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2"/>
  </p:notesMasterIdLst>
  <p:sldIdLst>
    <p:sldId id="256" r:id="rId2"/>
    <p:sldId id="274" r:id="rId3"/>
    <p:sldId id="1198" r:id="rId4"/>
    <p:sldId id="1199" r:id="rId5"/>
    <p:sldId id="258" r:id="rId6"/>
    <p:sldId id="1200" r:id="rId7"/>
    <p:sldId id="262" r:id="rId8"/>
    <p:sldId id="1211" r:id="rId9"/>
    <p:sldId id="1212" r:id="rId10"/>
    <p:sldId id="1208" r:id="rId11"/>
    <p:sldId id="1213" r:id="rId12"/>
    <p:sldId id="1214" r:id="rId13"/>
    <p:sldId id="1201" r:id="rId14"/>
    <p:sldId id="1202" r:id="rId15"/>
    <p:sldId id="275" r:id="rId16"/>
    <p:sldId id="276" r:id="rId17"/>
    <p:sldId id="278" r:id="rId18"/>
    <p:sldId id="1210" r:id="rId19"/>
    <p:sldId id="1215" r:id="rId20"/>
    <p:sldId id="1224" r:id="rId21"/>
    <p:sldId id="1217" r:id="rId22"/>
    <p:sldId id="1218" r:id="rId23"/>
    <p:sldId id="1225" r:id="rId24"/>
    <p:sldId id="1226" r:id="rId25"/>
    <p:sldId id="1227" r:id="rId26"/>
    <p:sldId id="1228" r:id="rId27"/>
    <p:sldId id="1230" r:id="rId28"/>
    <p:sldId id="1232" r:id="rId29"/>
    <p:sldId id="1229" r:id="rId30"/>
    <p:sldId id="1244" r:id="rId31"/>
    <p:sldId id="1233" r:id="rId32"/>
    <p:sldId id="1245" r:id="rId33"/>
    <p:sldId id="1234" r:id="rId34"/>
    <p:sldId id="1237" r:id="rId35"/>
    <p:sldId id="1246" r:id="rId36"/>
    <p:sldId id="1236" r:id="rId37"/>
    <p:sldId id="1238" r:id="rId38"/>
    <p:sldId id="1239" r:id="rId39"/>
    <p:sldId id="289" r:id="rId40"/>
    <p:sldId id="290" r:id="rId41"/>
    <p:sldId id="1242" r:id="rId42"/>
    <p:sldId id="1253" r:id="rId43"/>
    <p:sldId id="1250" r:id="rId44"/>
    <p:sldId id="260" r:id="rId45"/>
    <p:sldId id="261" r:id="rId46"/>
    <p:sldId id="1249" r:id="rId47"/>
    <p:sldId id="1251" r:id="rId48"/>
    <p:sldId id="1252" r:id="rId49"/>
    <p:sldId id="1258" r:id="rId50"/>
    <p:sldId id="1255" r:id="rId51"/>
    <p:sldId id="1256" r:id="rId52"/>
    <p:sldId id="1257" r:id="rId53"/>
    <p:sldId id="1259" r:id="rId54"/>
    <p:sldId id="1260" r:id="rId55"/>
    <p:sldId id="1261" r:id="rId56"/>
    <p:sldId id="1262" r:id="rId57"/>
    <p:sldId id="1263" r:id="rId58"/>
    <p:sldId id="1264" r:id="rId59"/>
    <p:sldId id="1269" r:id="rId60"/>
    <p:sldId id="1270" r:id="rId61"/>
    <p:sldId id="1344" r:id="rId62"/>
    <p:sldId id="1345" r:id="rId63"/>
    <p:sldId id="1265" r:id="rId64"/>
    <p:sldId id="1266" r:id="rId65"/>
    <p:sldId id="1219" r:id="rId66"/>
    <p:sldId id="1221" r:id="rId67"/>
    <p:sldId id="1220" r:id="rId68"/>
    <p:sldId id="1268" r:id="rId69"/>
    <p:sldId id="1222" r:id="rId70"/>
    <p:sldId id="1223" r:id="rId71"/>
    <p:sldId id="1272" r:id="rId72"/>
    <p:sldId id="1273" r:id="rId73"/>
    <p:sldId id="1274" r:id="rId74"/>
    <p:sldId id="1275" r:id="rId75"/>
    <p:sldId id="1284" r:id="rId76"/>
    <p:sldId id="1285" r:id="rId77"/>
    <p:sldId id="1286" r:id="rId78"/>
    <p:sldId id="1294" r:id="rId79"/>
    <p:sldId id="1287" r:id="rId80"/>
    <p:sldId id="1348" r:id="rId81"/>
    <p:sldId id="1288" r:id="rId82"/>
    <p:sldId id="1289" r:id="rId83"/>
    <p:sldId id="1290" r:id="rId84"/>
    <p:sldId id="1291" r:id="rId85"/>
    <p:sldId id="1292" r:id="rId86"/>
    <p:sldId id="1295" r:id="rId87"/>
    <p:sldId id="1296" r:id="rId88"/>
    <p:sldId id="1293" r:id="rId89"/>
    <p:sldId id="1297" r:id="rId90"/>
    <p:sldId id="1298" r:id="rId91"/>
    <p:sldId id="1299" r:id="rId92"/>
    <p:sldId id="1301" r:id="rId93"/>
    <p:sldId id="1302" r:id="rId94"/>
    <p:sldId id="1303" r:id="rId95"/>
    <p:sldId id="1304" r:id="rId96"/>
    <p:sldId id="1305" r:id="rId97"/>
    <p:sldId id="1306" r:id="rId98"/>
    <p:sldId id="1276" r:id="rId99"/>
    <p:sldId id="1277" r:id="rId100"/>
    <p:sldId id="1308" r:id="rId101"/>
    <p:sldId id="1309" r:id="rId102"/>
    <p:sldId id="1310" r:id="rId103"/>
    <p:sldId id="1312" r:id="rId104"/>
    <p:sldId id="1311" r:id="rId105"/>
    <p:sldId id="1313" r:id="rId106"/>
    <p:sldId id="1318" r:id="rId107"/>
    <p:sldId id="1319" r:id="rId108"/>
    <p:sldId id="1343" r:id="rId109"/>
    <p:sldId id="1321" r:id="rId110"/>
    <p:sldId id="1322" r:id="rId111"/>
    <p:sldId id="1323" r:id="rId112"/>
    <p:sldId id="1324" r:id="rId113"/>
    <p:sldId id="1325" r:id="rId114"/>
    <p:sldId id="1326" r:id="rId115"/>
    <p:sldId id="1327" r:id="rId116"/>
    <p:sldId id="1328" r:id="rId117"/>
    <p:sldId id="1329" r:id="rId118"/>
    <p:sldId id="1330" r:id="rId119"/>
    <p:sldId id="1331" r:id="rId120"/>
    <p:sldId id="1332" r:id="rId121"/>
    <p:sldId id="1333" r:id="rId122"/>
    <p:sldId id="1334" r:id="rId123"/>
    <p:sldId id="1335" r:id="rId124"/>
    <p:sldId id="1336" r:id="rId125"/>
    <p:sldId id="1337" r:id="rId126"/>
    <p:sldId id="1339" r:id="rId127"/>
    <p:sldId id="1340" r:id="rId128"/>
    <p:sldId id="1341" r:id="rId129"/>
    <p:sldId id="1193" r:id="rId130"/>
    <p:sldId id="367" r:id="rId131"/>
    <p:sldId id="1186" r:id="rId132"/>
    <p:sldId id="1187" r:id="rId133"/>
    <p:sldId id="1189" r:id="rId134"/>
    <p:sldId id="1188" r:id="rId135"/>
    <p:sldId id="1190" r:id="rId136"/>
    <p:sldId id="1191" r:id="rId137"/>
    <p:sldId id="1175" r:id="rId138"/>
    <p:sldId id="1142" r:id="rId139"/>
    <p:sldId id="1271" r:id="rId140"/>
    <p:sldId id="365" r:id="rId14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58" autoAdjust="0"/>
  </p:normalViewPr>
  <p:slideViewPr>
    <p:cSldViewPr>
      <p:cViewPr varScale="1">
        <p:scale>
          <a:sx n="74" d="100"/>
          <a:sy n="74" d="100"/>
        </p:scale>
        <p:origin x="1013"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17T05:54:57.480"/>
    </inkml:context>
    <inkml:brush xml:id="br0">
      <inkml:brushProperty name="width" value="0.05292" units="cm"/>
      <inkml:brushProperty name="height" value="0.05292" units="cm"/>
      <inkml:brushProperty name="color" value="#FF0000"/>
    </inkml:brush>
  </inkml:definitions>
  <inkml:trace contextRef="#ctx0" brushRef="#br0">12612 6510 318 0,'-21'0'-8'0,"21"0"92"16,0 0 13-16,0 0-35 0,-25 0 24 16,-3 3-18-16,24-2 2 0,-3 3-24 0,4-1-3 15,3-2 34-15,-4 2-27 0,2-3-5 0,-1 3 14 16,1 0-8-16,2-2-8 0,0 1-16 0,2 0-4 15,-2-1 14-15,5 2-3 0,-1 0 4 16,6-2-10-16,15 7-5 0,9-2-6 0,3 3 5 16,9 2 5-16,0-4-9 0,9 2 4 0,9 0-8 15,5 1-20-15,6 2 22 0,8-1-8 16,-1 4 6-16,3 0-2 0,5-3-13 16,-1 4 4-16,5-2 10 0,9 5-6 0,3-7-4 15,-1 6-1-15,1-4 7 0,-1 1 14 0,-4-2-9 16,2 1-2-16,-4 0-29 0,0-3 16 0,-3 1 7 15,-4-1-1-15,-5-4 0 0,-5 3-10 16,-4 1 4-16,-2-8 2 0,-7 5 21 0,-10-4-21 16,1 1-8-16,-3-1 8 0,-9-1 9 0,5 0-9 15,-32-3 8-15,9 0 10 0,-1 0-6 0,4 0 11 16,-8 0 1-16,-5 0-7 0,-1 0 13 16,-3 0-13-16,-5 0-6 0,-2 0 6 0,-9 0-4 15,12 0 7-15,-12 0-15 0,11 0 6 16,-11 0 4-16,10 0 0 0,-10 0-3 0,0 0-2 15,11 0 3-15,-11 0 0 0,0 0 0 0,11 0-8 16,-11 0 6-16,0 0-7 0,0 0-3 16,10 0-2-16,-10 0-11 0,0 0-5 15,0 0 5-15,0 0 2 0,11 0-63 0,-11 0-34 16,0 0-53-16,9-3-190 0,-9 0 21 0,-2-6 15 16,-3 1 0-16</inkml:trace>
  <inkml:trace contextRef="#ctx0" brushRef="#br0" timeOffset="3562.4">14896 2061 256 0,'0'0'84'0,"0"0"15"0,0 0-44 0,0 0 15 0,0-21-9 16,0 21-5-16,0 0 2 0,0 0 15 16,0 0-27-16,20 0-17 0,-20 0 13 0,0 0-15 15,0 0-11-15,0 0 2 0,0 0 5 16,0 0-10-16,0 0 7 0,0 0 1 0,0 0-1 15,0 0 6-15,18 15-17 0,-24 7 4 16,-4 2-20-16,6-7 3 0,-3 8 0 16,0 1 20-16,5-5-6 0,0-3-3 0,-3 7-6 15,5-4 15-15,-2 0 8 0,-1-7-27 0,3 2 0 16,0-3 0-16,0 0 16 0,-2 0-19 0,2-1 18 16,0-12 0-16,0 10-17 0,0 1 15 15,0 2-3-15,0-3-1 0,0 9-16 0,0-1 4 16,0 0-17-16,0-2-7 0,0-4-8 15,0-1-1-15,0-1-11 0,0-10-22 16,0 13-37-16,-11-13-84 0,-3 21 9 0</inkml:trace>
  <inkml:trace contextRef="#ctx0" brushRef="#br0" timeOffset="4011.04">14570 2410 215 0,'-2'3'92'0,"2"0"-8"15,0 1-1-15,2-2-23 0,0 5-2 0,0-1 15 16,3 2-36-16,0 0 17 0,6 9 3 15,1-3-8-15,-3-2 18 0,9 4-3 0,0-2-17 16,5 0-4-16,-4 0 1 0,-1-3-7 0,0 2 11 16,-2-3 9-16,-4-3-20 0,13 2 14 15,-11 1-15-15,2-4 2 0,-5 0-5 16,1-3 10-16,-3 1 9 0,0-1 1 0,0-1 1 0,-2-1-5 16,0 1 8-16,2-2 3 0,-9 0-12 15,0 0-3-15,12 0-3 0,-12 0-5 0,11 0 2 16,8 0-12-16,17-21-3 0,-24 15-1 0,-1-1 9 15,-2-1-16-15,10-4-6 0,-3-1 6 16,-2 4 5-16,6-2-5 0,-11-1-3 0,3 3-6 16,-3-1-6-16,7-3-2 0,-4 0-7 15,-1 4-20-15,-4 3-3 0,0-1-4 0,2 2-26 16,-4-2 6-16,1 5-81 0,-3-2-49 0,1 1-112 16,3 0 23-16,-2-3-97 0,2 2 34 15</inkml:trace>
  <inkml:trace contextRef="#ctx0" brushRef="#br0" timeOffset="4904.72">19612 2486 290 0,'5'-4'83'16,"-1"-1"11"-16,3-1 12 0,-2-1-28 0,-3 1-33 16,-2-1 18-16,0-1-6 0,0-1-11 0,0 0 6 15,-2 0-17-15,2-3-3 0,-18-18 24 16,6 9-5-16,3 6-34 0,-2-3-7 0,-1 8 5 16,3-1 14-16,-5-9-16 0,-4 4 13 15,6-4-4-15,1 7-2 0,-3-5-2 0,5 5 25 16,-3-5 3-16,-4 4 8 0,3-4-10 0,8 8-8 15,-2-3-1-15,3 3-3 0,-3 0 8 16,2-1-24-16,1 4 4 0,-1-1 10 0,3 2-10 16,-1 0 5-16,1 0-6 0,0 2-1 0,-1-2-7 15,1 0 12-15,0 3-19 0,2-2 1 0,-2 2 5 16,-1-1 2-16,1 2-4 0,2 1-7 16,0 1 11-16,0 0 0 0,0 0 5 0,-2 13-21 15,4-5 8-15,0 1 2 0,1 0-11 0,1 15-6 16,5 3 23-16,-2 1-2 0,5-1-10 15,-1 2 6-15,-4-1 3 0,5 1-1 0,1-1-11 16,1-1 4-16,0 3 9 0,0-3-2 16,-1 1 0-16,1-2-1 0,-2 0 2 0,-1-4-18 15,0 2 19-15,1-5-15 0,-5-2-4 0,-3-1 2 16,1-3-14-16,-3-3 0 0,1 0-6 16,-3-1-3-16,0-2 3 0,0-7-35 0,0 0 14 15,0 14-33-15,0-14-20 0,0 12-20 16,0-12-38-16,0 0-166 0,0 0 12 0</inkml:trace>
  <inkml:trace contextRef="#ctx0" brushRef="#br0" timeOffset="5269">19312 2402 307 0,'0'2'120'0,"0"-2"-23"0,2 1-12 0,3 2-11 0,-3 0-10 15,3 2 23-15,2-1-10 0,-1 1 2 16,4-1 0-16,-1-1-18 0,14 8-14 0,0-2 10 16,-3-5 0-16,-6 1 6 0,2 1 5 0,9-2 0 15,3-2-19-15,-5-2 11 0,9 1-10 0,-9-1-3 16,-9 0 2-16,4 0-13 0,3 0 3 15,4 0-11-15,0 0 9 0,30-16-20 0,-23 10 8 16,-7 0-4-16,-2 1 5 0,-7-1-7 16,-2 2-3-16,0 1-12 0,6-8 8 0,-6 2 3 15,-2 2-4-15,-3-1-3 0,0 2-10 16,-4-1-10-16,-1 1-6 0,3 1-14 0,-2 1 3 0,-3-4-36 16,5 4-55-16,-3-2-71 0,3 0-167 15,14-9 19-15,6-2-15 0</inkml:trace>
  <inkml:trace contextRef="#ctx0" brushRef="#br0" timeOffset="5687.48">20867 2314 285 0,'7'-9'166'0,"9"-6"-40"16,-3-2-3-16,-4 8-26 0,-2 2-6 0,-4-2-18 15,4 6 21-15,-3-4-34 0,-2 5 12 0,3 2-19 16,0 1-30-16,-3 0 23 0,-2-1-5 15,0 0-7-15,18 16-3 0,-11-10-3 0,9 16-12 16,2-1 3-16,-1 3 6 0,1 2-1 0,-2-4-6 16,2 1 13-16,3 1-14 0,0 1-8 15,-1-1 7-15,1 2-5 0,-1-2 6 0,1 0 0 16,2-3-8-16,-5-2 1 0,1 2 4 16,-3-4-4-16,0-1-5 0,-5-4 5 0,-4-3 2 15,0-3-9-15,-2 3 6 0,-1-6-11 0,1 1 23 16,-3-1-14-16,-2-1-3 0,2 1-7 15,1-3 0-15,-3 0-57 0,0 0-40 16,-3 0-11-16,1-5-53 0,0 1-112 0,-3-2 17 16,3-3-104-16</inkml:trace>
  <inkml:trace contextRef="#ctx0" brushRef="#br0" timeOffset="6056.34">20848 2489 320 0,'5'9'110'0,"-3"-1"-17"0,14 10 16 16,0-5-6-16,3 2 6 0,-1 1-4 15,7-2-2-15,5-5-25 0,0-2 8 0,0 0 14 16,4-3-17-16,0-1 4 0,-15-3-15 0,11 0-2 15,4 0-6-15,39-17 1 0,-36 8-8 16,2 2-6-16,-5-2-5 0,5-6 7 16,-7 2-10-16,1-4-9 0,-6 0-5 0,1 0 6 15,-3-3-1-15,-2 1-1 0,-3-2 2 0,-1 0-5 16,-6 0 1-16,-1-2-5 0,2 2-1 16,-5 0-9-16,5 2 7 0,-3 1-16 0,3 0-1 15,-7 6-13-15,-3 3-22 0,1-1-27 0,2 8-7 16,-5-1 5-16,-2 2-31 0,0 1-19 0,0 0-24 15,0 0-33-15,0 0-165 0,14 16 22 16,-5-14-67-16,0 1-12 0</inkml:trace>
  <inkml:trace contextRef="#ctx0" brushRef="#br0" timeOffset="6943.78">24685 2107 210 0,'0'-22'167'0,"0"22"-18"0,0 0-13 0,0-20-1 15,0 20-9-15,34-30-26 0,-34 24 7 0,0 2-5 16,2-2-6-16,1 3-7 0,-3-2-8 0,2 2-14 16,-2 0-1-16,2 2-3 0,-2-2-1 0,0 0-8 15,2 1-2-15,-2 1-7 0,3-2-8 16,-3 1-9-16,0 2-1 0,0 2-4 0,0-1-7 15,0 4 9-15,2 2-6 0,-2 2-3 16,9 14-6-16,-4-4 9 0,-3-1-5 0,5 11-1 16,2-1 0-16,-2 6 6 0,2-2-4 15,0-2-9-15,-2 2 3 0,2-4 2 0,1 2-11 16,-4-3 0-16,4-2 5 0,-10-4 3 0,4-6 2 16,-2 0-10-16,1-1-9 0,-1-1 5 15,0-1-6-15,-2-2-1 0,0-10 4 0,0 0-9 16,0 13-5-16,0-4-7 0,0-9 3 15,0 12-13-15,0-12 3 0,-18 18-65 0,9-15-15 16,2-3-49-16,-2 0-178 0,0-3 22 16,-1-1-47-16,-8-10-12 0</inkml:trace>
  <inkml:trace contextRef="#ctx0" brushRef="#br0" timeOffset="7461.44">24403 2290 215 0,'9'11'114'0,"9"5"-13"0,-7-4-22 0,3 6-10 15,2 0-19-15,-2 0 1 0,-7 1-4 0,4 1-17 16,1-1 7-16,-3 0 0 0,7 3 15 0,-7-1-3 16,3-3 2-16,1 1-6 0,4 2-4 15,-1-5-5-15,0-1 24 0,2 0-7 0,5-1 23 16,-2-1-17-16,-1 1-3 0,3-2-18 0,-2-3 12 16,6-3 2-16,3 2-3 0,-2-1-3 15,1-4-13-15,1 0 9 0,2 0-13 0,0-3 10 16,-16 0-15-16,7 0 4 0,10 0 5 15,31-21-10-15,-34 9 10 0,2 0-2 0,2-2-4 16,5-3-3-16,-5 0 7 0,1-3 1 16,-10-3-5-16,5 0 9 0,-5-2-3 0,0-1-6 15,-2 1-4-15,0-2-7 0,-2 0 3 16,2 6-1-16,-10-8-6 0,4 1-1 0,-6 2 11 16,3 5-1-16,-10 2 2 0,5-2 0 0,-6 4 4 15,1 7-11-15,-4 10-2 0,0 0 8 16,0-14-9-16,0 14-13 0,0-11 2 0,0 11-10 15,0 0-26-15,0-12 4 0,0 12-15 0,19-12-32 16,-19 12 1-16,0 3 7 0,0 3-82 16,2-3-43-16,0 4-173 0,1-1 24 0,1-2-49 15,1 0 34-15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5:36:28.731"/>
    </inkml:context>
    <inkml:brush xml:id="br0">
      <inkml:brushProperty name="width" value="0.05292" units="cm"/>
      <inkml:brushProperty name="height" value="0.05292" units="cm"/>
      <inkml:brushProperty name="color" value="#FF0000"/>
    </inkml:brush>
  </inkml:definitions>
  <inkml:trace contextRef="#ctx0" brushRef="#br0">28601 4683 363 0,'0'0'126'0,"0"-18"-31"0,-25 18-13 0,-10-24 7 16,26 24-12-16,2 0-24 0,-2 0-1 0,0 0-6 16,4 0-4-16,5 0-6 0,0 0-3 0,-16 0-23 15,16 0 16-15,-9 0-14 0,-11 17 4 16,15-13-26-16,5-1-13 0,-5-3-55 0,5 0-159 16,0 0 11-16,-4-19-134 0</inkml:trace>
  <inkml:trace contextRef="#ctx0" brushRef="#br0" timeOffset="1432.63">28152 846 285 0,'0'0'109'0,"0"0"-19"0,-23 0-9 16,23 0-11-16,0 0-9 0,0 0 18 0,0 0-10 16,0 0 10-16,0 0-11 0,0 0-39 15,0 0-1-15,0 0 11 0,0 0-5 0,0 0-3 16,23-28-5-16,2 31-18 0,-14-3-2 15,15 0-1-15,3 0 1 0,10 0 38 0,0 0-17 16,3 0-5-16,47-17-12 0,-39 16 0 16,6 1-1-16,-1-3-2 0,-3 0 0 15,3 1 1-15,0 0-3 0,0 0 1 0,5-3 26 16,-5 2-18-16,5-3-4 0,-1 2 4 0,-4-1-2 16,0 2 0-16,-4 1-2 0,2-6-1 0,-3 5 13 15,-4-4-3-15,-3 0-17 0,-6 1 4 16,-7 0 2-16,0 2-16 0,-5 2 16 15,-11 1 2-15,2-2 0 0,-7 0-12 0,5 2 13 0,-7 0-6 16,2 0 1-16,-5 1-5 0,5-3 2 16,-6 2-2-16,6-2 18 0,-4 2-29 0,4 0 15 15,-2 1 5-15,-3 0-10 0,1-2 7 0,4 2-7 16,-2-1-3-16,-3-1 7 0,1 2-20 16,4 0 23-16,0 0-15 0,-9 0 7 0,0 0-2 15,0 0 2-15,12 0 6 0,-12 0-3 0,14 0-13 16,-14 0 12-16,11 0 18 0,-11 0-14 15,21 16-11-15,-17-13 12 0,1-1-1 0,-1 1-4 16,1 1 3-16,4-2-5 0,-4 1 2 16,-3 0 9-16,3-1-1 0,-5 2-1 0,4-1-13 15,1-1 1-15,-1 2 1 0,3 1 0 16,-4-2-10-16,-1 3 16 0,2-3-12 0,1 4 1 16,0 1 7-16,-5-1 15 0,4 2-22 0,-4 2 16 15,0 5-15-15,0 7 16 0,0 7 6 0,-20 42 2 16,6-29 1-16,5 4-7 0,-3 8 15 15,-6 5-6-15,2 0 0 0,2 1-5 16,-2 5-5-16,2-4 6 0,3 2 14 0,2-4-19 16,-1-2-2-16,10 0 4 0,-2-2 1 0,2-2-4 15,-4-2-5-15,-1-4 2 0,5 3 4 16,0-27 2-16,0 15-8 0,0 4-5 0,0 4 11 16,0 1 1-16,16 47-7 0,-11-48 1 15,-1 0-3-15,1 1-4 0,2 2 0 0,-7-1 2 16,9 0 8-16,-5 0-14 0,1-1 19 15,0 0-18-15,1-2 13 0,-1 4-6 0,0-2 8 0,-1 0-7 16,8-6 17-16,-8-5-8 0,1-5 2 16,-1-1 5-16,1-4-18 0,0-6 13 0,-1-3 3 15,-2-5 1-15,-2-2-4 0,5-1-5 16,-5-10-9-16,0 0 12 0,0 11 4 0,0-11-14 16,0 12 4-16,0-12-13 0,0 12 17 15,0-12-8-15,0 9 5 0,0-9-1 0,0 0 1 16,14 22-8-16,-10-19-9 0,-4-3-36 0,0 0 3 15,0-4-159-15,0-4 14 0,-4-17-209 16,-10-8 8-16,-7-3 44 0</inkml:trace>
  <inkml:trace contextRef="#ctx0" brushRef="#br0" timeOffset="2443.3">28062 913 215 0,'0'4'84'0,"0"3"11"0,0 4-3 0,0-2-28 0,12 19-9 16,-8-2-6-16,5-3 4 0,3 7 4 0,2 2-2 16,-5 1-5-16,-2 3-5 0,-7 3-5 0,9 7-3 15,-5-1-5-15,1 6 35 0,-5-3-16 16,0-23 1-16,0 14-9 0,0 9 9 0,0 7-8 16,0 3 2-16,-23 64 7 0,16-54-3 0,-7 4 7 15,3-5 9-15,-7 3 5 0,6 1-1 16,-11-1-1-16,3-4 3 0,-6 1 4 0,1-2-11 15,0-2-19-15,-5-2 12 0,10-7-2 16,-10 1-17-16,11-2 1 0,-6-5-2 0,5 1-3 16,-1-2-7-16,3-2 6 0,1-1-7 0,-3-3-3 15,6 1-7-15,-4 0 0 0,2-5 1 16,0-2-9-16,6 11 5 0,-6-8 13 0,3-6-20 16,-3 0-3-16,6-7 16 0,1 1-2 0,2-8-17 15,3-5 2-15,4-2 8 0,-5-2-2 16,5-2 7-16,-4-1 4 0,4 0 8 0,-5-1 5 15,5 1-1-15,0-3 4 0,-5 0-6 0,5 1 10 16,0-2-18-16,0-2 5 0,0 0-11 16,0 0 3-16,0 0-3 0,21 3 0 0,-12-5 7 15,0 1-7-15,1-1-11 0,19-2 7 16,-17 4 4-16,31-9-8 0,-10 6-3 0,1-1 1 16,5 2-1-16,0-1 6 0,2 3-10 0,-16 0 5 15,10 0 0-15,8 0 7 0,49 15-8 0,-48-6-4 16,6-3 3-16,1 6-7 0,8-2-2 15,5 3 8-15,1 0-4 0,6-1 8 0,7-3-11 16,6 0 7-16,6-2-2 0,2-2-3 16,2 2 4-16,0-7-10 0,-48 0 0 0,27 0-3 15,7 0 6-15,99-21-8 0,-85 14-6 16,-2-2-2-16,-10 1 11 0,-6-1-4 0,0 3 8 16,-8-1-6-16,-8-2 4 0,-5 1 0 0,-4 1-9 15,-1 1 5-15,-6 1-3 0,-10 1 0 0,-4-2-11 16,-10 0-10-16,-4 3-29 0,-2-3-33 15,-9-2 10-15,-3 1-87 0,-2 7-83 0,0-12 20 16,0-9-163-16,0-7 16 0,-25-41 39 0,9 28 0 16</inkml:trace>
  <inkml:trace contextRef="#ctx0" brushRef="#br0" timeOffset="3088.65">29073 1065 219 0,'0'1'285'0,"0"1"-27"15,0-2-34-15,-4-1-22 0,8 0-17 0,-4-3 2 0,0-2-19 16,0-4-12-16,0-1-10 15,3-13-14-15,-3 8-5 0,0-6-9 0,0-6-15 16,0-3-4-16,0-2-21 0,0-5-7 16,0-2-6-16,0-5-15 0,0-1 6 0,0-4-5 15,0 1-11-15,0 1-8 0,23-51 0 0,-16 51-9 16,2 3-1-16,0 2 4 0,2 2-10 0,8 4-5 16,-3 2 1-16,4 2 0 0,3 2-2 15,3 4-11-15,-6 6-5 0,-1 5-9 0,-3 7-6 16,0 6-8-16,-7 3-10 0,-9 0-14 15,30 18-20-15,-26 1-3 0,1 4-14 0,-5 7-20 16,0-14 9-16,0 8-62 0,-23 36-20 16,7-24-26-16,2-4-64 0,-2-4 20 0,0 0-143 15,2 0-5-15,-2-5-1 0</inkml:trace>
  <inkml:trace contextRef="#ctx0" brushRef="#br0" timeOffset="3339.53">29064 595 301 0,'0'3'120'0,"0"-2"-15"0,5 0-8 16,2-1-24-16,7 0-15 0,11 0 10 0,-5 0-21 16,3 0 7-16,9 0-10 0,37-19-23 0,-34 13-2 15,-1-1 0-15,3-2 7 0,-3 0-14 16,-4 4 17-16,-5 0-2 0,0-2-4 0,-11 4-2 16,2-1-3-16,-7 1-2 0,0 1 10 15,-2 1 0-15,-7 1-6 0,0 0 10 0,0 0 7 16,0 0 7-16,10 24-12 0,-10-15 5 0,0 1 3 15,0 1 0-15,0 5-17 0,0 5 8 16,-17 28-13-16,13-23 17 0,-1 4-31 0,1-4-11 16,4-1 2-16,0-10-52 0,0 3-82 0,0-3 14 15,0 0-259-15,20 7-6 0</inkml:trace>
  <inkml:trace contextRef="#ctx0" brushRef="#br0" timeOffset="4548.72">30380 776 215 0,'74'-24'94'0,"-53"24"-6"0,50-15-2 0,-21 9-9 0,-2-1-9 16,7-1-11-16,0 0 14 0,-4-2-28 15,4 1 10-15,-3 0-17 0,-6 2 14 0,3-1-8 16,-4 2-11-16,-3 3 3 0,-8-2-5 0,-4 0 11 16,-5 0 5-16,-2 2-7 0,-12 2-20 15,-11 1-1-15,0 0 4 0,0 0 7 0,12 0 5 16,-12 0-12-16,0 0 17 0,9 16-28 15,-9-8 12-15,-2 2-17 0,0-1 25 0,-3 21-17 16,-2 0-13-16,-9 7 6 0,7 9 16 0,0 0 9 16,4 6-6-16,-4 7-8 0,2 6 13 0,-2 6 15 15,-3 7-4-15,-1 1 5 0,8 5-2 16,0 0 3-16,3 0-5 0,0 2 5 0,-5 1 1 16,7-43 3-16,0 19-4 0,0 12 8 0,0 1-11 15,0 3 3-15,0 2 1 0,0-6-11 16,0 0-8-16,0-6-1 0,0-3-3 0,21 67 6 15,-17-70-4-15,3-9-4 0,-5-3-5 16,3-6 9-16,-5 4-10 0,0-4 12 0,2-9-3 16,3-3-9-16,-5-9 7 0,0-6 0 0,0-4 14 15,0-3 0-15,4 0 6 0,1-2-11 16,-5-9-11-16,0 0 2 0,0 10-4 0,0-10 3 16,0 14-3-16,0-4-2 0,0 1-9 15,0 1 5-15,0 3 7 0,0 7-9 0,-14 23 4 16,5-22-3-16,2-7 11 0,-2 5-7 0,4-7 13 15,1-1 9-15,-17 4 21 0,1-7-4 16,-10-1-1-16,-9-2-10 0,-2-2 3 0,-15-4 13 16,22-1-25-16,-16 0-9 0,-24 0 5 0,-6 0 0 15,-94-23-10-15,71 13 10 0,2 0-5 0,4 1-11 16,-1-1-1-16,8-1-8 16,10 0 1-16,7-1-6 0,6-1-13 0,12 4-16 15,2-4-29-15,12-5-78 0,11-3 13 0,12-3-256 16,18-11 30-16,0 16-91 0,27-50 20 15,-10 24 34-15,12-9 28 0,6-4 15 0,6 1-3 16</inkml:trace>
  <inkml:trace contextRef="#ctx0" brushRef="#br0" timeOffset="5062.53">31123 340 226 0,'-2'-6'213'0,"-2"-3"-32"0,-1 1-35 16,0 1-19-16,-4 0-5 0,-5-5-26 0,-8-2-1 15,-4 7-7-15,-1 1-11 0,-3 4-8 0,14 2-19 16,-9 0 1-16,-44 17 0 0,23-7-4 16,2 6-21-16,3-3 18 0,2 3-12 15,-2 1-3-15,2 1-4 0,5 1 2 16,4 5 6-16,0-7-22 0,9 2 6 0,1-4-9 16,1 1 12-16,3 1 7 0,7-4-15 0,0-2-12 15,9 1 16-15,0-12-2 0,0 0-11 0,34 30-5 16,-4-20-7-16,0-1-15 0,4-1 2 15,10 2-53-15,-3-8-61 0,3 1-83 0,-21-3 19 16,13 0-193-16,1 0-6 0</inkml:trace>
  <inkml:trace contextRef="#ctx0" brushRef="#br0" timeOffset="5661.12">31176 711 237 0,'7'-3'219'0,"18"-6"-37"0,3-1-41 0,-5-3-3 16,0-2-23-16,-3 0-7 0,6-6-15 0,-1 4-2 16,0-7-15-16,-7 0-2 0,-4-4-20 15,-2-7-5-15,1 1 7 0,-6-2-12 0,-7-3 3 16,0-9-10-16,5 8-17 0,-5 22 9 0,0-7-17 15,0-1 9-15,0 2-4 0,0 3-7 0,-19-6 0 16,17 21-4-16,-2 3-6 0,4 6 7 16,0 0 5-16,-5 6-7 0,5 1 2 0,0 19-1 15,0-14-5-15,0 9-10 0,0 3 10 16,0 3 7-16,0-2-4 0,0 2 0 0,18 24-3 16,-11-36 4-16,2 6 1 0,1-9 10 15,-1-5 3-15,-2-4 3 0,4-1-4 0,3-4 11 16,-14-1-9-16,20 0-3 0,29-22 2 15,-24 10 2-15,0-4 17 0,-4-3-9 0,-3-1-2 16,-2-3-8-16,0 2-3 0,-7-2 3 0,0 0-8 16,5 3 1-16,-9 4 1 0,-3 4-3 0,-2 4-3 15,0 1 0-15,0 7-5 0,0 0 0 16,-2 3-2-16,-3 4-1 0,-9 14 0 0,5 4 8 16,0 3-6-16,-2 6-5 0,1-3 1 15,1-1 0-15,-2-1 0 0,2-5-1 0,9-3-10 16,0-6 7-16,0-15 6 0,0 12 2 15,0-3 0-15,0-9 2 0,20 18 7 0,-11-17-17 16,1-1 12-16,3-1 7 0,-1 1 1 16,-1-3-6-16,3 3-2 0,7 0 3 0,22-17 1 15,-22 13-8-15,-5 4-3 0,-2-2 0 0,0 2-4 16,-14 0 2-16,0 0 8 0,13 0-4 0,19 27 9 16,-16-10-3-16,-6 1-4 0,-1 3-17 15,-2-2-21-15,-5-3-19 0,-2 13 5 0,2-12-132 16,-2-17-183-16,0 13 24 0,0-13-49 15,0 0 12-15</inkml:trace>
  <inkml:trace contextRef="#ctx0" brushRef="#br0" timeOffset="7434.17">30649 1084 290 0,'-30'0'143'0,"-30"-34"-20"0,44 34 1 0,-2 0-11 15,-7 0-18-15,-30 17-13 0,29-4-15 0,-3 0-6 16,-1 5-18-16,9-1 11 0,-6 2-13 16,1 4 4-16,6-1 3 0,6-2-10 0,-2-2-15 15,9-2 13-15,-2-4 5 0,4-1-12 0,1 1 3 16,4-5-4-16,0-7-4 0,0 0 3 16,0 11-1-16,0-11-1 0,34 30-11 0,-9-20-5 15,-4-7-13-15,9 4 8 0,0-5-2 0,-7-2-31 16,-12 0-32-16,5 0-24 0,-2 0-26 15,2 0-23-15,-2 0-57 0,6 0-114 0,6 0 8 16</inkml:trace>
  <inkml:trace contextRef="#ctx0" brushRef="#br0" timeOffset="7610.74">30711 1248 291 0,'4'-1'174'0,"-4"1"-44"0,3 0-5 0,-1 1-16 0,-2 2-14 15,0 2-6-15,0-1-8 0,0 3-9 16,4-1 2-16,-8 2-30 0,4-1 19 0,0 4-25 16,-2 1 8-16,2 2-9 0,0 4-35 15,0 8 0-15,-14 29-79 0,9-29-80 16,1 1 12-16,-1-8-238 0,5-4 7 0</inkml:trace>
  <inkml:trace contextRef="#ctx0" brushRef="#br0" timeOffset="8235.29">30488 1791 222 0,'0'0'65'16,"0"0"-15"-16,0 0-50 0,0 0-27 0,0 0-41 16</inkml:trace>
  <inkml:trace contextRef="#ctx0" brushRef="#br0" timeOffset="8826.14">30401 2147 257 0,'0'0'114'0,"0"0"-45"0,0 0 3 0,0 0 1 0,0 0 0 16,0 0 9-16,0-20-29 0,0 20-12 0,-46-26-8 15,42 22 10-15,-5 2 10 0,2 1-25 16,-3 1-19-16,1 0 28 0,-2 1-10 0,11-1-24 16,-14 0 4-16,-2 0 22 0,-23 24-12 0,18-15-4 15,8 0-9-15,1 0-11 0,-2-4 26 16,10 2-27-16,-8 14 28 0,3-7 1 0,5-5-17 16,-1-2 2-16,5-1-4 0,0 3-11 15,0-9 17-15,0 0-1 0,0 0 1 0,0 10 8 16,23 4 2-16,-7-2-4 0,2-6-23 15,3-3 22-15,-5 0-2 0,0 0-26 0,-2-2-12 16,-14-1-50-16,9 0-45 0,2 0-113 16,-1 0 11-16</inkml:trace>
  <inkml:trace contextRef="#ctx0" brushRef="#br0" timeOffset="9297.57">30541 2185 272 0,'0'3'122'0,"0"2"-19"0,-2-1-11 0,2 1-13 16,-5 2-8-16,5 2-22 0,-4 1-18 0,-1 16-40 15,0-11-39-15,1 0-79 0,4-3 8 16</inkml:trace>
  <inkml:trace contextRef="#ctx0" brushRef="#br0" timeOffset="10338.77">30534 2739 210 0,'0'0'118'0,"0"0"-31"0,0 0 24 0,0 0-27 0,0 0-6 16,-30-16-31-16,12 29 7 0,-3 1-5 0,12-1 4 15,-2 2-7-15,-5 0 3 0,2 2-17 16,5-4 11-16,4-1-25 0,5-2-3 15,0-1 27-15,0-9-6 0,0 0-33 0,0 11 13 0,0-11 4 16,18 20 1-16,-13-16-20 0,2 2-23 16,2-4-21-16,0-2-32 0,3 0-45 0,-3-2-103 15,5 2 12-15</inkml:trace>
  <inkml:trace contextRef="#ctx0" brushRef="#br0" timeOffset="10584.41">30720 2744 241 0,'4'-2'180'0,"1"-2"-26"0,-5-1-13 0,5 2-23 16,-1-1-15-16,-1 2-14 0,1 1 0 16,-2-2-16-16,1 3-11 0,-3 3-11 0,4 0-10 15,-4 0 20-15,5 2-22 0,-5 2 3 0,0-3-26 16,0 5 17-16,0-1-12 0,-5-2 17 0,5 1 15 16,0 2-23-16,-4-6-4 0,4 5 16 15,0-8-8-15,0 0-10 0,0 0-17 0,0 9 15 16,0-9 7-16,0 0-17 0,0 11-1 15,0-11 6-15,0 0-5 0,0 9-20 16,0-9-10-16,18 13 2 0,-9-12-62 0,-2 1-33 16,7-2-47-16,-7-2-108 0,11 2 17 0,-2 0-138 15,5 0 37-15</inkml:trace>
  <inkml:trace contextRef="#ctx0" brushRef="#br0" timeOffset="10879.26">30633 3076 296 0,'-5'5'98'0,"1"4"-33"16,-1-2 2-16,0 3-25 0,1 13-17 0,-3-5-32 16,5-3-8-16,-3 9-5 0,-2-6-72 15,7-6-153-15</inkml:trace>
  <inkml:trace contextRef="#ctx0" brushRef="#br0" timeOffset="11214.59">30633 3209 275 0,'0'2'136'0,"0"1"-23"0,-3 2-2 0,3-1-14 16,0 2-30-16,-2 1-10 0,0 2 13 0,0-1-8 15,-3 4-2-15,5-2-19 0,-9 17 0 16,4 2-5-16,-2 4-34 0,-2-2 18 0,5-7-20 16,-6 6-19-16,8-11-28 0,-7 5-25 0,4-10-39 15,5-5-60-15,-4-1-98 0,-1-1-4 16</inkml:trace>
  <inkml:trace contextRef="#ctx0" brushRef="#br0" timeOffset="11326.71">30555 3603 215 0,'0'3'11'0</inkml:trace>
  <inkml:trace contextRef="#ctx0" brushRef="#br0" timeOffset="11680.24">30569 3735 318 0,'-5'2'242'0,"5"-1"-50"0,0-1-7 0,0 0-37 15,-5 2 1-15,5-1-29 0,-4-1-7 0,-1 3-16 16,1-1-7-16,-3 3-2 0,-16 9-13 15,7 1-5-15,-5 2-17 0,-2 1 2 0,-2 3-7 16,0 4 2-16,-1 2-8 0,6 3-5 16,-1 1-1-16,-2-1-3 0,3 5-2 0,4-3 0 15,2-2-12-15,0-1 10 0,7-5-13 0,-2 3-2 16,4-9 2-16,5-3-1 0,0-15 6 16,0 12-9-16,0-2-2 0,21 7-19 0,-12-14-12 15,16 4-20-15,-2-5-34 0,10-2 7 16,-33 0-78-16,22 0-63 0,24-18-108 15,-20 9 24-15,-6 3 17 0,3-3 15 0,-11 0-104 16</inkml:trace>
  <inkml:trace contextRef="#ctx0" brushRef="#br0" timeOffset="12192.25">30580 4157 317 0,'0'-3'234'0,"5"-1"-42"16,4 1-11-16,-5 0-21 0,3-3-28 0,2 3-23 15,10-8-7-15,1 5-7 0,1-3-1 0,-5 3-20 16,-2 1-10-16,2 3 1 0,-2-1-12 16,-5 2-11-16,-2-1-8 0,2 2 2 0,-9 0-1 15,0 0-11-15,0 0 15 0,14 0-27 0,-3 18 12 16,-6-12 8-16,-5 2-15 0,0-1-2 15,-5 2 0-15,5 0-9 0,-5-2 16 16,-11 13-7-16,3-5 5 0,1 3 3 0,-6-5-6 16,9-2-12-16,-3-2 8 0,8-3-6 0,-1 0 6 15,0-3-12-15,-1 2 9 0,6-1-4 0,-5-1 3 16,0 0-1-16,1 0-6 0,4 0 5 16,0 1-6-16,0 1 2 0,-5 1-1 0,5-3 3 15,0-3-9-15,0 0 3 0,0 0 8 16,0 12-2-16,0-12 6 0,0 10-10 0,0-10 2 15,0 11-3-15,0-11-6 0,19 16 8 0,-19-13 0 16,0 2-4-16,0-5 2 0,0 0 4 16,0 0-1-16,0 0 4 0,-21 17 2 0,12-13-19 15,4-3 17-15,-4 2 2 0,7 0 4 16,-5-1 12-16,5-2-22 0,-3 1 4 0,10-2-2 16,1-1 1-16,17-5-10 0,3 1 10 0,10-5-4 15,3 2-16-15,0 4 10 0,3-5-10 0,1 3-10 16,3-5-6-16,4 3-21 0,-6 0-22 15,0 4 7-15,-8-7-151 0,3 5 19 0,-2-7-191 16,-14-2 36-16,-3-2 0 0,-3-2-1 16</inkml:trace>
  <inkml:trace contextRef="#ctx0" brushRef="#br0" timeOffset="12755.96">30610 5059 317 0,'-5'27'104'0,"-2"1"-19"16,-2 7-7-16,5-1 2 0,-8 8-8 0,3-1-17 15,4 2-28-15,-4 4 12 0,2-6-5 0,-6 1 8 16,8 3-22-16,-4 5-33 0,2-4-18 16,-2-1-43-16,0-6-93 0,6-6-119 0</inkml:trace>
  <inkml:trace contextRef="#ctx0" brushRef="#br0" timeOffset="12874.62">30394 6106 222 0,'-4'6'161'0,"-1"3"-27"0,5 0-19 0,0-3-15 16,-5 3-96-16,1-3-149 0,4 1 6 0</inkml:trace>
  <inkml:trace contextRef="#ctx0" brushRef="#br0" timeOffset="13276.03">30390 6479 262 0,'0'-5'229'0,"4"-5"-33"0,-4 5-31 0,-4-2-17 16,4-1-12-16,-5 1-20 0,0 2-16 0,-1 1-6 16,-1-1-11-16,0 5-22 0,-2 0 15 0,-3 0-21 15,-11 9-2-15,-2 3 0 0,4-2-12 16,-4 6-9-16,0-1 2 0,4 4-5 0,-2 2 6 15,3 0-14-15,4 7 2 0,-7-8 0 16,7 2-8-16,2-2 7 0,9-2-9 16,-1-3-4-16,1-3 13 0,5 0-10 0,0-12 4 15,0 0-9-15,0 7 7 0,21 7 1 0,-12-10-18 16,0 1 5-16,2-4-13 0,15 2-15 16,-3 2-27-16,6 1 4 0,-8-6-65 0,-10 0-69 15,10 0-154-15,-3 0 26 0,33-21-38 16,-33 16-5-16</inkml:trace>
  <inkml:trace contextRef="#ctx0" brushRef="#br0" timeOffset="13816.32">30575 6562 298 0,'0'2'193'0,"0"0"-18"0,0-1-52 0,0 2 5 0,-2 2-30 16,2 2-4-16,0 2-9 0,-2 1-1 16,0-2-11-16,-3 16-9 0,5-24 2 0,-5 30-5 15,5-20-14-15,0-1-7 0,0-1 5 0,0-2-1 16,0-6 0-16,0 0 9 0,0 0-6 15,0 0 1-15,16 12-6 0,-11-12 13 0,4-2-9 16,0-2-13-16,7-8 18 0,3 0 4 0,-8 3-14 16,10-5-2-16,-3 1-10 0,-2-2 0 15,0 6 1-15,3-4-10 0,-8 5 5 0,3 2-3 16,-5 0-10-16,0 0 1 0,-2 5 3 0,-2-2-4 16,6 2 0-16,-6 1 2 0,-5 0-5 15,0 0 4-15,13 0-6 0,-13 0-2 16,21 15-12-16,-16-7 3 0,-1-2 11 0,3 0-3 15,-2 3 15-15,-1-1-3 0,-4-1-13 16,5 3-1-16,-5-4 7 0,0-6-17 0,0 0 12 16,0 14 4-16,-21 22-3 0,3-18-10 0,2 0 15 15,-9-6 1-15,-1 3-11 0,8-1 12 16,-7-3-6-16,0-1 5 0,-1 1-2 0,1-2-7 16,5 1 1-16,1-6 9 0,8 0 4 15,-3-1-13-15,7-1-4 0,-2-2-12 0,4 0-39 16,5 0-13-16,0 0-37 0,0 0 8 0,0 0-177 15,-9-17 20-15,14 11 21 0,-5 0 16 16,4-4-163-16,8-8 12 0,2 1-5 0</inkml:trace>
  <inkml:trace contextRef="#ctx0" brushRef="#br0" timeOffset="14883.34">30658 4658 293 0,'0'0'123'0,"0"0"-19"0,0 0 8 16,0 0 4-16,-9-5-34 0,-21 14 9 0,5 0-20 15,-5-1 20-15,0 1-10 0,0-2-42 0,10 2 26 16,-6 0-21-16,4-4-1 0,5-3 22 16,4 0-24-16,1 1-2 0,12-3-6 0,0 0 4 15,-14 0-1-15,3 0-20 0,11 0 27 16,-14 0-12-16,14 0-1 0,-9 0-6 0,9 0 3 16,-11 0-1-16,11 0-6 0,-14 0-4 0,2 0-6 15,12 0 15-15,-18 10 0 0,9-10-13 16,-28 22 0-16,21-10 3 0,-7-2-13 15,-2-1 2-15,4-1-1 0,1 6 8 0,-3 6-5 16,7-2 7-16,-5 7-23 0,-2 1 18 0,3 7-6 16,6 3 16-16,-2 10-9 0,-5 8-2 0,-4 9-9 15,4 6 13-15,-6 3 7 0,1 7 7 16,1 6-19-16,5 7 4 0,-1 2-13 16,-2 1 21-16,7-4-7 0,0-2 5 0,2-3-13 15,5-8 22-15,-2-3 13 0,1-6 9 0,1-7 6 16,5-7-10-16,1-5 5 0,3 1-10 15,-4-7 1-15,-1-7 8 0,1-7-14 0,-6-6 8 16,10-3 6-16,-2-5-15 0,2-3-5 0,-2-4 9 16,2-9-10-16,0 0-13 0,18 10-10 0,-6-10-14 15,17 1 1-15,-10-1-24 0,6 0-20 16,46-15-6-16,-32 7-43 0,5 0 9 16,-3-4-103-16,-2-6-137 0,-5-3-41 0,-2-3 23 15,-2-10 3-15,0-5-7 0</inkml:trace>
  <inkml:trace contextRef="#ctx0" brushRef="#br0" timeOffset="16282.41">28402 4379 298 0,'4'0'111'0,"-4"1"-17"16,5 0 19-16,6 0-17 0,-2-1-9 0,1 2-12 16,17-1-18-16,-9-1-6 0,8 0 9 0,8 0 9 15,5 0-17-15,2 0-17 0,-2 0 12 16,7 0 13-16,0 0-23 0,48-14-1 0,-46 10-3 15,-2 3-4-15,0-2-9 0,-3-1 2 16,-1-1 2-16,-3 5 6 0,-9-5 0 16,-5 5-12-16,-7-3 21 0,-6 3-5 0,1 0-2 15,-6 0-4-15,2-1 0 0,-4 1-1 0,4 0-11 16,-9 0 3-16,0 0-12 0,0 0 13 16,0 0-5-16,12 18 8 0,-12-9-11 0,-7 16 3 15,7-12-1-15,-14 34-17 0,0-10 15 16,7 5 2-16,-6 3 1 0,3 5-4 0,-1 7-5 15,-3 7 9-15,-2 3-5 0,2 7 22 0,-6 4-3 16,-1 0 10-16,3 4 4 0,2 2-1 0,-5-2 10 16,3 2-5-16,2 0-15 0,6 4 21 15,-1-1-8-15,2 0-15 0,0-2 4 0,4 0-5 16,5-4 0-16,-2-4-3 0,2-42 2 0,0 15 4 16,0 8-11-16,0-4-1 0,16 50 17 15,-7-62-2-15,-4 4-8 0,-3-7 6 0,2-6-17 16,6-5 21-16,-10-6-1 0,0-3 0 15,4-7 19-15,-4-1-10 0,0-4-5 0,0-7-3 16,0 0-2-16,0 0-1 0,0 0-1 0,0 0-15 16,-20 11 6-16,10-12-5 0,-19-6 3 0,-1-3 1 15,-5-2-14-15,-4-1-4 0,-2 0 0 16,2-5-12-16,-2 2 6 0,2-2 6 0,5 1-6 16,-8 1 1-16,3-2-9 0,5 4 1 15,-5-2 1-15,-2 2-13 0,2 7 10 0,-3 1 0 16,-1 1-8-16,22 5 14 0,-13 0-10 0,-5 0-3 15,-41 18 0-15,34-9-5 0,0 3 9 0,7 0-6 16,-5 3 8-16,8-3 5 0,-3 2-13 16,4 0 1-16,5 0 7 0,1 0 5 0,3-1-13 15,1-1 2-15,4-2 10 0,8-2-7 0,-3 1 1 16,11-4 4-16,-4 0 5 0,2-1-3 16,2 0 10-16,1 0-14 0,-1-2 6 0,1 0 4 15,-1 0 2-15,5 0-1 0,-7 1-3 16,5-1 9-16,0-2 5 0,2 0-7 0,0 0 6 15,0 0-5-15,0 0 0 0,0-21 3 16,0 10 1-16,7-17 4 0,-7 10-12 0,13-33 9 16,-4 10-5-16,3-2 1 0,-3 2 3 0,-4-10-10 15,-1-1 5-15,3-3-8 0,2-7 4 16,0-2-1-16,-4-5-4 0,2-5 5 0,-2 0-2 16,-5-4-2-16,4 1 3 0,5 2-7 15,3 1 15-15,2 2-1 0,-5 1-12 0,7 7 10 16,-2-3-7-16,6 5 5 0,1 1-3 0,-5 2-2 15,7 4-7-15,-7 4 13 0,2-4-6 0,3 7-3 16,-5 0 14-16,-2 6-15 0,2 4 3 16,-3-4 4-16,-1 5-9 0,2 5 14 0,-3 3-7 15,-2 2-3-15,0 4 13 0,-2-1-9 16,2 2-2-16,-9 8 0 0,5 1 0 0,0 2-6 16,-1 4 2-16,-4 1 4 0,0 1 2 0,5 1 3 15,-5 0-5-15,0 2 0 0,2-3-3 16,3 1-4-16,-5 2 15 0,0 2-10 15,0 0-3-15,0 0 11 0,0 0-10 0,0 0 0 16,0 0 11-16,0 0-7 0,0 0-4 0,0-10 1 16,0 13 1-16,0 0-4 0,0 0-4 15,0-3 7-15,0 2-12 0,0 1 1 0,0-1 2 16,0 3 4-16,4-5-8 0,-4 4-1 0,5-4-13 16,-1 3-26-16,1-1-22 0,7-4-29 0,-3-2 12 15,21-4 7-15,-1-8-336 0,-3-12 43 16,-1-7 7-16,0-10 23 0,-7-7 10 0</inkml:trace>
  <inkml:trace contextRef="#ctx0" brushRef="#br0" timeOffset="19087.78">28094 2273 336 0,'0'0'154'0,"0"0"-13"0,-20 0-28 0,20 20-6 0,0-20-24 16,0 0-1-16,0 0-8 0,-26 39-11 16,31-32-10-16,0-1-1 0,-1 0 21 0,3 0-21 15,16 6-10-15,-2-3 8 0,-5-1-3 0,7 1-11 16,-3-4 3-16,10-1 18 0,4-3-12 0,-1 4-10 16,10-2-3-16,3-2-5 0,14 1 2 15,-5-2-14-15,9 0 11 0,9 0-8 16,-31 0 0-16,17 0 5 0,10 0-13 0,11 0 4 15,5 0 2-15,0 0 1 0,-5 0-9 0,5 0 9 16,-2 0-10-16,-3 0 7 0,71-16 1 16,-87 15-4-16,-9-2-6 0,0 0 4 0,0 2-3 15,-11-1-11-15,-3 1 2 0,-6 1 10 0,-6-2 0 16,-3 1-12-16,-26 1 6 0,13 0 12 16,4 0 4-16,-8 0-2 0,-9 0 2 0,16 0 1 15,-16 0 1-15,9 0-1 0,-9 0-1 0,9 0 8 16,-9 0-14-16,0 0 14 0,12 0-8 15,-12 0-15-15,0 0-17 0,0 0-25 0,13-9-34 16,-13 3 5-16,-4 1-80 0,4-1-86 16,-5-3 18-16,1-1-166 0,-3-16-6 0,-2-2 7 15</inkml:trace>
  <inkml:trace contextRef="#ctx0" brushRef="#br0" timeOffset="20945.6">28516 2666 275 0,'69'37'111'0,"-48"-37"-23"15,54 9-9-15,-20-9 6 0,-25 0-19 0,21 0 4 16,13 0-6-16,80-22-14 0,-63 13-28 16,3-3 19-16,-1 3-7 0,2-6 9 0,-5 0-3 15,5 3-5-15,-5-4-13 0,-2 2-3 0,-2-1-2 16,-7 4-1-16,-12-2 19 0,0 4 4 15,-11 0-9-15,0-1-5 0,-7 1 4 16,0 4-7-16,-12-1-6 0,-8 6-1 0,-19 0-13 16,9 0-2-16,-9 0 7 0,16 18 9 0,-21-12-9 15,5 3 21-15,0 0-7 0,-9 18-12 16,-2 1 3-16,-3 4-9 0,9 7 23 0,-1 4-2 16,-4 4-9-16,6-2 11 0,-1 6-6 0,-2 4-7 15,7 5 16-15,-9 1-9 0,5 7 5 0,-3 4-2 16,2 2-3-16,-4 1 12 0,-5 2-14 15,3 1 21-15,2-1-7 0,-3-2-3 0,-6 0 12 16,2-5 0-16,-3-2 10 0,-1-5 6 0,-1-5-8 16,-2-4 0-16,7-5 6 0,-5-5-9 0,3-5 7 15,2-3 0-15,-5-3 5 0,8-2-1 0,1-7 11 16,3-3 3-16,-7-1-6 0,2-11-8 16,5 1 11-16,2-5-23 0,-2-1-8 0,4-2 10 15,1-2-1-15,-1 1-6 0,1-1-12 16,4 0 0-16,0 0-13 0,0 0 3 0,-26 0-19 15,-19-19-14-15,10 13-6 0,-6 0 2 16,-12 1-7-16,-2 1 0 0,0 2-7 0,25 2 6 16,-16 0-6-16,-13 0-10 0,-1 0 14 15,-4 0-2-15,4 0 7 0,-59 15-17 0,69-7 17 16,-5-1-7-16,9 0 9 0,2 0-5 16,-2 2 7-16,3-2-2 0,6 4 3 0,-2-6-8 15,9-1 4-15,0 4 9 0,14-4-1 0,-11 3 7 16,15-5-8-16,-6 3 3 0,7-2 0 0,1-1 9 15,4 0-1-15,-4 2-7 0,6-1 9 16,-1-3-17-16,-6 2 23 0,11-1-18 16,-9 2 30-16,4 0 3 0,5-3 7 0,-5 1 9 15,1-1-3-15,-1 0-12 0,5 0 4 16,0 0 0-16,0 0-6 0,-11 0 4 0,-10-17-3 16,7 3 4-16,-2-1-5 0,-2 0 12 15,2 2-10-15,-5-7-7 0,3 1 6 0,2-5-6 16,2 0-3-16,-2-3 11 0,-5-3-3 0,8 0-5 15,-3-6-8-15,2-3-3 0,5-1 3 16,-3-5 0-16,3-3-4 0,0-6 2 0,2-3 5 16,2 0-8-16,1-6 2 0,4-3 1 0,-5 0 6 15,5-1-8-15,0 31-6 0,0-18 4 16,0-10-1-16,0-7-9 0,21-77 15 0,-17 73-11 16,6 2 8-16,-1 4-13 0,7 4 6 15,-7 8-3-15,3 4-1 0,-3 6 0 0,0 2 4 16,2 3 1-16,-1 8 0 0,-1 7-2 15,-2 0 7-15,2 3-1 0,-9 7-1 0,4 4 3 16,-4 3-2-16,5 1-7 0,-5 4 6 0,4-4-12 16,-4 6-1-16,0-4-1 0,0 5 6 15,0-2-4-15,3 1 10 0,-3 0-7 0,4 0 6 16,-4 0-7-16,0 1 4 0,0 2-11 16,0-3 4-16,0 2-5 0,0-1 5 0,0 2-4 15,5 0-1-15,-5 0 3 0,0 3-16 0,0 0-4 16,5-1-12-16,-5 2-30 0,4 1 9 15,-4 1-60-15,0-3-31 0,5 4-103 0,-5-4 18 16,0-1-132-16,0-4 9 0,0-2 8 16</inkml:trace>
  <inkml:trace contextRef="#ctx0" brushRef="#br0" timeOffset="28606.03">30037 954 259 0,'0'-22'98'0,"0"22"-37"0,0-23-15 0,-46-14 17 0,32 19-9 16,2 3 3-16,-1-3-30 0,-8 0-3 16,0 3-1-16,3 3 29 0,-3-6-17 15,-8 2-9-15,-1 6-13 0,0 6-95 0,5-5 139 16,0-6-1-16,2 3-31 0,-3 2 16 15,1-3-12-15,5 0 9 0,-6 1-24 0,6-1 26 16,-3-2-19-16,2 0 11 0,5 0-3 0,-7-1-3 16,-2-1 2-16,4 0-4 0,8 1-26 15,-13-2-1-15,6 3 15 0,-6-3-13 0,1 8 8 16,5-3 4-16,-8 4-6 0,3-1-8 16,-12-1 6-16,3 2-1 0,-5 2-2 0,-3 5 4 15,-1-5-15-15,2 4 25 0,-3-2-26 0,3 3 12 16,18 2 15-16,-12 0-16 0,3 0 5 15,-7 0 1-15,5 0-2 0,0 0-1 0,-3 0-7 16,3 0 10-16,4 0 11 0,-5 0-22 16,-20 16 4-16,21-14-18 0,-1 6 3 0,1 3 8 15,-3-1 4-15,3 3 19 0,-12 0-23 0,7 0 9 16,0 0 1-16,-2 0 6 0,-7 0-7 16,6 1-8-16,-8-1 12 0,6 4 0 0,-1-4 10 15,1 2-17-15,3-3 3 0,2 0-11 16,-2 4 1-16,2-3 3 0,4 3 16 0,5-4-11 15,5 1-10-15,-5 2 12 0,10 0 10 16,-6 2-2-16,8 1 1 0,-3 0-4 0,1 7-21 16,1-2 15-16,-6 1 8 0,9 4-6 0,-7 1-10 15,3 4 15-15,-6 0-14 0,6-1 19 0,-3 0-16 16,-2 3 22-16,-3 2-5 0,-2-1-3 16,7 3 3-16,-2 0-10 0,-5-1 1 0,5 2 0 15,4 0 6-15,-1-4 1 0,5 1-2 0,1 1-2 16,3-2-1-16,-3 1 2 0,6 4-1 0,-6 1-9 15,7-3 0-15,0 1 3 0,2-1-2 16,5 0 20-16,0-3-1 0,-3 3-1 0,5-20-1 16,0 13-4-16,0 2-6 0,0 5 0 15,0 1-17-15,25 47-7 0,-16-40 11 0,-2-4-13 16,2-2 2-16,1-1 1 0,10 0 6 16,-6-4-4-16,7-6 23 0,-5 5 3 0,7-1-24 15,-3-2 19-15,1-5 2 0,-5 1-5 16,7-1-15-16,2-1 11 0,-4 2 13 0,4-8-3 15,-2 8-19-15,2-1-3 0,5 0 20 16,-3 0-17-16,-4-3 11 0,9 0 7 0,1 1-2 16,-4-2-16-16,3-2 21 0,3-3-3 0,-5 3-1 15,4-2-1-15,0-1 0 0,-1 0-2 16,6-4 3-16,-5 0-7 0,0-2-12 0,1-1 15 16,-5-4-4-16,-1 0-1 0,8-5-11 0,-7 3 11 15,4-2 12-15,1-2-1 0,-15-1-12 16,6 0 6-16,8 0-20 0,0 0 25 0,5 0-14 15,3 0 10-15,38-16-1 0,-37 10 0 0,3 3-2 16,-2-3 7-16,-3 0-21 0,3 0 27 16,-3-1-3-16,3 0-1 0,-3 2 0 0,-2-3-1 15,0 2-19-15,-3 0 14 0,-1-4-1 0,-1 2-2 16,5-1-12-16,-4-5 19 0,1-3-2 0,3 1 1 16,-4-3-26-16,1 0 21 0,3-4-11 15,0 1 14-15,3-3-8 0,-8-1 6 0,10-1-17 16,-8-1 27-16,3-1-14 0,0 0-8 15,-2-2-2-15,-3 0 12 0,-4 1 3 0,5-2-3 16,-6-1-13-16,-3-6 23 0,-6 5-4 0,5-2-4 16,1-4-2-16,-3 1 2 0,-3 0-2 0,-4-5 0 15,7 3-7-15,-2-3 14 0,-1-2 1 16,6-1-5-16,-3-5-2 0,-3 1 1 16,-4-2-2-16,7-2 4 0,-11 0-3 0,4 2 18 15,-2-1-8-15,-10 0-2 0,1 3-1 0,-5-3-21 16,0 29 4-16,0-11 25 0,0-5 1 0,-35-42-22 15,17 42 2-15,-10 2 16 0,-6 5-1 0,-5-4-1 16,-7 7 4-16,-2 2-1 0,-14 1-1 16,-7 4-2-16,1 2-2 0,-13 8 0 0,-4 5-58 15,-4-3-47-15,-5 0-62 0,9 8 10 16,-9-5-220-16,7-3-2 0</inkml:trace>
  <inkml:trace contextRef="#ctx0" brushRef="#br0" timeOffset="30182.93">30929 1264 224 0,'0'0'46'0,"0"0"-2"0,0 0-16 0,0 0-7 0,0 0 16 15,0 0 2-15,0 0 8 0,0 0-14 0,0 0-1 16,0 0 1-16,0 0-44 0,0 0 15 0,0 0 50 15,0 0 6-15,0 0-5 0,0 0-5 16,-10 38-14-16,10-36 1 0,0 2-1 0,0-1-6 16,3-2-14-16,-3 3-8 0,0-2 23 15,0 0-3-15,0 2-4 0,2-4 6 0,-4 3-3 16,2-2-2-16,0 0-3 0,0 0 14 0,0 2 11 16,-3-3-20-16,3 0-2 0,0 3-7 15,0-3 20-15,5 0-5 0,-5 0-3 0,0 0-8 16,0 0-2-16,0 0-2 0,0 0-12 0,0-2 4 15,0 1-5-15,0 1-1 0,0 1-18 16,0-1 2-16,0-1 17 0,0 1 10 0,0 0-10 16,5-4 7-16,-5 4-10 0,0-1-1 15,0 0-1-15,4-1 0 0,-4 1 13 0,5 0-14 16,4-2 11-16,-2-1-16 0,2 1 1 0,16-2 3 16,0-1 2-16,-2-1 0 0,-2 3 0 15,6-1-2-15,-8 0 3 0,-1 2-1 0,-6 1 1 16,4 0-1-16,-7 0-1 0,0 2 1 0,2 0-1 15,-6-2 1-15,4 1-3 0,-2 1-2 16,0-1 0-16,0-2-13 0,-3 3 11 0,6 0 0 16,-10 0 2-16,0 0-5 0,0 0-7 0,11 0 13 15,-11 0-2-15,14 0 2 0,-14 0-3 0,11 0 0 16,-2 0 1-16,-9 0 16 0,14 0-3 16,-14 0-4-16,12 0 2 0,-12 0 1 0,9 0-1 15,-9 0-1-15,21 20-19 0,-17-17 12 16,1 3-2-16,-5-1 1 0,0 2 9 0,0 0 7 15,0 4-4-15,0-2-21 0,0-9-2 0,0 21 1 16,-21 34 2-16,12-17 16 0,-3-1-4 0,-1 8-7 16,-1-6 2-16,-2 5-8 0,2 11 14 15,3-4 3-15,-8 6-1 0,8 3-1 0,-3 7 2 16,-2 3 0-16,2-2-3 0,3 1 13 16,-3-2 1-16,7-1-1 0,-2 1-1 0,0-2-15 15,0-2-1-15,2-3 1 0,-2-5 1 0,-5 2 8 16,9-6 17-16,-2 0-2 0,-2-3-2 15,5-2-20-15,-3-2 0 0,-2 2 2 0,-1-1 9 16,4-5-4-16,-1 1 2 0,0-7-2 16,2-3-4-16,1 1-3 0,-3-6 23 0,2-2-11 15,3-5-4-15,-5-5-8 0,7-1 3 16,-5-4 26-16,5-3 9 0,0 3 23 0,0-6-12 0,0-2-15 16,-4 2 6-16,4-3-9 0,0 0-5 15,0 0 4-15,0-9 1 0,-5 5-2 0,5-2-8 16,-7-1 8-16,-13-10-28 0,-12 3-30 15,-10 1-16-15,-1 4 5 0,-8 0-113 0,-13-2-143 16,-7 1 22-16,-2-3-96 0,-8-3 15 0</inkml:trace>
  <inkml:trace contextRef="#ctx0" brushRef="#br0" timeOffset="33626.97">29016 1935 368 0,'0'0'158'0,"0"0"-30"0,0 0-15 0,0 0-6 16,0 0-14-16,-21 0 1 0,21 0-9 0,0 0 11 15,0-20-12-15,0 20-11 0,0 0-19 0,0 0 5 16,0 0-12-16,0 0-2 0,35-26 1 0,-1 21 0 15,5 3-14-15,-2 0-2 0,2-3-3 16,2 3 5-16,-6 0-17 0,-1 0-6 0,-4 2 5 16,-5 0-24-16,-25 0 14 0,14 0-21 15,2 0 0-15,-7 0 4 0,2 0 1 0,3 0-37 16,-14 0-45-16,12 0 8 0,-12 0-27 0,0 0-8 16,9 0-45-16,-9 0-159 15,0 0 9-15</inkml:trace>
  <inkml:trace contextRef="#ctx0" brushRef="#br0" timeOffset="33993.78">28966 2091 329 0,'18'3'96'0,"-2"0"-11"0,9 3-9 15,5-2 6-15,0-4-14 0,0 0-5 0,9 0-22 16,-23 0 1-16,9 0 0 0,9 0-2 16,-4 0 3-16,0 0-10 0,-5 0-11 0,0 0-31 15,-6 0-12-15,-3 0-11 0,-2 0-1 0,-3 0 3 16,-11 0-16-16,0 0-41 0,14-3-118 16,-19 5 6-16</inkml:trace>
  <inkml:trace contextRef="#ctx0" brushRef="#br0" timeOffset="34197.24">29115 2368 291 0,'25'6'83'0,"5"-3"-30"0,-16-3 6 0,27 7-26 0,-18-2-28 0,-12-4-38 16,-11-1-118-16</inkml:trace>
  <inkml:trace contextRef="#ctx0" brushRef="#br0" timeOffset="34572.37">28865 3615 283 0,'41'-1'94'0,"-18"1"-23"16,14 0-30-16,2 0 20 0,55-18-51 16,-44 6-66-16,1 1-206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5:42:54.953"/>
    </inkml:context>
    <inkml:brush xml:id="br0">
      <inkml:brushProperty name="width" value="0.05292" units="cm"/>
      <inkml:brushProperty name="height" value="0.05292" units="cm"/>
      <inkml:brushProperty name="color" value="#FF0000"/>
    </inkml:brush>
  </inkml:definitions>
  <inkml:trace contextRef="#ctx0" brushRef="#br0">28491 1351 385 0,'-18'0'168'0,"18"-21"-36"15,0 21 6-15,0 0-40 0,0 0 1 0,-21 0-27 16,21 0-5-16,0 0-8 0,0 0 14 0,-34-36-25 16,34 36 3-16,0 0-12 0,-5-4 3 0,3 4-1 15,2-2-14-15,2 2 13 0,7 0-13 0,-4 2 0 16,4-2-1-16,7 0-1 0,5 0-2 15,18 0-9-15,11 0 7 0,10 0 7 16,9 0 3-16,84-14-14 0,-61 7-16 16,2 2 8-16,11 2 6 0,3 0-3 0,2 3-5 15,0-3-4-15,0 3-3 0,5 0 13 16,-55 0-10-16,24 0 7 0,15 0 0 0,7 0 4 16,8 0-19-16,-4 0 10 0,113 15 2 15,-113-11-7-15,-5-2 3 0,1-2 0 0,-3 0 2 16,-2 0-6-16,-58 0 2 0,28 0 11 15,7 0 5-15,-2 0-16 0,0 0-6 0,-1 0 7 16,-6 0-1-16,64-18 8 0,-78 18-21 0,0-3 9 16,0 0 7-16,-4 2-11 0,-3-1 8 15,-7-1 8-15,-6 2-3 0,-17 1 4 0,5 0-19 16,0 0 3-16,-3 0 12 0,-4 0-1 0,-2 0-29 16,2 0 22-16,-7 0 5 0,5 0 7 15,-14 0-11-15,12 0 5 0,1 0 5 0,-1 0 3 16,6 0-6-16,28-19 5 0,-11 14 5 0,-6 0-15 15,-3-2 1-15,3 2-1 0,-3-1-4 16,-1 2 3-16,-2-1 7 0,2 2-4 0,-9-1 2 16,-2 1 2-16,-3 1-2 0,1 2-9 0,-3-1 12 15,0-1-15-15,-4 2 5 0,2-1-4 16,-7 1 5-16,0 0 1 0,0 0-2 0,11 0-7 16,-11 0 14-16,0 0-5 0,23 18 6 0,-21-12-12 15,0 4 18-15,-2-1-17 0,3 18 8 16,-1 0 3-16,-2 9 2 0,0-17 6 15,0 15-3-15,0 6-7 0,-18 47 12 0,6-30 12 0,1 3-14 16,-3 5 2-16,0 10-5 0,-6 9 11 16,6 3-3-16,-7 7 8 0,1 1-4 15,-1 1-3-15,0 2 6 0,3-2-18 0,2 1 14 16,-5-5-7-16,3-7 15 0,4 2-13 16,-2-6 7-16,7 0 1 0,-2-2-8 0,1-2 0 15,1-4-3-15,2-7 1 0,-2 1 1 16,9-5-10-16,-4-7 3 0,-1-5 1 0,0-6 9 15,3 2-6-15,-3-8-4 0,5-21 1 0,0 4 2 16,0 0-14-16,0-3-14 0,0-5-46 0,-13 4 6 16,6-20-173-16,-2-3 21 0,-17-12 15 0,-1-12 18 15,-10-8 12-15,-4-10-186 0,-12-5 14 16,-2 0 11-16</inkml:trace>
  <inkml:trace contextRef="#ctx0" brushRef="#br0" timeOffset="1328.58">28817 1562 367 0,'0'-1'126'0,"0"1"8"0,-3 3-25 0,-1 1-14 16,4 1 0-16,-5 4-5 0,-4 12-37 16,4 7 9-16,-1 2-5 0,1 1-18 0,-4 10 22 15,4 1-18-15,1 3-10 0,-3 3 20 0,2 7-4 16,1 8 5-16,-1 4 3 0,0 8 13 15,5 11-1-15,-4 2-2 0,4 8 9 0,0 4-5 16,0 0 2-16,-7 7-8 0,7 7 0 16,0 1-1-16,0 2-10 0,-5 3-2 0,5 1 3 15,-4 0 0-15,-1 2 6 0,1-3-12 16,-1-1-5-16,-6 2 10 0,1 3-16 0,-6-4-2 16,3 2 12-16,-4-4-16 0,-1-2-1 0,-2-2 6 15,-6-5-4-15,6-1-13 0,-6-8 4 0,3 0-5 16,3-6 11-16,-1-5-15 0,-4-11-1 0,2-3 8 15,7-5-17-15,-5-4 5 0,8-10 9 16,1-7-5-16,-2-8-15 0,-2 0 12 0,7-3-1 16,-5-6 4-16,8-4-8 0,1-4 3 15,0-5-4-15,1-5 8 0,-1-4-9 0,1-2 0 16,4-1 12-16,-3 2-3 0,3-3-3 0,0 0-7 16,0 0-3-16,0-1 11 0,0-5-11 15,0 0 1-15,0 0 1 0,0 0 1 0,16 20 2 16,-11-19-5-16,25-3 0 0,-14 2 0 15,14 0 7-15,38-24-7 0,-26 14-3 0,13 2 11 16,9-5-3-16,9-3 5 0,8-3-22 0,13 3 17 16,6-1-7-16,4 0 0 0,6-3 2 15,4 6 2-15,6-2-13 0,1 2 11 0,8 4 0 16,10-2-3-16,-3 0-4 0,6 2 6 16,2-1-2-16,-4 5 17 0,2 0-11 0,-4 5-3 15,-3-1 8-15,1 0-12 0,-72 2-5 0,39 0 6 16,7 0 5-16,128 23 2 0,-121-16-7 0,-4 5 3 15,-3-1 3-15,-9-5-5 0,0 2-5 16,-10 1 7-16,-1-1-2 0,-5-2 3 0,-5-1 1 16,-4-4 3-16,-40-1-6 0,17 0 9 0,2 0 4 15,5 0-10-15,-5 0-7 0,-3 0 9 16,45-16-9-16,-61 11 7 0,-1-2-5 16,-5 1 6-16,-10-3 15 0,-6 1-6 0,2 1-3 15,-9-1 4-15,0 2 9 0,-3-1-4 16,-4 1 3-16,5-1-2 0,-3 1 9 0,-2-3-4 15,3-1-8-15,-3 0 13 0,0 10-23 0,0-21 5 16,0-5 0-16,0-3 0 0,-21-34-1 0,16 25-2 16,1-3-8-16,-5-3 10 0,4-2-2 15,-9 5-1-15,3-4-8 0,4-4-6 0,-5 1 5 16,-4-3 5-16,12-3-5 0,-8-3-5 0,1-3 13 16,2-4-4-16,4-3-1 0,1 3 3 0,-6-1-7 15,6-1 3-15,4-3-7 0,0 33 5 16,0-18 4-16,0-7-14 0,16-68 3 0,-9 61 8 15,0 1-1-15,2 3 13 0,-5-2-10 0,1 1 5 16,0 9 4-16,-1-4 6 0,-2 1-10 0,3 5 8 16,-5 2-6-16,0 1 12 0,0 27-10 15,0-12 3-15,0-6-7 0,0-4 0 0,-21-38-6 16,12 43 8-16,7 5-5 0,-5 5-11 16,-2 5 5-16,7 5 3 0,-8 7-28 0,8 1-7 15,0 3-27-15,-5 2-52 0,0 3-35 0,-4 2 16 16,-1 3-206-16,-15-2 29 0,-3-4-143 15,-11-1 46-15,-1-5 39 0,6-5 18 0,-6-2 9 16</inkml:trace>
  <inkml:trace contextRef="#ctx0" brushRef="#br0" timeOffset="2370.23">29965 1299 337 0,'0'0'154'0,"0"0"-22"0,0 0-43 0,0 42 15 0,-9-16-10 15,5 3-9-15,-5 1-7 0,9 3 1 0,0 1-8 16,-12 4 5-16,7 2-23 0,1 9 1 16,4-4 4-16,-5 6-6 0,1 0 7 15,4 6 9-15,-5 8 5 0,-2 2-17 0,7 5 5 16,-4 6-8-16,4-38-7 0,0 20 5 15,0 12-11-15,0 9-2 0,0 3 12 0,0 6-2 16,0 2-8-16,0 3 13 0,0 8-2 16,0 2-8-16,0 4 3 0,-14 5-17 0,-7 124 2 15,5-115-1-15,-2 10 3 0,-3 2-10 0,5 0-1 16,-7-2 0-16,3-1 2 0,-1-3-14 0,3-3 5 16,2-5 1-16,0-7 1 0,-3-8-9 15,8-6 0-15,-8-10 12 0,8-9-7 0,2-11-3 16,0-7-2-16,2-9 3 0,-2-7-5 0,4 4-3 15,0-11-5-15,1-12-3 0,-3-8-24 16,2-10-4-16,-4-4-30 0,9-4-24 0,0-2 9 16,0 0-75-16,0-12-108 0,0 3 20 0,5-18-163 15,-5 9 35-15,0-10 31 0,0-10 1 16</inkml:trace>
  <inkml:trace contextRef="#ctx0" brushRef="#br0" timeOffset="3264.44">29468 1360 261 0,'0'0'316'0,"0"0"-36"0,0 0-44 0,20 0-24 0,-20 0-21 0,0 0-14 15,39 2-16-15,-27-25-11 0,2-5-23 0,-3-7 4 16,3-4-11-16,-5-4-15 0,-2-1-16 16,2-2 1-16,-4-4-20 0,-1-2-6 0,-4-5 1 15,0 29-15-15,0-16-6 0,0-8-5 16,0-6 4-16,-13-58-17 0,8 55-5 0,5 5-3 16,-2 2-4-16,2 29 2 0,0-13 8 0,0-2-16 15,20-39-4-15,-11 42 5 0,-2 8 2 16,-2 5-1-16,9 4-14 0,-3 7-7 0,-6 7 1 15,4 3-7-15,0 1-20 0,-9 2 7 16,0 0-23-16,16 21-24 0,-11 6-23 0,-5 6-3 16,0-16 10-16,0 13-64 0,0 7-28 0,-30 45-27 15,16-38-54-15,-2 1 19 0,2-2-179 16,-2-4 52-16,3-4 6 0</inkml:trace>
  <inkml:trace contextRef="#ctx0" brushRef="#br0" timeOffset="3466.95">29548 741 331 0,'-4'22'99'0,"-3"-5"-15"15,2-5 55-15,0-1-18 0,1-4-2 0,4-1 3 16,-5-1-7-16,5-5-25 0,0 0 11 15,0 0-19-15,0 0-17 0,21 9-7 0,-12-9 3 16,16-7-19-16,5 2 4 0,-5-3-3 16,10 2-4-16,4 2-12 0,-9-5-2 0,2 1-7 15,-5 1 0-15,-6 4-8 0,-5 0 0 0,-16 3 5 16,14 0-21-16,-14 0-3 0,11 0 14 16,3 18-5-16,-14-9 8 0,0 22-2 0,0-14-1 15,-25 35-1-15,9-14 8 0,-3 2-3 16,3-4-6-16,-2 4-4 0,6-2-13 0,3-1-16 15,0-4-1-15,4-1 4 0,5-2-44 16,0-16-48-16,0 2-85 0,14 14 18 0,-2-23-191 16,-3-1-24-16</inkml:trace>
  <inkml:trace contextRef="#ctx0" brushRef="#br0" timeOffset="3844.09">30619 1429 513 0,'5'1'289'16,"-5"5"-28"-16,2-2 3 0,0-2-25 0,-2 0-26 16,2-5-32-16,1 1-19 0,-1-2-10 0,-2-4-14 15,5-2-3-15,-1-14-21 0,1-6-13 16,-1-6-2-16,1-3-12 0,2-3-8 0,-3-4-13 15,6 1-11-15,-6-4-7 16,1-1 0-16,-3-1 6 0,-2-4-27 0,9-5 1 16,-4-2 8-16,2 1-13 0,0 1-2 0,-1 3-2 15,-1 2 5-15,4 7-10 0,0 6-5 16,-2-4-3-16,2 7-5 0,1 7 0 0,-4 5-16 0,-1 12-7 16,4 0-1-16,-4 10-2 0,-1 4 6 15,-4 1-14-15,0 0-10 0,0 0-7 0,12 22-8 16,-8 7-15-16,1 1-17 0,-5-12-15 15,0 9-26-15,0 7 13 0,-18 50-82 0,13-39-17 16,-2-2-70-16,3 2-83 0,-1-5 23 0,0-3-32 16,-1-1-4-16</inkml:trace>
  <inkml:trace contextRef="#ctx0" brushRef="#br0" timeOffset="4146.31">30734 930 275 0,'-10'24'82'0,"4"-6"15"16,1-5-12-16,0 0 56 0,1-6 5 0,-1 2 6 16,5-6-8-16,-4 1-21 0,4-2-16 0,0-2-4 15,0 0-9-15,4 2-12 0,1-4-14 16,2-1 4-16,0-1-20 0,-1 0 0 0,8 0-12 15,11-1-23-15,-4 0-19 0,0 0-12 0,-3 2-28 16,3 3 7-16,-21 0 1 0,16 0-26 16,23 25 5-16,-21-12 6 0,-2 0 17 15,0-1 3-15,-11 0-12 0,4-3 3 0,0 0 15 16,-4 0 17-16,-3-2-9 0,3-1 3 0,-5 2 16 16,0-2 37-16,0 2 12 0,0-8-1 0,0 0 13 15,0 11-1-15,-14 22-8 0,-2-13-6 16,0 1-6-16,0 1 0 0,-3-1-1 0,6-3-2 15,-3 0-14-15,2 2 11 0,2-4-7 0,3-4-6 16,5-3 3-16,1-2-11 0,3 0 1 16,0-7-3-16,0 0-9 0,0 0-14 15,23 4-42-15,5-11-17 0,-3-2 5 0,5 1-84 16,11-5-40-16,-7-4-97 0,1 0 22 0,6-1-124 16,-7-1-1-16</inkml:trace>
  <inkml:trace contextRef="#ctx0" brushRef="#br0" timeOffset="4606.34">31610 1135 220 0,'6'32'142'0,"4"-1"-4"0,-1 8-32 0,2 0-10 0,-2 6-13 16,1-3-10-16,1 6 12 0,-2 1-10 15,-4 2-8-15,2 6-11 0,-3 0 2 0,1 3-4 16,-1 1 2-16,3 7-4 0,-2 0-10 16,-5 3-7-16,2 1 8 0,1 0-24 0,1 0-1 15,-4 2 5-15,9 0 3 0,-9-1-13 0,0-2 16 16,5 2-31-16,-5-36 17 0,0 17-11 0,0 12 16 16,-18 78 23-16,13-66-14 0,0 0 20 15,-2 8-3-15,3-1-12 0,-1 2 8 16,5 4-25-16,-7 0 2 0,3 3 18 0,2 2 8 15,-5-1 6-15,7 7-14 0,0-54-5 0,0 29-4 16,0 15 14-16,0 8-16 0,16 110 13 16,-12-98-17-16,5-1 13 0,3 2 6 0,-3 0-19 15,5-1 3-15,-3-1 1 0,-1-9-14 0,3 3 21 16,-1-1-13-16,-1-6 5 0,3-4 4 16,0-5 1-16,-5-7-17 0,2-4 6 0,-6-5-10 15,2-1 4-15,0-9-8 0,-5-9 11 0,-2-5-20 16,5 1-1-16,-5-8-7 0,4-9 8 0,-4-10-39 15,0-12 5-15,0-11-196 0,-7-7 17 16,7-7 20-16,-4-25-160 0,-1-10 25 0,3-11 18 16,-5-12 7-16</inkml:trace>
  <inkml:trace contextRef="#ctx0" brushRef="#br0" timeOffset="5251.64">33206 638 422 0,'0'-7'183'0,"-5"-3"-24"0,5 2-12 0,0 0-10 0,-2-1-2 16,-3 0-11-16,3 3 0 0,-3-4-17 0,1 1-21 15,-8-8 8-15,-2 2-23 0,-6 2-3 0,-1 4-18 16,-2 1 0-16,0 5-4 0,-7 0-2 16,14 3-11-16,-11 0 6 0,-30 20-8 0,27-4-3 15,-2 4 4-15,0 1-5 0,6 7-9 16,3 1 2-16,-2-1-3 0,9 5-4 16,-2 7 0-16,9-2-1 0,2-1 0 0,2 1-5 0,5-23 9 15,0 9-8-15,32 28 4 0,-9-26 1 16,2-8-6-16,10-5 1 0,1-1 3 0,3-3-10 15,-4-5-9-15,6 1 3 0,-18-5-26 16,7 0-3-16,2 0-20 0,5 0 4 0,-3 0-68 16,-2 0-45-16,19-21-78 0,-38 17 18 0,-6-4-188 15,-4 1 40-15,-8-2 12 0</inkml:trace>
  <inkml:trace contextRef="#ctx0" brushRef="#br0" timeOffset="8070.71">29239 1784 214 0,'0'0'199'15,"0"0"-30"-15,0 0-29 0,-21 0-27 0,21 0-22 0,-39 10 9 16,25 5-17-16,-6 0-14 0,3 6-20 16,-1 2 4-16,2 3 1 0,2 0-3 0,-2-1-5 15,7 2-9-15,-2-1 0 0,6 2-1 16,5-5-25-16,0-14 5 0,21 30 22 0,-5-17-16 15,7-1 1-15,2-3 3 0,9-6-18 0,8-4 3 16,1-1 5-16,-6-4 2 0,-7-3-2 16,-17 0 3-16,8 0 17 0,-7 0 16 15,2 0-4-15,-2 0-8 0,-14 0 12 0,0 0-19 16,16 10 9-16,-26-8-10 0,-15 16 5 0,-9-8-11 16,4 1-6-16,-2 3-8 0,-2-3-10 0,-1 1-16 15,5 0-7-15,1-3-12 0,3-4-25 16,10 3 6-16,3-4-78 0,13-4-89 0,0 0 17 15,0 0-174-15,-21-25-4 0,25-1 25 16</inkml:trace>
  <inkml:trace contextRef="#ctx0" brushRef="#br0" timeOffset="8386.69">29493 1938 314 0,'-5'8'196'0,"-6"8"-34"0,2-2-35 0,0-4-14 16,4 3-2-16,1-2-9 0,1 2-16 16,-1-5-9-16,4-1 9 0,0-7-12 0,0 0-7 15,0 0 13-15,0 11-21 0,20 1 3 0,5-18-7 16,5 0 4-16,-9-6-8 0,9 0-8 16,-5-3 4-16,2 0 3 0,-6-1-5 0,-5 0-3 15,-2-1 3-15,-3 0-1 0,-11 2-2 16,5 3-8-16,-5 12 1 0,0-12-3 0,-25-13-8 15,4 14-5-15,-4 1-4 0,2 5 6 16,-7 0-8-16,5 4-18 0,9 1-6 16,0 0-34-16,-3 0-35 0,3 0 9 0,-9 21-70 15,16-16-31-15,4-1-107 0,5 1 19 0,5-4-95 16,0-1-38-16,2 2 20 0</inkml:trace>
  <inkml:trace contextRef="#ctx0" brushRef="#br0" timeOffset="8670.53">29846 1864 222 0,'-9'20'143'0,"-5"1"-25"16,7 0-16-16,3-1-14 0,4-3 15 0,-5-4-8 15,5-13-26-15,0 12 3 0,0-2-21 16,25 19 5-16,-15-16 5 0,6-7-5 0,-3 0-2 15,-1-3 8-15,-12-3 5 0,9 0-19 16,5 0 4-16,-7 0-14 0,11-17 10 16,3 1 6-16,-5-2-19 0,-7 0 22 0,0-1-3 0,-4 3-7 15,-5 2 0-15,4 0-16 0,-4 14-1 16,0-12-7-16,0-1-7 0,0-1-18 16,-23-19-20-16,19 24 2 0,1 0-92 0,-6 0-75 0,0 5 16 15,2-2-212-15,-2 0-11 0,-12 1 3 16</inkml:trace>
  <inkml:trace contextRef="#ctx0" brushRef="#br0" timeOffset="9049.69">29339 2759 374 0,'-16'-14'222'0,"3"7"-22"16,1-2-18-16,-2 3-18 0,10 0-16 15,-8 3-17-15,3 0-26 0,0 1-5 0,-2 2-17 16,11 0-3-16,-10 0-17 0,-6 0-1 0,-27 21-5 16,27-8-9-16,-3 0-25 0,12 0 2 15,-2 0-20-15,5-2 4 0,-1 0 5 0,5 0-7 16,0-2-2-16,0-9-7 0,0 0 6 15,0 13 0-15,18 22 1 0,-11-19-8 16,-2-3-7-16,0-4 12 0,-1 0-6 0,-4-9 8 16,0 0-4-16,0 13 4 0,0-4 1 15,0-9 8-15,-25 33-21 0,7-20-15 0,6-6 9 0,-2 2-22 16,-11-5-1-16,0 4-3 16,9-2 4-16,-3-6-50 0,3 3-11 0,3-3-39 15,13 0-58-15,-12 0-122 0,12 0 14 0,-14 0 10 16</inkml:trace>
  <inkml:trace contextRef="#ctx0" brushRef="#br0" timeOffset="9580.2">29344 2742 509 0,'0'5'151'0,"0"0"-15"0,0 2-6 0,0 2-21 16,0 0-23-16,0 0-3 0,0 0-18 0,5 1-2 15,-5 1 4-15,0-11-11 0,0 9-5 0,16 21 3 16,-3-14-13-16,-3-6-5 0,1-2 0 16,3-5-10-16,-3-2-7 0,-11-1 6 0,9 0-11 15,12 0-5-15,23-22 9 0,-24 2 12 16,1 4-16-16,-3-3-1 0,3-1-3 0,-5 1 23 16,-2 1-14-16,-10 3 4 0,1 1-3 15,-5 14-5-15,0-10 4 0,0 10-4 16,-23-27-3-16,16 24-15 0,-2-2 0 0,-12-2-1 15,3 4-19-15,2 1-12 0,7 1 4 0,-3-2-7 16,8 1 5-16,-1 1 1 0,5-2 3 0,0 3-13 16,0 0-7-16,0 0 17 0,0 0 4 15,16-18-1-15,7 7 0 0,-7 0 4 0,0 2 22 16,-2 1 15-16,2 3-1 0,7-3-30 0,-7 3 2 16,2 2 1-16,-6 0 2 0,2 3 32 0,-14 0-20 15,0 0 5-15,11 0-8 16,28 20 0-16,-18-7-1 0,-12-1 15 0,7 6-2 15,-2 0 0-15,2 1-1 0,-7-8 0 0,0-1 12 16,-2 0-21-16,2-3 6 0,-4-1 2 16,-1 0 2-16,3-3 31 0,-2-2-11 0,4-1 6 0,-9 0 22 15,0 0-16-15,34-18-4 0,-18 5 5 16,7-2-6-16,-11-2 1 0,4-2-11 16,-7 5-9-16,-4-1 13 0,-1 4-12 0,-4-1-1 15,0 4-18-15,0 8-14 0,0 0-10 0,0 0 5 16,-25-17-85-16,-10 16-78 0,22 1-158 15,-17 0 22-15,-7 0-36 0,-43 18 0 0</inkml:trace>
  <inkml:trace contextRef="#ctx0" brushRef="#br0" timeOffset="9962.01">28940 3196 398 0,'0'1'283'16,"-4"1"-64"-16,4-2-26 0,0 2-23 0,-5 0-38 15,5 5-6-15,0 1-14 0,-11 14-7 0,2 3-11 16,4-1-16-16,-2 3-7 0,-2 3-10 16,9-12-12-16,-5 0-15 0,5-2 6 0,0-4-12 15,0-12 0-15,0 0-5 0,0 11-9 16,21 2 12-16,-12-14-16 0,16-4 2 0,1-8 6 15,-8-1-7-15,7-6 7 0,0-2 6 0,-8 1-1 16,-4-4 7-16,3 1-15 0,3 5 20 16,-8-3 0-16,-2 3 8 0,0 5 10 0,-2 1-13 15,-7 7-6-15,5-2-3 0,0 4 0 16,-1 4-6-16,-4-1-8 0,0 1 6 0,0 0-14 16,5 16 9-16,-5-9 1 0,0 5-16 0,0-1-11 15,0 7 0-15,0 5-16 0,0 6-11 0,0 6-16 16,0 0-29-16,0-1-25 0,0-3 10 15,0-2-94-15,0-7-76 0,16 14 20 0,-12-32-160 16,1-2 22-16,4-2 17 0,-7-4 21 16</inkml:trace>
  <inkml:trace contextRef="#ctx0" brushRef="#br0" timeOffset="10245.54">29404 3159 337 0,'0'-2'206'0,"0"0"-26"0,-5 4-18 15,0 0-25-15,-1 2-13 0,-8 8-28 0,-7 2 0 16,7 0-23-16,3 3 4 0,-7-1-14 16,6 1-7-16,-2-5-7 0,8-3-16 0,1-3 8 15,5 1 3-15,0-7-13 0,0 0 3 16,0 0-2-16,16 11 8 0,-7-16-5 0,-2 2-6 16,16-4 12-16,7-2 2 0,-19 3-7 15,3 0 4-15,-3 3-17 0,-1 0 6 0,3 0 2 16,-6 1-8-16,-7 2-2 0,0 0-4 15,0 0-3-15,9 0 4 0,8 17-10 0,-17-10 13 16,4 2-12-16,-4 0-14 0,0 3-17 0,0 2-55 16,0 7 8-16,0-2-148 0,0-1-149 15,-16 15 25-15,11-27-15 0,5 0 7 0</inkml:trace>
  <inkml:trace contextRef="#ctx0" brushRef="#br0" timeOffset="10541.88">29599 3218 307 0,'0'-4'243'0,"-5"2"-26"0,5 2-53 0,-7 2-10 0,-2 1-15 15,4 0-10-15,1 3-29 0,-12 9-11 16,2-3-19-16,2 6-5 0,3-3-16 0,0-5-12 16,9-2-7-16,-7-1 9 0,7 1-17 15,0-2 0-15,0-5-5 0,0 3 9 0,0-4-1 16,0 0-2-16,0 0-11 0,0 0 22 0,16 7 1 15,-11-7-9-15,-1 0-7 0,1 0 7 16,0 0-16-16,-3 1 14 0,3 1-10 0,-1 1-7 16,1 4 1-16,-1-2 17 0,-4 4-9 0,5 1-2 15,-10 1 0-15,5 5-8 0,0 4-10 16,0 4-15-16,0 1-36 0,0-1 5 0,-20 21-186 16,15-30 20-16,0-6-159 0,1-6 24 0,4 0 7 15,0-2-6-15</inkml:trace>
  <inkml:trace contextRef="#ctx0" brushRef="#br0" timeOffset="11155.82">28940 3837 334 0,'0'-1'241'15,"0"1"-31"-15,-4-1-25 0,-1 2-27 0,5-1-18 16,-2 3-25-16,-3 1-5 0,5 2-8 15,-4 3-17-15,-1-1-10 0,5 18-10 0,-4 3-9 16,-1-11 3-16,5-18-15 0,0 15-3 16,0-2-3-16,0-2-7 0,0-2 1 15,0-9 2-15,18 21-10 0,-11-15 6 0,2-5-12 16,-4-1 7-16,4-1-10 0,16-7-6 0,-4-4 17 16,0-1 8-16,2-2-12 0,-7-3 12 0,9 1-9 15,-7-1 7-15,-2 3 2 0,-7 5 8 16,3 4-8-16,-3 0-18 0,-4 3 3 0,2 0 2 15,-7 3 0-15,0 0-2 0,0 0-3 0,0 0-4 16,13 21 4-16,-13-12-5 0,0 3-3 16,0 0 0-16,0 1-5 0,0 1-6 0,0 7-23 15,0 0-26-15,0-2-11 0,0-2 7 16,0-1-102-16,0-6-73 0,0-10-97 0,0 0 21 0,0 0-57 16,5 14 16-16,4-17 6 0</inkml:trace>
  <inkml:trace contextRef="#ctx0" brushRef="#br0" timeOffset="11436.81">29514 3708 293 0,'4'-3'250'0,"-8"2"-45"0,4 1-5 0,-5 3-34 0,3 2-12 16,-7 0-35-16,-5 13 9 0,-2 2-25 16,2-1-7-16,-2 2-3 0,7 0-21 0,-7-1-18 15,11-3-7-15,1-4 3 0,-1-3-17 16,5-1-4-16,-5-5-2 0,5-4 3 0,0 0 0 15,0 0-16-15,14 8 9 0,-9-11-10 0,2 0-13 16,-3 0 13-16,1 0 1 0,4 0-10 16,-4-1 21-16,2 2-15 0,-3-3 2 0,1 2-7 15,-1 3 5-15,1 2-2 0,-1-1-3 0,-4 4 4 16,5 1 5-16,-5 1-8 0,2 2 1 16,-2 2-12-16,0 1-2 0,5-2-11 0,-5 1-22 15,0-1-25-15,0 2 7 0,0-1-101 16,0-11-115-16,0 0-91 0,0 9 22 0,0-9 6 15,0 0-6-15</inkml:trace>
  <inkml:trace contextRef="#ctx0" brushRef="#br0" timeOffset="11736.8">29803 3707 386 0,'-10'-3'227'0,"4"1"-34"0,-4 1-18 0,6-1-18 15,-3 1-33-15,-2 2-10 0,0 1-11 0,4-2-14 16,-2 1 2-16,-2 0-20 0,9 0-1 16,-9-1-15-16,9 0 1 0,0 0-12 15,0 0-12-15,0 0 10 0,0 0-6 0,0 0-19 16,-9 10 20-16,9-8-6 0,4 3-5 16,1 2-11-16,4-2 5 0,7 11-10 0,-7 3 8 15,0-3-5-15,3 4 9 0,2-1-3 16,-3 1 0-16,-6-2-6 0,-1 6 4 0,1-6-11 15,-5 0 10-15,0-2-8 0,0-16-18 16,0 12-41-16,0 2 6 0,0-4-128 0,0-1-124 16,0-9 23-16,0 0-90 0,-19 24 10 0,13-21-22 15</inkml:trace>
  <inkml:trace contextRef="#ctx0" brushRef="#br0" timeOffset="12136.77">29213 4340 209 0,'0'-9'290'0,"0"-1"-45"15,0 1-32-15,0 0-35 0,-4 0-32 0,4 0-7 16,0 1 2-16,0 2-23 0,-5-1-9 15,5 7-25-15,-9-9-10 0,2 6-3 0,-2 3-18 16,0 0 6-16,-3 1-13 0,-13 7-8 0,-2-2-1 16,11 3 2-16,-5 4-3 0,3-5-10 15,11 2-5-15,-3-1-15 0,6 6-3 0,4-6 3 16,0-9 2-16,0 0 0 0,0 14-1 16,14 21-5-16,-3-21-2 0,3 2 3 15,2 5 3-15,-7-9-9 0,3-4 2 0,-3-1-3 16,4 10 10-16,-6-11-6 0,-2 0 0 0,-5 0 4 15,5-2 20-15,-5-4-4 0,0 0-9 0,0 9 2 16,0-9 2-16,-26 32-14 0,13-26-11 0,1 3-1 16,-6-8-27-16,11-1-32 0,-2 5 4 15,0-5-92-15,9 0-78 0,0 0-131 0,0 0 26 16,0 0-3-16,-17-20 7 0</inkml:trace>
  <inkml:trace contextRef="#ctx0" brushRef="#br0" timeOffset="12497.73">29399 4276 343 0,'5'0'246'0,"-10"3"-31"0,5-2-36 0,0 4-12 15,-5 1-29-15,3 0-15 0,-2-2-4 16,4 5-26-16,0-4 4 0,-5 4-26 0,5-2-3 16,0 2-12-16,0-3-16 0,0-6-9 15,0 0-3-15,0 0 9 0,0 11-18 0,0-11-5 16,16 15 7-16,-11-16-10 0,-1 0 9 15,5-1-17-15,-2-3 15 0,7-7-22 0,7-2 14 16,-8-4 3-16,3 0-1 0,3-3-19 16,-8 2 15-16,8-2-2 0,-3 3 10 0,0 3 2 15,-2-1-11-15,-3 5 3 0,-2 2-6 16,0 3-4-16,-4 2 8 0,2 2-7 16,2 0-1-16,-9 2-10 0,0 0 12 0,0 0-3 15,14 0 6-15,-14 0-18 0,25 17 16 0,-16-13-11 16,-2 1 9-16,-2-1-28 0,-1 1 19 0,8-1 1 15,-8-1-3-15,1 0 11 0,-1 2-4 0,1-2-18 16,-5-3-9-16,5 0-37 0,-1 0 6 16,-4 0-89-16,0 0-75 0,0 0-93 0,0 0 22 15,2-15 14-15,-2 9-39 0</inkml:trace>
  <inkml:trace contextRef="#ctx0" brushRef="#br0" timeOffset="12928.7">29174 4714 461 0,'0'-1'306'0,"5"-1"-47"16,-5 0-32-16,0-2-30 0,0 0-16 0,0 0-17 15,5-1-24-15,-5 2-14 0,0-1-15 0,0 2-21 16,-5-2-10-16,0 1-17 0,-4 2-12 16,2 1-3-16,-6 0-10 0,-13 5-2 0,1 7-8 15,4-9-1-15,-1 12-10 0,1-9-7 16,-4 5 6-16,15-2-21 0,-6 3 3 0,12-3-9 16,-5 0-3-16,4 1-1 0,5 0 9 15,0-1 0-15,0-9-3 0,0 15-8 0,28 21 9 16,-17-18-4-16,-2-1-3 0,7-1 9 0,-7-4-4 15,3 6 19-15,-3-7 4 0,0-1 2 16,-4-1 3-16,-5-1 16 0,4-2 4 0,-1 1-4 16,-3-7 3-16,0 0-9 0,0 0 3 0,0 12-7 15,0-12 0-15,-25 23-14 0,18-19-9 16,-3-2-17-16,1 1-5 0,-11 3-29 0,-1-3-31 0,7 1 7 16,5-4-99-16,9 0-87 0,0 0-99 15,0 0 23-15,-11 0-36 0,11 0 0 0,-14-18 1 16</inkml:trace>
  <inkml:trace contextRef="#ctx0" brushRef="#br0" timeOffset="13169.44">29333 4836 247 0,'6'0'280'0,"4"0"-60"16,3-3-23-16,-6 4-16 0,2-2-25 0,7-1-9 15,-6 2-13-15,10 0-21 0,24-15-15 0,-19 9-10 16,-4-1-5-16,4 0-12 0,-7 2-6 15,-6 0-10-15,2 1-3 0,-3-2-5 0,-2 4-6 16,0 1 0-16,-4-2 1 0,2 2-22 16,-3-2-5-16,-4 1-10 0,10 0 0 0,-10 1-5 15,4-2-22-15,1 2-22 0,-5 1-14 0,4-1-14 16,-1 1 6-16,1-1-71 0,1-2-45 16,-5 0-22-16,4 2-13 0,1-3-2 15,-5 1 40-15,0 2 65 0</inkml:trace>
  <inkml:trace contextRef="#ctx0" brushRef="#br0" timeOffset="13219.53">29681 4732 880 0,'2'-3'64'0,"-2"1"-7"0,-2 2-21 15,0-4-7-15,-5 3-3 0,7-1-3 0,-5 4-53 16,1-1-60-16,-5-2-114 0,4 1 12 16,-2-4-188-16</inkml:trace>
  <inkml:trace contextRef="#ctx0" brushRef="#br0" timeOffset="13809.3">29135 5116 249 0,'-32'5'206'0,"5"2"-23"0,-3 2-40 0,5 0-10 0,-1 3-30 16,1 3-26-16,0-2 4 0,4 2 0 15,3 0-10-15,7-3-15 0,-3 2-18 0,2-2 9 0,8-3-1 16,-1-1-15-16,1-1-19 16,4-4 15-16,0-3 2 0,0 0-32 0,0 0 24 15,13 6 11-15,-6-9-10 0,2 0-24 0,17-3 28 16,-8-1-1-16,-2 2 5 0,-2 0 13 0,-3 2-12 15,-2 0-3-15,3 2 1 0,-8 1 15 16,-4 0-14-16,0 0 11 0,14 0-6 0,-14 0-2 16,12 0 5-16,6 15-9 0,-11-10 3 0,-2 2 2 15,-1-3-3-15,1 3-17 0,-1 0 9 16,1-2-7-16,2 0-7 0,-7 1-40 0,4 0 4 16,1-1-30-16,-5 0 5 0,5-1-88 15,-5 0-77-15,0 2 17 0,0-6 15 0,0 0 17 16,0 0 13-16,0 0 11 0</inkml:trace>
  <inkml:trace contextRef="#ctx0" brushRef="#br0" timeOffset="13989.05">29319 5188 504 0,'4'-2'218'0,"1"1"-39"0,-5 1-22 16,0-2-17-16,-5 2-18 0,5 2-6 0,0-1-31 15,-4 1-37-15,4 1-45 0,-5-2 0 16,1 2-214-16,4-3 17 0,0-1 14 16,0-2 11-16,0 0-182 0</inkml:trace>
  <inkml:trace contextRef="#ctx0" brushRef="#br0" timeOffset="14124.43">29413 5179 385 0,'4'1'281'16,"-1"1"-35"-16,1-4-33 0,1 2-48 0,-1 0-20 0,1-1-29 16,0-2-38-16,2 0-19 0,2 0-72 0,20 0 1 15,-10-3-120-15,-3-6-79 0,9 6-112 0,0-3 11 16,-11 1-42-16</inkml:trace>
  <inkml:trace contextRef="#ctx0" brushRef="#br0" timeOffset="14266.78">29681 5098 386 0,'2'-2'209'0,"3"1"-12"0,0-2-30 16,-1 2-24-16,1-1-5 0,-1-1-31 0,-1 1-8 16,1 1-14-16,1-2-27 0,-1 2-48 15,1 0 0-15,0-2-84 0,-5 0-96 0,0 1-143 16,4 0-16-16,-4-4 10 0</inkml:trace>
  <inkml:trace contextRef="#ctx0" brushRef="#br0" timeOffset="14849.7">29812 5146 367 0,'4'0'388'0,"1"0"-55"0,-3-2-33 0,1 1-29 16,-3-2-45-16,2 3-22 0,-2-2-20 15,0 1-17-15,4-1-14 0,-4 1-53 0,0-1-16 16,0 1-51-16,0 1-45 0,-4-3-47 15,4 3 5-15,4-3-188 0,-4 3-136 0,0 0 24 16,0 0 26-16,5-16-18 0,-5 11 15 0,5-1 2 16</inkml:trace>
  <inkml:trace contextRef="#ctx0" brushRef="#br0" timeOffset="15153.08">30007 4932 215 0,'-5'-2'309'0,"1"4"-57"0,1-2-31 0,-1 4-24 15,-5-4-21-15,4 2-28 0,0 4-18 0,-2 0-6 16,-2-1-4-16,-4 8-21 0,1-3-22 16,7-1-6-16,-4-3-4 0,9-2-15 0,-4 3-7 15,4-5 0-15,0-2 3 0,0 0-7 16,0 0-15-16,18 2 1 0,-9-4-2 0,-2-2 6 16,-2-1-15-16,4 1 2 0,2 1-1 0,-6-2 8 15,4 3 0-15,3-1 0 0,-8 1-2 0,1-1-3 16,-1-1 7-16,1 4-7 0,2 0 0 15,-7 0-7-15,0 0-9 0,0 0 10 0,9 17-4 16,-9-9 2-16,0 1-10 0,0 1 4 16,0 1-1-16,0-1-14 0,0 3-20 0,0 4-37 15,0-1-50-15,0-2 13 0,-21 11-220 16,17-21 23-16,-5-1 22 0,9-3 21 0,-7 0-103 16,2-6 17-16,5 1-1 0</inkml:trace>
  <inkml:trace contextRef="#ctx0" brushRef="#br0" timeOffset="18391">28931 5297 227 0,'0'-18'149'0,"0"18"-23"0,0 0-21 0,0 0-9 0,0 0 17 16,0 0-33-16,-55-6-9 0,39 18-8 0,-4 0-8 15,1 3-7-15,-1-1 4 0,6 0-15 16,2-1 1-16,3-3-18 0,-2 1 7 0,6-2 5 16,5 0 12-16,0 1-6 0,0-10-3 15,0 0-19-15,0 11-2 0,0-1-3 0,30 20 14 16,-14-11-13-16,-7-1-3 0,7 0 2 15,3-1 1-15,-8 2-2 0,3-1-1 0,-10-6-1 16,3-1-4-16,-2-1 12 0,-5 1 10 0,0-2-19 16,0 1 7-16,0-10-16 0,0 0 7 0,-21 36-15 15,7-18-2-15,-2-3-25 0,-4-3-30 16,-3-3-70-16,2 0-97 0,10-7 13 0,11-2-131 16,-14 0-9-16</inkml:trace>
  <inkml:trace contextRef="#ctx0" brushRef="#br0" timeOffset="18559.18">28906 5758 367 0,'0'0'213'0,"0"0"-51"0,0 0-7 16,0 0-15-16,0 0-36 0,0 0-21 0,0 0-61 15,0 0-3-15,0 0-137 0,0 0-115 16,44-1-96-16,-15-2-5 0</inkml:trace>
  <inkml:trace contextRef="#ctx0" brushRef="#br0" timeOffset="18716.58">29583 5808 421 0,'4'3'200'0,"3"-2"-32"0,-2 1-6 15,-1-1-28-15,-4-1-21 0,5-1-21 0,-1-1-16 16,1 2-42-16,2-4-16 0,2 4-4 0,5-2-60 15,11-4-37-15,5 0-52 0,0-1-60 0,6 1-108 16,3 0-33-16</inkml:trace>
  <inkml:trace contextRef="#ctx0" brushRef="#br0" timeOffset="18830.59">29943 5983 242 0,'-17'25'129'0,"-3"5"-20"0,-8-1-45 0,1 1-12 0,-3-3-41 15,0 1-23-15,0 0-73 0,-4 2-140 16</inkml:trace>
  <inkml:trace contextRef="#ctx0" brushRef="#br0" timeOffset="19245.64">29383 6575 272 0,'-14'17'208'0,"3"-1"-37"0,-3 2-25 0,5-8 2 15,-3 2-45-15,3-2 19 0,5-2-47 0,-3-1 4 16,2 1-36-16,1-2 0 0,-1 0-32 0,0 1 1 16,1 1-23-16,2 1-27 0,-3 1 8 15,5 14-12-15,-5 5 20 16,5-1-18-16,0-10 24 0,0 5 6 0,0 8-27 0,0 3 22 16,16 43 4-16,-16-32-10 0,5-1 16 15,-5 4 11-15,5 2 3 0,-5-26 0 0,0 12 4 16,0 6-3-16,0 1 43 0,0 2-13 0,0 0 5 15,0-3-5-15,0-2 8 0,-21 35-16 0,16-40-8 16,1-5-5-16,4-3-1 0,-5-2-21 16,1-5 33-16,4-1-6 0,0-7-14 0,0-12 0 15,0 14-77-15,0-1-5 0,0-4 11 16,0 1-21-16,0 7 33 0,0 1-6 0,18 18 15 0,-11-12 8 16,-3-3 22-16,1 1-30 0,-5-5 40 15,0-4 3-15,5 1 11 0,-5-14 19 16,0 10-4-16,0 1 6 0,0-2 15 0,0 0-4 15,0 1-34-15,0-10-2 0,-21 26 33 0,21-18-9 16,-5-1-12-16,5-1 1 0,0 0-8 0,0-6 0 16,0 0-60-16,0 3-21 0,0-8-86 15,0-4-102-15,5-16-78 0,-5 4-5 0</inkml:trace>
  <inkml:trace contextRef="#ctx0" brushRef="#br0" timeOffset="21533.58">28940 1559 264 0,'26'0'64'0,"33"12"-4"16,-45-12 6-16,11 0-20 0,35-20-20 0,-19 15 4 16,3-3-2-16,-3 0 1 0,7 1-11 0,7 4 6 15,-9-4 14-15,-2-2-23 0,6 4-1 16,-4-1-4-16,7 3-2 0,-3-1-4 0,5-1 6 15,-9 4 12-15,-2-2-10 0,-3 3-12 16,-2-3-8-16,-5 0 16 0,1 3 4 16,-3-1-16-16,2 1 3 0,1 0-3 0,-6-1 14 15,1 0-10-15,-5-2-2 0,-6-2 7 0,-3 5 5 16,-2 0-18-16,-3 0 31 0,-2 0-12 0,0-1-16 16,-9 1 26-16,0 0-6 0,12 0-15 15,-12 0 12-15,9 0 5 0,-9 0-5 0,0 0 4 16,11 0-5-16,-11 0-15 0,0 0 4 15,10 0 0-15,-10 0-1 0,0 0 2 0,0 0 3 16,13 0 5-16,-13 0-23 0,0 0 29 0,16 18-5 16,-16-15-2-16,0 0-5 0,5 4-11 0,2-2 14 15,-7 0 2-15,4 2-14 0,1-1 19 16,0 1-8-16,-1-1 2 0,1 0 0 0,-1 3-12 16,8 12 8-16,-3 2-12 0,-4-7-1 0,-5-1 27 15,0 3-10-15,0 11-15 0,0-15 12 16,0 9-5-16,0 4 8 0,0 3 8 0,-14 33-32 15,9-27 17-15,1 4-13 0,-3 4 26 0,2 2-2 16,1 2-17-16,-1-3 31 0,-4 2-25 16,2-1 3-16,2 9-6 0,-4 2 26 0,5-1 2 15,-1 2-4-15,-2 3-3 0,-2 1-2 16,4 1-2-16,5 4-2 0,-6-3 13 0,1 7-3 16,0-6-4-16,1 3 6 0,-1 4-2 0,5 4-3 15,0 3-1-15,0 4-4 0,0 4 2 16,-4 3 1-16,4 1-4 0,-5 2 0 15,-2-1-3-15,-7 1 6 0,3 2 26 0,-3 2-25 16,-6-2 11-16,1 5-21 0,-1 3 19 0,-1-1-3 16,0-6 5-16,-2 6-1 0,-2 3-3 15,0-8-1-15,0-1-16 0,4-1 22 16,0-4 7-16,-2 0-21 0,7 0 16 0,-2-1-24 16,-3-3 12-16,5 3-2 0,-2-2 0 0,2-3-8 15,0 1 10-15,2-4-5 0,0 1-12 16,3-3 2-16,-3 0 16 0,3-5-12 0,-3-2 17 15,7-1-10-15,-2-3-17 0,0-3 1 0,0-5 26 16,2 2-1-16,-2-6-15 0,-1-5 0 16,6-2-5-16,-3-5-1 0,2 0-1 0,1-5-9 15,4-1 14-15,0-6-2 0,-5 0 17 0,1 0-29 16,-1-3 18-16,-2-3 6 0,7 0-6 16,-4 0 11-16,4-5-6 0,-5 5-13 0,0-10 0 15,1-1-6-15,4-2 11 0,-5-1-4 16,5-3-9-16,0-3 11 0,0 0-15 0,0 2 6 15,-2-6 8-15,-3 5 5 0,5-1-4 0,0-1-7 16,0 3 6-16,0-3-3 0,-4 3-3 16,4 1-6-16,0 1 19 0,-5 1-13 0,1 12-6 15,4 4-1-15,-5-8 14 0,5 0-18 0,-7 5 30 16,2-4-20-16,1 4 2 0,4-7-11 16,-5-2 12-16,5-4-5 0,0 0 16 0,-4-1-6 15,4-11 3-15,0 0-16 0,0 12 16 16,0-1-1-16,0-2-8 0,0-9-3 0,0 13 6 15,0-4-6-15,0-9 7 0,0 12-3 16,-16 9 8-16,16-15-17 0,0 4 10 0,0-5 4 16,-5 2-3-16,5 1 0 0,-5 1-4 0,5-3-11 15,0-1 12-15,-4 2-4 0,4-3 4 0,0 1 0 16,0-3-17-16,0 3 29 0,-5 0-17 16,5-4 9-16,0 1-12 0,-2 2 4 0,2-1 24 15,-5-3-5-15,5 0 15 0,0 0-5 16,-4 0 2-16,4 0 2 0,0 0 1 0,-5 0-6 15,5-3-6-15,-4-1 2 0,-1 3 5 0,-2 0-16 16,-2 1 6-16,9 0-1 0,-18 0 0 16,-8 0-13-16,-3 0 14 0,-8 0 0 0,-7 0-8 15,-50 14-3-15,39-5-1 0,-7 3 6 16,-11-3-4-16,9 1 5 0,-3 2-11 0,-1 0 8 16,3 0-7-16,10 0 6 0,0-5-5 0,5 1-10 15,2 2 3-15,6-4-7 0,8 2-7 0,0 1 5 16,8-6 11-16,1 1 6 0,9 2-10 15,7-4-8-15,-5-2 4 0,7 0-5 0,-2 4-20 16,0-4 5-16,4 0 5 0,3 2-9 0,-2 0 11 16,-1-1-6-16,5-1 4 0,-5 0-1 15,5 3 2-15,-4-3-7 0,4 0-16 0,-5 0 5 16,5 0-65-16,0 0-65 0,0 0-124 16,0 0 23-16,-25-34 18 0,9 7-56 0</inkml:trace>
  <inkml:trace contextRef="#ctx0" brushRef="#br0" timeOffset="23892.84">29583 3301 653 0,'0'0'195'0,"0"0"-46"0,0 0 11 15,0 0-21-15,0 0-18 0,0 0-18 16,0 0-11-16,0 0-12 0,0 0-7 0,0 0-28 16,0 0-3-16,0 0-20 0,0 0-16 0,0 0-28 15,0 0 3-15,0 0-37 0,20 0-78 0,-20 0-128 16,0 0 21-16,0 0-131 0,0 0 17 16</inkml:trace>
  <inkml:trace contextRef="#ctx0" brushRef="#br0" timeOffset="24319.73">29943 3108 452 0,'0'0'232'0,"0"0"-34"0,0 0-13 16,0 0-34-16,0 0-15 0,0 0-18 15,0 0-6-15,0 0-14 0,-17-15-11 0,-12 28-11 16,-1 2-8-16,0 6-9 0,0 0-10 0,5 4-4 15,-5 5-18-15,5-1-15 0,7-2 1 16,-3 1-11-16,5-1-5 0,11-4-12 0,1-8 13 16,4-15-8-16,0 13 17 0,18 5-15 15,-6-15 8-15,1-3 9 0,17-7-2 0,-18 7-18 16,38-18 11-16,-16 0-8 0,-4 0 11 0,0-3 13 16,0 1-1-16,0 1 11 0,-5 0-5 15,0 2 5-15,-2 2 18 0,-7 3 5 0,-2 3 7 16,-7 0-16-16,2 3-3 0,-4 1-2 15,1 2-3-15,-3 2-9 0,-1 0-3 0,3 1 10 16,-5 0-14-16,0 0-4 0,0 16 6 16,-5-9-7-16,5 4 0 0,-2 19-7 0,2-14 6 15,0 10 3-15,0 4-3 0,0 3-4 16,0 4 2-16,0-2 2 0,0 2-2 0,0-5-10 16,0 2-18-16,0-7-12 0,0-3-17 0,0-3-22 15,0-3-24-15,0-3 11 0,0-4-93 16,0-11-95-16,0 11-107 0,0-11 25 0,0 0-23 15,-19 12 42-15</inkml:trace>
  <inkml:trace contextRef="#ctx0" brushRef="#br0" timeOffset="38643.42">31876 6283 301 0,'20'0'283'0,"-20"0"-29"0,0 0-19 0,28-35-31 0,-33 29-22 16,-16-6-12-16,-4 3-23 0,-11-1-17 15,-10 10 9-15,16 0-23 0,-7 0-1 0,-61 21-9 16,43-8-8-16,-10 4-12 0,10 2-7 0,7 2-19 15,2 4-3-15,10 1 0 0,1 7-13 16,12-3-8-16,-2 3-1 0,4-2-4 0,12 7-10 16,5-1 3-16,4-18-10 0,0 7 3 0,32 32-1 15,-12-28-17-15,6-4 4 0,6-2-2 16,-2 0 0-16,-1 0 10 0,6-2-8 0,-3-2 0 16,0 4-1-16,-7-3-3 0,0-3 4 0,-2 0-2 15,-11 1 11-15,-3-4 3 0,-9 0-1 16,0-15 0-16,0 19 5 0,-34 25-8 0,8-20 5 15,-3 1-8-15,-6-4 12 0,5 3-7 16,-6 0-1-16,-3-2-11 0,-3 0-4 0,-1 1-32 16,8-3-21-16,-4-4-43 0,-2 1 10 0,7-11-216 15,34-6 25-15,-14 0-157 0,-11-17 25 16,25 1 36-16,9-20 15 0,9 1 4 0</inkml:trace>
  <inkml:trace contextRef="#ctx0" brushRef="#br0" timeOffset="39139.18">31983 6696 304 0,'-27'15'270'0,"-10"4"-56"0,3 1-5 16,-5 4-29-16,7 0-20 0,0 12-12 0,4-5-12 16,3 4-23-16,2-1-4 0,9 1-28 0,7 3-6 15,7-21-16-15,0 7-2 0,35 27-11 16,-10-29-18-16,9-8-11 0,1 0 14 0,1-10-4 15,-15-4-2-15,6 0-10 0,35-15 6 16,-32-2 2-16,0-8 10 0,0-1 19 0,-5-2 3 16,-2-7 6-16,-2-3-5 0,-8 7 4 0,3-7 4 15,-4-6-4-15,2 5-14 0,-5-4 3 16,2-1-3-16,3 7-1 0,2 0 1 0,-2 5-4 16,-3 2 1-16,8 6-6 0,-3 2-6 15,4 5-2-15,6-1-5 0,-1 5 4 0,5 5-6 16,-1 2-5-16,-15 6-2 0,11 0 4 0,28 20-13 15,-25-5-2-15,-1 4-9 0,1 3 6 16,-10 5 9-16,-2 2-11 0,5 1-8 0,-7 3 17 16,-1-2-17-16,-1 1 5 0,-1-2 1 0,1-5-2 15,-5 3 1-15,4-5 8 0,-2-8 8 0,0-3 9 16,1-5 9-16,1-2 15 0,3-3-5 16,-3-2 11-16,10 0-20 0,34-26 24 0,-21 5 3 15,-2 0-10-15,0-5-8 0,3-5 1 0,6-5 14 16,-6-1-2-16,-8-7-2 0,-2 4-2 15,-9 0-14-15,-6-4 2 0,-8 5-4 0,-2 23 10 16,-25-31-4-16,-3 29-59 0,-11 5-10 0,-7 4-57 16,-4 9-56-16,22 0-76 0,-57 18 20 15,28-2-283-15,-5 4 32 0,-9-3 43 0,-2 3 26 16,-8 4 24-16,6 5 26 0,1 6 13 16,8 4-7-16</inkml:trace>
  <inkml:trace contextRef="#ctx0" brushRef="#br0" timeOffset="39773.72">30640 8833 493 0,'-21'-3'288'0,"5"2"-37"0,2 0-23 15,0 3-40-15,8 1-5 0,-4 5-4 0,-3 14-8 16,6 6 6-16,2 11-27 0,1 2-5 0,4-17-11 16,0 15-12-16,0 3-16 0,0 4 12 15,25 51-32-15,-16-47-15 0,2 1 2 0,-1 1-9 16,6-7 1-16,-7-6-19 0,9-2 0 15,-2-1 23-15,0-7-11 0,3-4 5 0,1-7-1 16,-1-11-10-16,-19-7-5 0,20 0 10 16,26-34 7-16,-25 9-21 0,4-5 12 0,-7-6-7 15,-2-3-3-15,3 0-5 0,-8-3 22 0,-2 3-5 16,3 3 5-16,-3 5-16 0,-4 4 1 16,-1 10 4-16,-4 7-11 0,5 1 3 0,-1 8-7 15,-4 1-2-15,0 0-9 0,12 35-1 16,-8-9-1-16,6 7-1 0,-4 4-4 0,4 4-16 15,-6 3 10-15,5 0-3 0,-2 4 3 0,2 3 6 16,-4-2-24-16,0 8-13 0,4-6 1 16,-5-5-89-16,-1 1-33 0,1-5-57 0,1-5-41 15,-1-11 22-15,6-13-226 0,-4-8-24 0,-6-5 34 16,0 0-6-16,39-33 26 0,-23-2 83 16,3-2 6-16,-3 4 1 0,7-5-4 0</inkml:trace>
  <inkml:trace contextRef="#ctx0" brushRef="#br0" timeOffset="40119.07">31463 9203 499 0,'-23'-20'255'0,"-5"5"-29"15,-1 6-24-15,-6 9-17 0,19 0-17 0,-39 17-13 16,25 1-18-16,0 3-19 0,5 7 5 16,0-2-16-16,9 1-12 0,2 2-16 0,5-3-4 15,4 2-4-15,5-28-14 0,0 19 3 16,28 9-12-16,-7-16-8 0,-1-6-3 0,10-5-3 15,-14-1 15-15,7 0-10 0,23-16-7 16,-16 7 5-16,-5-3 19 0,0-3 11 0,-4 0 11 16,-1 1 27-16,-1 1-8 0,-3 0-7 0,-7 8 9 15,-4-2-31-15,-1 3-1 0,3 3-4 16,-7 1 3-16,0 0-15 0,0 0-19 0,9 14-3 16,-9-4 9-16,0 2-1 0,0 17-10 0,0-13 17 15,0 8-11-15,0 6-11 0,0 3-9 0,0 1-30 16,0 4-4-16,0-1-30 0,0 0-22 15,0-2-29-15,0-2-20 0,0-6-49 16,14 24 15-16,0-39-149 0,-3-6-94 0,5-6-28 16,-7 0 31-16,12 0 21 0,30-30 27 0,-22 9 14 15,-3-3 12-15</inkml:trace>
  <inkml:trace contextRef="#ctx0" brushRef="#br0" timeOffset="40440.93">31954 9245 340 0,'-5'-27'294'0,"0"6"-18"0,1 7-50 15,-5 5-9-15,-1 3-20 0,-6 5-21 0,-9 5-12 16,11-4-7-16,-27 18-23 0,11-1-6 16,1 1-15-16,3 3-13 0,8 0-19 0,2-2-4 15,-2 1-2-15,11-4-15 0,2-7 3 16,5-9-16-16,0 0-7 0,0 10 10 0,21 5-14 16,-12-14 10-16,0-2-15 0,0 0 0 0,21-8-7 15,-2 0-3-15,-1-1-10 0,-4-1 14 16,0-1 24-16,-9 6-11 0,2 1 5 0,-7 0-1 15,-2 2-17-15,-3 3 13 0,-4 0 12 16,0 0 13-16,10 19-7 0,-8-9 17 0,0 22-29 16,-2-2 7-16,0-15 2 0,0 11-12 0,0 6 3 15,0 4-11-15,-21 41 8 0,19-34-21 16,0-5-38-16,0-3-6 0,-1-3-45 0,3-12-30 16,0-20-49-16,0 16-39 0,0-6 16 0,0-10-229 15,16 17 31-15,-6-20 28 0,-6-2-48 16,3 1 23-16,7-11 17 0,0-1 27 0,2-1 7 15</inkml:trace>
  <inkml:trace contextRef="#ctx0" brushRef="#br0" timeOffset="40593.82">32153 9621 491 0,'7'-2'353'0,"-3"1"-22"0,-4 1-14 0,5-1-28 0,2-2-39 16,-7 2-17-16,0 0-49 0,0-2-19 0,0 3-8 15,0 0-35-15,0-2-32 0,0-1-48 0,0 0-72 16,0 0-60-16,2-3 7 0,1 0-258 15,1-3-65-15,-2 0 20 0,1-1 23 0,10-11 21 16,-6 0 47-16,3-3-34 0</inkml:trace>
  <inkml:trace contextRef="#ctx0" brushRef="#br0" timeOffset="41112.97">32563 9164 451 0,'5'-8'256'0,"0"4"-4"0,-1-4-12 0,-4 4-21 15,3-3 2-15,-1 2-21 0,0-1-16 0,0 0 0 16,1 1-19-16,-1 1-7 0,0-2-15 16,-2 0-14-16,0 0-6 0,0 0-3 0,0 0-31 15,0 6-2-15,0 0 8 0,0 0-10 0,0 0-27 16,-16-18 4-16,7 19-12 0,2 1-9 15,-18 1-2-15,7 5 5 0,-3 1-14 0,0 1-6 16,-2 1 16-16,5 5-15 16,0-2-7-16,-1 3-6 0,10 3 10 0,2-5 7 0,0-2-27 15,5-1-9-15,2-12 10 0,0 11-4 16,0 1-2-16,25 15-6 0,-9-12 17 0,3-5-3 16,1 1 1-16,6 1-16 0,-1-7 10 0,-4-1 3 15,6-1 3-15,-6-2-14 0,13 2 0 0,-13-3 14 16,-21 0-14-16,20 0-1 0,-1 0 16 0,-6 0-7 15,-1 0 3-15,2 0-6 0,-7 0 10 16,-7 0 8-16,29 14-14 0,-6-1 2 0,-11-1 3 16,-3 0 1-16,-2 0-4 0,-3 0-2 15,-4 0 12-15,0-12-5 0,0 12 20 0,0 6-2 16,0 1-9-16,-25 22 27 0,5-20-27 0,1-2-4 16,3 1 15-16,-2-4-28 0,-3 2 21 0,-6-6-20 15,4-1 5-15,-7-1 3 0,9-3 0 16,3-4-11-16,-3-2-25 0,5 0-17 0,16-1-42 15,-14 0-32-15,-6 0-39 0,1 0-30 16,-6-18 18-16,16 14-272 0,2-4 0 0,7 5 31 16,-4-6 25-16,4 0 23 0,4-1 20 0,-4-1 13 15,21-25 13-15</inkml:trace>
  <inkml:trace contextRef="#ctx0" brushRef="#br0" timeOffset="41927.55">32653 9143 280 0,'0'-6'311'0,"0"1"-23"15,-2-2-47-15,-1-1-14 0,-1 2-7 0,-3 0-27 16,-2 2-18-16,4-1 2 0,-4 1-14 0,-3 1-13 15,3 3-35-15,-2 0 1 0,11 0-10 16,-21 0-18-16,-22 27 2 0,17-6-21 0,3 3-3 16,1 3 7-16,-1 4-17 0,2 3-8 0,3 4 6 15,2-3-26-15,6 9 2 0,4 1-5 16,-8-3 25-16,14 2-17 0,0-23-7 0,0 12-6 16,23 36-6-16,-10-40-2 0,10-3 1 15,0-1-15-15,3-11 10 0,1-4 3 0,5-10 3 16,-16 0 1-16,5 0 8 0,29-31 3 0,-22 13 35 15,-3-1 8-15,0-7-8 0,-4-1 24 0,0-3 10 16,-5 2-13-16,-3-7-9 0,-1-2-8 16,-5-2 12-16,-5-1-13 0,3 2 0 0,-5 2-11 15,0 2 8-15,4 4-2 0,-4 18 1 16,0-2-10-16,0-1-4 0,0 2-8 0,0 2-14 16,0 11 7-16,0 0 4 0,-4-13-7 0,4 19-2 15,0 3-1-15,4 22 1 0,-4-14 2 16,0 10 5-16,14 43-8 0,-7-25 19 0,-3 4-3 15,8 1 4-15,-3-1-2 0,0 8-5 0,3 3-3 16,1 0-4-16,-1-3-2 0,2-3-4 16,-1-3-5-16,1-3-16 0,-2-3-20 0,-1-5-39 15,1 0 7-15,-1-5-112 0,-2-8-48 16,-7-6-67-16,3-7 26 0,-5-4-300 0,0-10 47 16,0 0 38-16,-21 6-4 0,10-6 32 0,-1-2 58 15,-17 2 31-15,13 0 39 0,-10 0-1 16,-38 18 16-16</inkml:trace>
  <inkml:trace contextRef="#ctx0" brushRef="#br0" timeOffset="42291.28">31013 10821 296 0,'-11'0'274'0,"-3"-1"-36"0,10 0-20 16,4-4-23-16,-5 2 2 0,10-1-2 0,-1-1-12 15,8 3 13-15,17-11-2 0,10-3-14 0,0 1 3 16,12 1-25-16,4-5-6 0,21-4-28 16,15-5 5-16,10-2-3 0,14-5-8 15,9-5-29-15,6-3-11 0,10 1 0 16,5-3-7-16,8-6-5 0,1 1 5 0,-3 0-36 15,-6 0 14-15,-8 8-10 0,-15-1-9 0,-10 5 8 16,-13 4-8-16,-12 4-20 0,-14 3-8 0,-6 3-3 16,-12 6-12-16,-12 5-30 0,-10 1-14 15,-11 3-21-15,-12 4-20 0,-10 5-32 0,-10 0-30 16,-3 6 14-16,-17-1-147 0,-7 7-145 16,-2-3 30-16,-7-2 29 0,-2 2 1 0,5 5 34 15,-3 0 27-15,-2 3 6 0</inkml:trace>
  <inkml:trace contextRef="#ctx0" brushRef="#br0" timeOffset="42624.91">31536 11143 309 0,'-30'22'275'0,"5"-2"-19"15,5-5-32-15,-1 0-2 0,12-7-11 0,4 1-20 16,1-6-21-16,4-3-5 0,6-2-22 0,1-2 7 16,21-8-2-16,-1-7-33 0,10 1 1 15,2-3-18-15,7-5-9 0,13-2-11 0,6-7-6 16,8-2-16-16,3-3 0 0,9-3-14 0,6 1 7 16,1-2-7-16,0 0-8 0,-3 4-4 15,5-5 13-15,-14 4-13 0,-2 7-21 0,-11 3 9 16,-7 8-11-16,-10-1-20 0,-6 5-6 15,-5 2-6-15,-3 1-6 0,-13 2-28 0,-2 2-31 16,-12 4-33-16,-7 3 11 0,1 0-126 16,-3 5-118-16,0 0-51 0,0-13 22 0,-33-16 35 15,13 5 25-15,4-1-4 0,-7-3 30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5:54:07.172"/>
    </inkml:context>
    <inkml:brush xml:id="br0">
      <inkml:brushProperty name="width" value="0.05292" units="cm"/>
      <inkml:brushProperty name="height" value="0.05292" units="cm"/>
      <inkml:brushProperty name="color" value="#FF0000"/>
    </inkml:brush>
  </inkml:definitions>
  <inkml:trace contextRef="#ctx0" brushRef="#br0">27166 8409 237 0,'0'0'130'0,"0"0"-27"0,0 0-15 0,20-19-11 0,26-7-9 16,-16 22-8-16,0-1-7 0,9-2 28 15,2-1-14-15,12 0-13 0,-3 0-3 0,5-2-7 16,9-1 7-16,12-6-15 0,2 4 4 15,2-5 3-15,1-3-14 0,8 1 1 0,5 0-2 16,2-1-7-16,3 0 8 0,-5 1-3 16,2-1-3-16,-2 1-17 0,-4 0 12 0,-5 2-10 15,-5 0 13-15,0 2-13 0,-11 2 0 0,-5 0-1 16,-4 3 0-16,-10 1-18 0,-4 3 16 0,2-2-7 16,-7 5 1-16,-6-1-1 0,-5 0 7 15,-5 1-3-15,-7 4 2 0,-2-2-3 16,-4 2 14-16,-3 0-15 0,-9 0-2 0,0 0 9 15,14 0 0-15,-14 0-3 0,7 0 7 16,-7 0-21-16,13 0 18 0,-13 0-1 0,0 0 8 16,25 18-30-16,-20-12 35 0,-5 2-8 0,5 4-22 15,-1 15-7-15,1 0 1 0,-3 3 1 0,-2 10 6 16,0 8 26-16,0-25 15 0,0 20-22 16,0 9 19-16,0 12-17 0,0 9 0 0,0 12-7 15,18 102-14-15,-6-87 19 0,-3 3-2 16,0 7-15-16,3 7 29 0,6 18-14 0,-2 0-2 15,-2 5-12-15,2-2-6 0,0 6 13 16,-2 4 10-16,4 3 2 0,-2 2 4 0,-7 3 5 16,3-2-3-16,2-1-1 0,2-2 3 0,0-1 4 15,2-5 10-15,-4-7-15 0,-3-6 24 16,3-7-13-16,-7-6 1 0,-3-8-5 0,1-3 3 16,4-7-9-16,-4-11 1 0,2-3-3 0,-3-6 0 15,1-8-3-15,-1-8-2 0,1-7 9 0,-5-31-28 16,0 10-9-16,0 4-9 0,0-4-16 15,0-2-21-15,0-10 6 0,0-10-254 16,0-15 21-16,7 11-80 0,-14-35 11 0,-7-3 23 16</inkml:trace>
  <inkml:trace contextRef="#ctx0" brushRef="#br0" timeOffset="961.84">27429 8532 265 0,'-4'3'147'0,"-1"3"-25"15,1 0-25-15,-1 3-21 0,-2 18-9 0,3 0-10 0,-1 6-6 16,0 2-4-16,5 5-5 16,-4 3-6-16,-1 8-3 0,1 0 30 0,4-21 0 15,0 18 24-15,0 7-26 0,0 11-12 0,18 78 8 16,-11-54 2-16,2 12-11 0,5 5-3 15,2 6-8-15,4 8 20 0,-1 3-12 0,1 7-1 16,6 2 9-16,-6 5-6 0,3 3-12 0,2 1-3 16,-4-1-9-16,-3 0 6 0,-2 2-12 0,-6-2-3 15,1 1 0-15,-6-6 18 0,-5-70 3 16,0 31 0-16,0 11-9 0,-21 117 3 0,7-119-8 16,3-7 5-16,2-12-5 0,-1-10 6 15,4-10 11-15,-4-12 29 0,1-2 0 0,5-9 1 16,-1 3-8-16,3-7-7 0,-3-4-12 15,1-4-1-15,-1-8-3 0,5-5-7 0,-5-4-3 16,5-3-2-16,0-3 9 0,-4 0-10 16,4-9-15-16,0 0 5 0,0 9-2 0,0-9-4 15,0 12 3-15,23 2 5 0,7-6-3 0,2-7-2 16,-14-1-10-16,19 0-7 0,45-20-3 16,-27 5-1-16,16-7-5 0,-2-4-13 0,11-1 8 15,5 0 2-15,9-1 4 0,12 0-10 16,2 0 3-16,13 1 6 0,-2 4-2 0,1 2 5 15,-1 1 5-15,5 2 1 0,-3 8-2 0,-2 2-5 16,5 2 3-16,0-1 2 0,-5 7-1 16,-2 0-2-16,-2 0 10 0,-58 0-5 0,23 0-9 15,10 0 8-15,91 16 1 0,-92-11 1 0,-8 1-2 16,-12-2-7-16,2-1 0 0,-7 0-18 0,-9-1-14 16,-28-2-31-16,10 0 7 0,2 0-227 15,28-30 23-15,-49 4 21 0,-9-1 18 0,-9 12 20 16,0-10-103-16,-32-38-9 0</inkml:trace>
  <inkml:trace contextRef="#ctx0" brushRef="#br0" timeOffset="1956.86">27968 7671 351 0,'16'22'227'0,"-7"-2"-39"0,5-2-19 15,2-2-7-15,-7-5-15 0,3-1-17 0,-8-1 7 16,6-4 3-16,-6 1-2 0,1-3 1 0,2 1 5 16,-7-3 7-16,4-1-17 0,-4 0 1 15,0 0-15-15,0 0-6 0,16-23-13 0,-7-3-6 16,-9-2 11-16,5-4-28 0,-5-4-7 15,0 17-1-15,0-14 2 0,0-6-24 0,-25-43-3 16,16 32 7-16,-3-2-12 0,-2-2-3 16,-2-3-11-16,3 3 6 0,1 0-13 0,-2 2 1 15,5 1 7-15,-2 4-17 0,2 4 15 16,-1-5-13-16,6 6 8 0,2 6-18 0,2-1-4 16,0 22 1-16,0-8 0 0,0-1-16 0,20-19-3 15,-4 28-9-15,-7 4-8 0,1 4-3 0,1 5 0 16,-2 4-4-16,-9-2-12 0,25 22-6 0,-15 4 2 15,-3 2-6-15,-3 4-15 0,1 10 16 16,-5-20 0-16,0 9 15 0,0 10-5 16,-26 43 12-16,22-42-3 0,-8 1 9 0,3-4 4 15,0 2 6-15,2-7-4 0,3-6 11 0,-1-4 24 16,0-7 5-16,5-8-3 0,0-9 8 16,0 0-9-16,21 9 0 0,4-15-2 0,-2-5-5 15,7 1 10-15,-5-8 0 0,10 6-4 0,-10-6 1 16,5 0-2-16,-1 1-6 0,1 3 8 0,-9 1-8 15,-10 3 17-15,3 6-16 0,-9-1 4 16,2 5-8-16,-5 0 9 0,-2 0-7 0,0 0 12 16,7 14-1-16,-12 16-7 15,3 1 4-15,2-14-4 0,-14 32 8 0,10-16-9 16,-1 1 5-16,-2-2-18 0,3-2-9 16,4-3-24-16,-5-5-35 0,5-11 8 0,0 0-122 0,0 1-165 15,0-1 24-15,0-11-49 0,25 18 37 16,-20-16-3-16,6-2 3 0</inkml:trace>
  <inkml:trace contextRef="#ctx0" brushRef="#br0" timeOffset="3534.39">28326 8845 403 0,'0'0'267'0,"0"0"-26"0,0 0-30 15,-18 0-28-15,18 0-4 0,0 0-18 0,0 0-5 16,0 0-24-16,0 0-11 0,0 0-18 0,0 0-7 15,0 0-20-15,0 0-4 0,0 0-18 16,0 0-15-16,0 0-38 0,0 0-48 0,0 0 6 16,0 0-199-16,0 0 21 0,0 0-181 15,4-17 27-15,5-2 47 0,3 0 9 16</inkml:trace>
  <inkml:trace contextRef="#ctx0" brushRef="#br0" timeOffset="3800">28317 9366 494 0,'-9'9'225'0,"4"-5"-15"0,5 1-17 0,0 0-2 15,-7-1-9-15,7-1-12 0,0 0-6 0,-4 1-19 16,4-2 3-16,0 0-18 0,0 2 2 15,-5-1-13-15,10-1-10 0,-5-1-16 0,4 2-12 16,-4 0-6-16,2-3-19 0,3 3-30 16,-5-3-45-16,5 0-23 0,-1 2-59 0,1-1 8 15,-5-1-199-15,0 0-114 0,4 0 26 0,-4 3 24 16,0-3 23-16,-4 3 7 0,-1 0 0 16</inkml:trace>
  <inkml:trace contextRef="#ctx0" brushRef="#br0" timeOffset="3958.24">28358 9890 371 0,'5'8'267'0,"-5"-2"-38"0,0-1-22 0,4-1-27 0,-4 3-13 16,0-4-16-16,0 5-29 0,0-1-18 16,-4 1-52-16,4 1-69 0,-5-2 2 15,5-7-254-15,-11 33 22 0,6-18-112 0,0-3 9 0,5 3-6 16</inkml:trace>
  <inkml:trace contextRef="#ctx0" brushRef="#br0" timeOffset="4134.14">28443 10594 418 0,'0'6'267'15,"-2"3"-13"-15,2-3-40 0,-5-1-13 0,5 2-32 0,0-1-15 16,-5 0-42-16,5 0-36 0,-4-1-59 15,-1 4-54-15,5 3 4 0,-9 13-181 16,7-7-137-16,-12 0 33 0,5 1-4 16,4 1-5-16</inkml:trace>
  <inkml:trace contextRef="#ctx0" brushRef="#br0" timeOffset="4260.96">28326 11623 210 0,'-9'24'181'0,"9"-9"-22"0,-9-2-41 0,4-1-14 0,5-1-113 16,-5-5-131-16,3-3-193 0</inkml:trace>
  <inkml:trace contextRef="#ctx0" brushRef="#br0" timeOffset="4472.53">28477 12252 320 0,'0'9'286'0,"0"-3"-32"0,0 0-21 0,0-2-38 16,0 4-20-16,-4-2-22 0,8 0-7 0,-4 1-16 16,0 1-35-16,0-2-38 0,5 1-19 15,-5-7-33-15,0 0-28 0,16 33 2 0,-12-18-149 16,1-3-147-16,-5-12-33 0,0 0 20 15,0 12 10-15</inkml:trace>
  <inkml:trace contextRef="#ctx0" brushRef="#br0" timeOffset="4621.8">28656 12890 607 0,'0'4'262'0,"0"-1"-42"0,0-1-22 0,-4-2-35 16,4 1-21-16,-5 1-10 0,0-4-56 0,3 4-85 15,-7-5 2-15,4 0-1 0,-11-14-378 0,3-1 23 16,-4-3 44-16,8-7 22 0</inkml:trace>
  <inkml:trace contextRef="#ctx0" brushRef="#br0" timeOffset="5669.32">31314 9729 406 0,'4'-7'237'16,"1"3"-31"-16,-3-1-32 0,1 1-31 0,1-1-3 15,5 5-11-15,-4 5-19 0,11 10-17 16,5 3 2-16,-1 9-8 0,-1 1-6 0,-3 7-10 16,2 4 3-16,-2 3-3 0,5 4-7 15,-8-2 5-15,8 5-8 0,-7-1 0 0,2-3-19 16,-7 0 0-16,2-6 2 0,-1 4-6 16,-1-7-1-16,-2-3 13 0,2-6-9 0,-9-2 10 15,4-7 30-15,1-4 18 0,0-5-16 0,-5-5 12 16,0-4-23-16,-5 0 0 0,5-4-12 15,-5-2-5-15,1-15-2 0,-3-9-5 0,2-2-9 16,-8-8 2-16,8-4-20 0,3-2 25 0,-1-3-26 16,1-1-4-16,2 25-2 0,0-11 11 0,16-39-14 15,-2 36-1-15,-3 3 9 0,3 6-18 0,-2 5-6 16,6 5 4-16,-7 10-3 0,6 5-9 16,-17 5 20-16,18 0-7 0,23 27-8 0,-22-6-3 15,1 8 7-15,1 4-8 0,-7 2 9 0,-1-1-13 16,-1 5 5-16,-8-2 10 0,6-4 8 15,-6-3-14-15,-2-3 12 0,5-8-13 0,-4-2 1 16,-3-7 12-16,4-1-7 0,-4-3-4 16,5-3 5-16,-5-3-5 0,0 0 16 0,0 0-1 15,20-40-12-15,-6 13 7 0,-2-3-19 0,4-3 8 16,-7 0 0-16,9 0-9 0,-2-3 9 16,-2 6-10-16,2 2-1 0,-5 8 7 0,-1 5-7 15,-6 5-21-15,5 2-4 0,-4 5 19 0,-5 3 1 16,0 0-6-16,11 0 1 0,-11 0 12 15,21 17-10-15,-16-12 18 0,2 3-13 0,-5-3 9 16,7 2-6-16,-4-1 11 0,-1 0-12 16,1 0 10-16,-1-3 9 0,3 0-10 0,0-1 9 15,-7-2-5-15,0 0 7 0,35-21-4 0,-22 7-9 16,10-5 14-16,-11-2-8 0,-1 1 2 0,-2-1-4 16,1-1 8-16,-4 4 13 0,-1 6-7 15,2 1-11-15,-5 7 2 0,-2-5 2 0,5 3 4 16,-5 0-11-16,0 5 7 0,4-1 6 15,-4 2-7-15,0 0 6 0,0 0 5 0,5 24-14 16,-5-15 11-16,9 15-7 0,-7-5-10 0,-2 1-18 16,0-5-9-16,5 0-41 0,-5-3-43 0,0 1 12 15,0-4-96-15,0-9-124 0,0 0-69 16,0 0 33-16,0 0 16 0,-18 14 19 16,11-16 31-16</inkml:trace>
  <inkml:trace contextRef="#ctx0" brushRef="#br0" timeOffset="5822.09">32153 9463 448 0,'0'-1'203'0,"0"-4"-29"16,0 4-57-16,0-2-16 0,2 3-65 0,1-2-89 15,-3 1-97-15,2-1-179 0,2 1 11 0</inkml:trace>
  <inkml:trace contextRef="#ctx0" brushRef="#br0" timeOffset="6149.9">32483 9736 413 0,'7'23'185'0,"-5"5"-40"0,-2-15-14 15,0 7 6-15,10 30-21 0,-8-24-21 0,2 0-8 16,1 0-6-16,-5-5-1 0,0-5 12 0,0-3-11 15,0-4 12-15,5 0 16 0,-1-5-14 16,1 0 1-16,-3-4 3 0,5-2-21 16,0-3 8-16,18-14 7 0,0-6-7 0,-4-2 1 15,2-5-10-15,-7 1 1 0,2-5 1 0,-6 6 4 16,6 0-6-16,-6 0-16 0,1 5 14 16,-4 5-32-16,-6 5 4 0,1 1-11 0,3 7-4 15,-2 3 2-15,-1 2-1 0,-4 2-4 0,0 0-3 16,14 16-17-16,0 1-13 0,-5 10-4 15,7 4-17-15,-4 2-7 0,1 3-39 16,-1 4-44-16,2-1 10 0,-8 0-219 0,4-4-95 16,-1-5 19-16,-9-3 24 0,0-9 26 0,0-6 24 15,0-12 6-15</inkml:trace>
  <inkml:trace contextRef="#ctx0" brushRef="#br0" timeOffset="12533.51">31493 10590 232 0,'0'0'144'0,"0"0"-62"0,0 0 25 16,0 0-30-16,0 0-11 0,0 0-7 0,0 0-7 15,0 0 39-15,0 0 1 0,0 0-6 0,18 32-13 16,14-30-8-16,-18-2-10 0,16 0 3 16,9 0-19-16,6 0-6 0,63-22-2 0,-41 14 3 15,8-5-6-15,3 0 3 0,12 0-8 16,-1-4-7-16,8-2-8 0,3 0 8 0,1-1-10 16,-4 1-6-16,8 1-4 0,1 1 13 0,-12-1 3 15,0 2 6-15,-10 1-21 0,-6 3 4 16,-4 0-1-16,-10 3 1 0,-9 0-15 0,-7 0 2 15,3 3 8-15,-8 0-4 0,-4 1 1 0,-7 3-32 16,-6 0-2-16,-8 2 3 0,-18 0 24 16,11 0-43-16,-1 0 13 0,-10 0-42 0,13 0-33 15,-13 0-117-15,0 0 10 0,14 15 13 16</inkml:trace>
  <inkml:trace contextRef="#ctx0" brushRef="#br0" timeOffset="13476.45">32696 9324 275 0,'-38'-21'82'0,"1"2"35"0,-11 1-17 0,0 0-19 16,-3 3-40-16,-4 0-5 0,-5 3 27 0,-4-1-36 15,5 3 33-15,-13 3-13 0,11-2 0 16,-6 3-5-16,1 0 13 0,6 3-6 16,-4-3-39-16,4 3 17 0,3 0-3 0,-3 1 2 15,3 2-30-15,-3 0 19 0,3-1-23 0,29 1 2 16,-11 0 0-16,-9 0 17 0,-50 19-19 0,52-8 16 15,-2-2-4-15,4 3 10 0,-2 3-1 16,0-2-1-16,7 5 4 0,-2 2-8 0,2-2-2 16,-2 4 1-16,2-1 5 0,-9 9-2 15,6-5-3-15,8 5 0 0,-5 2-2 0,7-2-18 16,-2 6-6-16,4 2 20 0,-5 5 5 0,6 2-23 16,8 0 30-16,3 4-2 0,-3 0 1 15,12 4-4-15,4-1-11 0,5 1-1 0,0-26 27 16,0 13-13-16,0 5 2 0,30 51 1 15,-12-47 0-15,3-2-11 0,0-1-2 0,6-4 3 16,3 1-3-16,2-4 4 0,7-1 0 0,-9 1-2 16,4-6 18-16,5 2-17 0,-2-3 1 0,4-2-1 15,3 0 0-15,-1 0-1 0,8-3-18 16,-5 3 2-16,9-6 1 0,-3 0 6 0,1-4 2 16,4-2 2-16,3-4 32 0,7-3-19 15,1-2 22-15,8-6-8 0,-37-3-19 0,21 0 3 16,75-18 12-16,-57 6-22 0,2 0 14 0,-4-5-11 15,2-2-10-15,2-5 16 0,-4-3-1 16,4-3 0-16,-4-6-15 0,4-3 12 0,-2-5 20 16,0-6-3-16,0-6-1 0,0-5-23 0,-3-4 1 15,-1-10-10-15,-3 1 22 0,-2 2-12 16,-7-2 5-16,-7 4-5 0,-10-1 18 0,-6 3-15 16,-6 3 7-16,-17 4-22 0,-5 1 18 15,-11 27-3-15,-30-54 10 0,-6 32-13 0,-15 1-9 16,-25 9 2-16,-13 6-72 0,-23 2-72 15,-24 7-183-15,-8 0 15 0,-14 3 1 0</inkml:trace>
  <inkml:trace contextRef="#ctx0" brushRef="#br0" timeOffset="15139.94">19069 8694 275 0,'0'0'114'0,"-48"-50"-19"16,25 37-19-16,2 8-104 0,-4-2 120 0,-5-2-10 15,-4 3-12-15,-1-1-10 0,-6 2-5 0,0-1 21 16,-5 1-7-16,-5 2-37 0,3 2-5 0,0 1-7 16,2-2 11-16,-2 1-20 15,23 1-2-15,-12 0 36 0,-4 0-8 0,-3 0-2 16,3 0-27-16,-2 0-4 0,-3 0-3 0,2 0 34 15,-2 0-12-15,7 0-1 0,-4 0-4 16,-1 0 13-16,1 0-6 0,-51 7 0 0,50 2-19 16,-2 2-2-16,-2 1-6 0,2 6 1 0,-2-2 0 15,0 2 1-15,4 1 7 0,-2 1-12 16,5 0 3-16,0 2 6 0,4-1-6 0,0 1 12 16,-2 1-12-16,5-1 4 0,2 7-5 15,2-5 17-15,0-1-18 0,1 2 7 0,1 1 6 16,-2 1-2-16,3 1 0 0,-1-2-15 0,3 5 12 15,-3-2 5-15,5 1-10 0,-2 0 2 0,5 0-2 16,-3 2-9-16,7 1 23 0,2-2-20 0,0 5 12 16,12-6 1-16,2-15 0 0,0 9-1 15,20 31 0-15,-1-22-6 0,-1-1 6 0,5-4 0 16,7 1-1-16,4-1-1 0,5 2 0 16,3-2-2-16,6 1 0 0,2-5-3 0,3-4 2 15,7 1 23-15,1-4-23 0,6-6 1 0,-1-2-1 16,3-5-9-16,2-4 6 0,-36 0 9 15,15 0-8-15,74-16 23 0,-53 4-17 0,-4-3-4 16,4-6 0-16,-5 5 0 0,3-5 5 0,-5 0-2 16,-2 0 2-16,2-2-2 0,-6-1-11 15,-3 5 13-15,-5-7-8 0,-2 1 4 0,-4 1 18 16,-3-3-13-16,-4-3 3 0,-5-3 0 0,-5 2-2 16,-1-5-28-16,-6-1 27 0,-4-1-20 15,-4-1 12-15,-3-6 19 0,-7-2-18 0,-2 26 2 16,-20-42-11-16,4 23 6 0,-7 6 4 0,-5 8-21 15,-9-1 2-15,3 8 2 0,-7 5-21 16,-7 7-35-16,-3 5-22 0,28 2-35 0,-11 0-111 16,-44 29 16-16,39-13 8 0,0 4-126 0</inkml:trace>
  <inkml:trace contextRef="#ctx0" brushRef="#br0" timeOffset="16118.35">19399 10300 254 0,'-25'-16'129'0,"-5"-5"-23"0,-7-3-18 0,5 2-20 15,0-1-9-15,-5-1 24 0,5 5-12 0,-2-2-5 16,-5 0 13-16,-2 1-24 0,-3 4-7 0,1 1-7 15,-8 3-3-15,3-1 4 0,-2 2-17 16,-3 2-3-16,2 2 0 0,-1-1 11 0,-1 2-1 16,0 3-3-16,5-1-2 0,0-1-3 15,-5 1 7-15,5 1-2 0,0-1-3 0,2 3-5 16,5 0-33-16,-1-1 34 0,6 2-4 0,-1 0-5 16,3-1 0-16,18 1-1 0,-7 0-5 15,-3 0 3-15,-1 0 1 0,-26 18-10 0,28-11 16 16,-3 0-12-16,-1 3 2 0,3 0-16 0,3 7 16 15,3-1-24-15,1-1 22 0,1 4-6 16,-5 2-13-16,5 5 25 0,-1-2 12 0,1 3-23 16,0 0-7-16,2 0 2 0,-3 2 28 15,1 0-23-15,-3-2-14 0,1 0 24 0,-3 0-6 16,4-3-6-16,-1 0 1 0,-1-2-9 0,1-2 16 16,1 1-4-16,1-2-2 0,2-1-3 15,0 0 8-15,0 0 2 0,4-7-9 0,3 1 1 16,2 0 0-16,-2-5 3 0,2 4-15 0,0-2-8 15,3-2 28-15,-1 2-13 0,-6 10 7 0,1 2-2 16,4-8 7-16,-1 3-12 0,4-1 15 16,-3-5-12-16,3 4 5 0,1-2 3 0,-3 12-2 15,1 3-1-15,1-5 3 0,3-3-14 16,0-6 32-16,0 6-12 0,0 2 0 0,23 25-16 16,-9-20 5-16,7 1 3 0,4-3-3 15,3 1 2-15,1-2 7 0,6-1-16 0,1-2 24 16,-1-1-22-16,4-1 13 0,-2-3-20 15,1 0 12-15,4-1-8 0,1-1 8 0,-1 0-13 16,1-2 13-16,1-1-28 0,-1-2 26 0,5 1-10 16,1-3 7-16,-4-2-2 0,6 2 2 15,-3-5-2-15,3 1-8 0,-26-2 9 0,11 0 1 16,10 0 0-16,2 0 2 0,1 0-2 0,1 0 6 16,56-19-5-16,-54 13 4 0,-4-1-9 15,5 5 10-15,-5-7-1 0,0 3-7 0,-6-3-5 16,1-3 14-16,-4 0 7 0,5 0-1 15,-7-1 0-15,6-4-15 0,-2-2 21 0,1-2-30 16,-1-6 5-16,-2 1 9 0,2-10 9 0,-2 5 11 16,-2-1-13-16,0-5 0 0,-3 4-10 15,0 0 2-15,-4-3 6 0,0 3 7 16,-3-4 1-16,-4 4 10 0,-2-2-6 0,-3 0-7 16,-2 0-11-16,-4 1 11 0,-5 2 1 0,-3 4 6 15,-4 15-18-15,0-4-9 0,-34-21 18 16,9 22 11-16,-14 4-10 0,4 4-1 0,-15 4-35 15,-3 1-24-15,-2 3-5 0,30 0-32 0,-16 0-29 16,-49 19-137-16,40-11-80 0,2-5 5 0</inkml:trace>
  <inkml:trace contextRef="#ctx0" brushRef="#br0" timeOffset="18521.99">27904 8632 282 0,'0'0'66'16,"0"0"23"-16,0 0-26 0,0 0 5 0,0 0-34 0,0 0-20 0,0 0 31 15,0 0-14-15,0 0 5 16,0 18-16-16,0-18-4 0,0 0-24 0,0 0 14 15,0 0 6-15,-25 21-6 0,4 8-16 0,17-21 28 16,-1 1-17-16,-4 14-1 0,2 6 11 16,2-1 5-16,-4-1-31 0,5 0 20 0,-8 6-7 15,3-2-3-15,0 3 5 0,0 1-6 16,2 3 6-16,-2 2 7 0,4-3-3 0,0 4-9 16,3-1 1-16,2-17 2 0,0 8 13 15,0 9 7-15,16 46 4 0,-7-44-17 0,-2 3-20 16,12 4 38-16,-8 2-14 0,3 0 4 0,-3 7-17 15,3-2 26-15,-5 5-37 0,3 1 17 16,-8-1 1-16,1 3-5 0,-1 1-18 0,-4 1 29 16,0-3-12-16,0-33 23 0,0 17-18 0,0 8-6 15,-13 66-3-15,1-60 1 0,3 1 12 16,0 1-19-16,2-4 35 0,2 0-20 0,-4 0-10 16,5-3 16-16,-1 1 15 0,5-4-29 15,0-1-8-15,0-27-3 0,0 15 25 0,0 4-26 16,0 3 15-16,23 50-15 0,-18-49 5 15,1 3-4-15,4-4 31 0,-6-1-17 0,3 0-10 16,2 0 2-16,0 1-27 0,1 4 19 0,-4-6 23 16,-1 4-24-16,0 2-8 0,-1 0-1 0,-4-9 20 15,0-21-3-15,0 10 4 0,0 4-7 16,0 4 15-16,0 0-6 0,-20 42 19 0,10-38-11 16,1-1-17-16,-2-2 10 0,2 2-2 15,-1 3 15-15,-1 3 2 0,2-4 12 0,4 0-22 16,-6 0 16-16,6-3-19 0,-4-4 20 0,4-3 19 15,-4-2-37-15,7-4 1 0,0-8 14 0,-1-4-8 16,3-2 7-16,0-14 3 0,0 0 16 16,0 12-12-16,0-2 10 0,0-10-21 0,0 0 36 15,0 11-31-15,0-11 17 0,0 0-15 16,0 0 8-16,0 0-1 0,0 0-12 0,0 10-7 16,0-10 18-16,0 0-27 0,0 0 12 0,0 0 22 15,0 0-15-15,0 0-5 0,7 12-21 16,-7-11 19-16,0-1 1 0,5 2-18 0,-5 1 19 15,0-3 12-15,0 0-19 0,0 0 1 16,-5 0 20-16,3 0-26 0,0 0-1 0,-1 0-26 16,-1 0 16-16,-1 0-53 0,1 0-49 0,-1 0-107 15,-2-3 8-15,-2 1 4 0</inkml:trace>
  <inkml:trace contextRef="#ctx0" brushRef="#br0" timeOffset="22087.01">22151 9281 219 0,'0'0'121'0,"0"0"-9"0,0 0-48 0,-44-37 18 0,37 37-22 15,-2 1 5-15,5 5-101 0,-3-3 3 0,-3 0 4 16,4 1 2-16,-1 1 3 0,0-2 1 0,0 0 4 16,0-1 114-16,-2 0-12 0,2 3-9 15,-2-3-20-15,0 2-19 0,0 0 6 0,-1-1-4 16,1-1-3-16,-2 2-4 0,2-1-4 16,-1 0-7-16,1-1 9 0,0 1-3 0,0-1-2 15,0 0-19-15,-1 1 15 0,4-1-1 0,-4-1-2 16,4 2-14-16,1-2 21 0,-4 0-19 15,4-1 0-15,-2 0 36 0,0 0-19 16,-2 3-3-16,5-2-2 0,-3 0-10 0,0 1 2 0,0-2 1 16,7 0 18-16,0 0-3 0,0 0-1 15,-14 0-3-15,3 0-3 0,11 0-1 0,-25 14-2 16,18-11-1-16,0-1 0 0,2 3-25 16,-2-2 3-16,3 2 0 0,-3-1 0 0,2 2 3 15,-2-3-5-15,3 3 1 0,-1 0 0 16,-6 15-8-16,-1-3 14 0,5 0 2 0,1 9 10 15,1 3 4-15,0 7-3 0,1 4-10 0,2 5 0 16,-1 5-2-16,1-2 2 0,2 5 0 16,-2 8 0-16,-1-2 17 0,3 3-14 0,0-2 3 15,0-30 1-15,0 13 5 0,0 6 1 0,0 2 4 16,0 0 9-16,0-1 4 0,0-3 6 16,0-6 5-16,0-6-9 0,0-6 29 0,0-6-4 15,0-4 16-15,0-4-9 0,0-3 10 16,0-3 6-16,0-10-8 0,0 11-1 0,0-11-7 15,0 11-7-15,0-11 4 0,0 10 2 0,0-10-23 16,0 0 4-16,0 0-14 0,0 9 3 16,0-9 5-16,0 0-20 0,0 0-8 0,0 0-3 15,0 0-14-15,14 18-3 0,-5-22-2 16,28 0-7-16,4-6-12 0,3-4-27 0,2 1-20 16,11 0 6-16,5-1-68 0,0-4-69 15,2-2-175-15,0 0 24 0,-4-7 21 0,-3 0 4 16,-4 2 30-16</inkml:trace>
  <inkml:trace contextRef="#ctx0" brushRef="#br0" timeOffset="23327.4">20665 2508 269 0,'0'21'68'0,"23"-21"-2"0,-23 0 14 15,39 53-22-15,-28-35 3 0,3 3-12 0,2-3-4 16,-2 0-9-16,0 8-13 0,4-6 15 16,-2 0 3-16,2-4-15 0,3-3-1 0,2-3-4 15,2-4-2-15,0-6-1 0,5 0 41 0,-9 0-13 16,38-17 6-16,-17 4-6 0,3-5 3 16,6-2 0-16,6-5-15 0,5-2 4 0,2-3-12 15,10-3-11-15,4-5 7 0,2 1 10 0,7-4-10 16,3-5-17-16,1 3 7 0,3-1 6 0,-7 1-1 15,-2 4-17-15,-4 0 27 0,-10 6-9 16,-3 5-10-16,-8 0-3 0,-7 5-5 0,-7 2 13 16,-5 3 1-16,0 1-5 0,0 2 1 15,-6 5-4-15,-8 2-1 0,-1 0-16 0,-6 4 2 16,-4 3 8-16,0-1-11 0,-4 1 1 16,2 1-26-16,-3 0-26 0,0 0-41 15,1-2-55-15,11-5-173 0,-2 1 10 0</inkml:trace>
  <inkml:trace contextRef="#ctx0" brushRef="#br0" timeOffset="23633.21">23767 1691 236 0,'-4'-3'161'0,"-5"4"-26"0,-3 2-60 16,-18 11 10-16,-2-2-13 0,-2 7-5 0,-3-1-9 15,5 3 23-15,0 6-21 0,4 0-5 0,-1 6 6 16,1 2-19-16,5 5 8 0,0 8-10 16,5 3-2-16,4 1-9 0,3 4 4 15,6-3 0-15,3 2-4 0,2-30-21 0,0 11 16 16,20 46-18-16,-4-41 22 0,0-5-12 0,7-1 1 15,7-6 2-15,-2-5-4 0,15-3-1 16,-1-10-63-16,8-4-44 0,-22-7-49 0,11 0-89 16,55-25 14-16,-35 2-144 0</inkml:trace>
  <inkml:trace contextRef="#ctx0" brushRef="#br0" timeOffset="23906.46">24276 2050 247 0,'-20'29'104'0,"-3"4"-24"16,2 2-7-16,5 3 14 0,5 0-10 0,-1-2-5 0,3-6-2 15,2 4-14-15,5-4-1 0,0-9-6 16,2-5 39-16,0-16-2 0,0 14 10 16,0-4 3-16,20 7-2 0,-13-13-3 0,5-4-8 15,-3-1-8-15,21-7-6 0,-5-7-9 0,0-3-18 16,-4-1 3-16,-3-4-3 0,-2 1 6 15,-2-5-13-15,-10 9-1 0,-4 0-6 0,0 18-19 16,0-18-7-16,-27-19-25 0,6 20-25 0,1 2 3 16,-8 5-48-16,3-1-59 0,-3-1-84 15,3-1 18-15,2-4-169 0,7-2 16 0,7-1-5 16</inkml:trace>
  <inkml:trace contextRef="#ctx0" brushRef="#br0" timeOffset="24452.34">24758 2034 328 0,'-2'46'153'0,"2"-22"-21"0,0 11-3 16,0 7-19-16,-16 43-10 0,13-45-7 16,3-5-10-16,0-2 6 0,0-21 1 0,0 3 7 15,19 13 10-15,-8-23-6 0,1-5-8 0,15-8-17 16,3-7-4-16,2-6-10 0,-2-4-9 15,-3-2 2-15,1-6 5 0,-3-3-18 0,-7 0 0 16,5 0-2-16,-4 2-2 0,-6-5 0 0,-1 6-9 16,-1 6-13-16,-1 3 5 0,-1 6 8 15,-7 4-13-15,3 7-9 0,-3 4 7 0,5 2-2 16,-7 1 0-16,0 0-4 0,0 0 0 0,9 23-2 16,-4 3-1-16,1 7-2 0,-1-5 4 15,4 5 0-15,-4-3-6 0,4-1 1 0,-2-1 3 16,2-7 5-16,2-7 0 0,-1-4-11 15,3-4 12-15,3-6-7 0,-2 0 6 0,11 0 1 16,35-32-5-16,-30 11-2 0,4-5 11 0,1-5-6 16,-6-4 12-16,1-4 1 0,0-6-6 15,-2-3-8-15,-3-8 5 0,-2-5 1 0,-3-3-3 16,-13-4-2-16,-4 1 4 0,-3 34-1 0,0-13-2 16,0-8 5-16,-21-54-4 0,12 65 0 15,0 1 0-15,-8 4 3 0,4 12-14 16,-8 9 4-16,5 12 0 0,16 5-4 0,-30 31-3 15,12 6 2-15,4 7 5 0,7 3 8 0,-2 4-9 16,5 9 8-16,1 5 1 0,3-31-8 0,0 21 2 16,0 11 0-16,28 70 0 0,-19-64-6 0,16-5-5 15,-7-2-1-15,8-8-17 0,1-5-9 16,1-5-19-16,8-5-37 0,-6-5 10 0,9-7-63 16,-4-8-37-16,1-10-63 0,-4-7 18 15,-16-5-173-15,23-17 32 0,-18-4-1 0,-14-7 4 16</inkml:trace>
  <inkml:trace contextRef="#ctx0" brushRef="#br0" timeOffset="24602.21">25581 1877 296 0,'-4'-5'168'16,"8"-1"-27"-16,17-6-11 0,9-1-21 0,-1-7-1 15,6 2-49-15,1-3-2 0,8 2-6 0,-3-2-67 16,3-2-50-16,-5-2-36 0,2-4-73 15,3 4 10-15,-8-7-208 0</inkml:trace>
  <inkml:trace contextRef="#ctx0" brushRef="#br0" timeOffset="24934.33">26409 1131 222 0,'0'3'155'0,"-7"0"-30"0,2 3-9 16,3 1-15-16,-9 16 3 0,-1-1-27 0,5 2-1 15,0 4-9-15,3-2-6 0,-1 4-19 16,5-5 3-16,0-3-4 0,0-22 13 16,0 16 2-16,0-2 6 0,0-3 30 0,0 0 1 15,16 5 3-15,-9-13 8 0,5-1-9 0,-3-5-18 16,16-3-2-16,0-7-4 0,5-7-8 0,-5-2-6 16,5-3-3-16,-5-1 11 0,5-4-8 15,-5 0-4-15,-9 3 0 0,3 0-8 0,-5 1-7 16,2 7 4-16,-3 2-4 0,-6 4-12 15,-2 4 3-15,-1 5-11 0,3 4 3 0,-7 0 2 16,0 0-2-16,7 21-11 0,5 9 7 16,-12 4-1-16,4 8 0 0,1 3-19 0,-1 2-20 15,3 0-10-15,2-2-26 0,1-3-24 16,6-3 6-16,-3-6-89 0,4-2-90 0,-1-1 22 16,-3-6-175-16,-4-9 13 0,-4-9 5 15,-3-2 12-15</inkml:trace>
  <inkml:trace contextRef="#ctx0" brushRef="#br0" timeOffset="25381.12">23882 3330 269 0,'2'2'144'0,"3"1"-16"16,2-4-11-16,18-4-25 0,5-2-6 0,6-2 3 15,6-5-26-15,1-1 5 0,12-3-15 0,5-1 13 16,9-6-27-16,11-1 10 0,14-4 7 16,5 1-11-16,13-2-4 0,12-3-5 0,4-1-1 15,1-5-20-15,4 4 2 0,4 0 16 16,3-3-13-16,-9 3 4 0,-3 2 11 0,-4 0-21 16,-9 3 6-16,-10 0-18 0,-4 4-1 15,-9 0-4-15,-10 4-3 0,1 3 0 0,-12 2-19 16,-11 4-15-16,-10 0-11 0,-2 4 10 15,-2 1-9-15,-16 0-30 0,-12 7 16 0,-11 2-16 16,-7 2-36-16,-14-1-67 0,3 1-148 0,-24 5-8 16</inkml:trace>
  <inkml:trace contextRef="#ctx0" brushRef="#br0" timeOffset="25815.4">24529 3293 340 0,'7'3'186'0,"2"-6"-35"0,2 2-12 16,26-7-32-16,2-5-4 0,2 1-5 16,7-5-1-16,10-1-28 0,3-4 8 0,13-2-29 15,8-3 3-15,15-3 1 0,1-5-24 16,8-2-2-16,8-2 20 0,6-1-24 0,4-2 4 16,6 3 5-16,-6 0-17 0,2 0 3 0,-2 0 5 15,-7 1-17-15,0 4 6 0,-2 0 4 16,-5 2 11-16,-14 1-26 0,-2 5 20 0,-9 1-20 15,-10 5 18-15,-6 1 0 0,-14 3 5 0,-2 1-2 16,-7 1-3-16,-7 4-6 0,-2-2 1 0,-8 0 6 16,6 4 6-16,-10 2-17 0,-11 0 1 15,-3 2 1-15,3 1-13 0,-7 1 11 0,-3 1 4 16,6-2-39-16,-10 2 15 0,4 1-35 0,-4 0 6 16,0 1-96-16,-9-2-131 0,0-1 22 0,2-3-140 15,-18-5 3-15</inkml:trace>
  <inkml:trace contextRef="#ctx0" brushRef="#br0" timeOffset="36096.78">22061 9796 295 0,'0'0'127'0,"0"0"-20"0,0 0-2 0,0 0 1 16,0 0 5-16,0 0-36 0,-9-42-3 0,7 39 3 15,2 0-11-15,-2-2 9 0,2 3-5 0,-3-2-25 16,3 3 1-16,0-2-4 0,0-2 0 15,5 1 13-15,2-1-16 0,11-5-13 16,5-2 21-16,7 1 6 0,0-5-21 0,4 4 11 16,3-4-3-16,2-1 6 0,0 0 8 0,-3-2-13 15,3 3 1-15,-2-4-8 16,-5 7-1-16,-7 1 14 0,1 3-3 0,-13 6 3 16,-4-5-10-16,-9 7 6 0,0 1-8 0,0 0-7 15,-27 0-9-15,-5 3-7 0,11-3 2 0,-36 13-17 16,16-4-4-16,-3 2-4 0,7-1-1 0,1 4 1 15,-1 1 4-15,7-1-6 0,10 3 5 16,-3 4-23-16,2 0 9 0,5 3 22 0,0 1-6 16,4-2 1-16,6-2-7 0,-1 2 9 15,2-3-5-15,3-1 1 0,2-19 3 0,0 16 7 16,0 2-22-16,18 21 13 0,-9-23-3 0,5 2 20 16,2-4-18-16,7-2 6 0,2-4-10 0,-2-7 14 15,5 4-9-15,2-2 6 0,-5-1-17 16,-2 1 27-16,-5-1-9 0,-4 0-17 0,-3 0 27 15,-4 0-5-15,0 2-17 0,-2 2 14 0,-3 1 4 16,-2-7 0-16,0 16 3 0,-25 24 5 16,4-16-9-16,-2 3 0 0,-2 0 16 0,-3 4-18 15,-8 5 14-15,-1-1-5 0,5-4-4 16,-3-1 8-16,3-3-5 0,0-3-12 0,0-2 21 16,2-4-16-16,3-4 6 0,2-5-1 0,6-5-8 15,3-2-8-15,16-2-41 0,0 0 6 0,-11 0-124 16,11 0-197-16,-9-21 24 0,15 12-36 15,6-14 30-15</inkml:trace>
  <inkml:trace contextRef="#ctx0" brushRef="#br0" timeOffset="36321.31">22600 10029 351 0,'2'-1'326'0,"3"-2"-51"16,-3 0-19-16,-2-2-29 0,3 1-16 0,-3 2-24 0,0-1-15 16,2-2-18-16,-2 3-28 0,0-3-14 15,0 1-16-15,-2-2-25 0,2 2-32 0,-3-2-38 16,1 1-53-16,2 1 6 0,-5-1-182 16,1 0 19-16,-1 0-188 0,1-4 7 0,-10-6 29 15,7 0 24-15,0 1-11 0</inkml:trace>
  <inkml:trace contextRef="#ctx0" brushRef="#br0" timeOffset="36704.1">22937 9601 342 0,'7'-5'297'0,"-5"-2"-29"16,1 3-40-16,-1-4-24 0,-2 2-16 0,2 2-12 15,1-2-21-15,-3 1-26 0,2 1-8 16,-2-1-23-16,0 1-3 0,0 2-10 16,-5 1-14-16,-2 2-16 0,-2 2-2 0,0 0-16 15,-9 11-3-15,-5 0-4 0,2 6-18 0,7 1-5 16,-2-2 3-16,0 6-3 0,7 6-14 16,5-4-4-16,4-4 5 0,0-5-3 0,0-18 3 15,18 37-4-15,-4-18 5 0,2-2-9 0,7-2-4 16,2-2 9-16,2-3 0 0,-1-1 3 15,6-2 12-15,0 0-2 0,0-1 6 0,2-1-2 16,-8 2-4-16,-4-1 4 0,-1-2-2 16,-9 3 1-16,-3 0 3 0,0 1-2 0,-5 0 2 15,-4-8 2-15,0 20 2 0,-18 25-14 16,2-19 6-16,-2 2-17 0,-1-5-9 0,6-3-18 16,-6-2-27-16,10-6-8 0,-2-7 6 0,-3-2-155 15,14-3 20-15,0 0-204 0,-34-26 27 16,20 1 18-16,-2-2-7 0</inkml:trace>
  <inkml:trace contextRef="#ctx0" brushRef="#br0" timeOffset="36881.28">23141 9567 406 0,'14'-20'249'0,"-2"7"-34"0,4-4-29 0,4 1-31 0,5-2-15 0,5 3-16 15,0 0-43-15,2 0-24 0,-4 0-50 16,2 6-1-16,-3-3-241 0,-2-3-111 16,-2 0 12-16,-2-2 3 0</inkml:trace>
  <inkml:trace contextRef="#ctx0" brushRef="#br0" timeOffset="37377.22">24187 9749 226 0,'0'3'150'0,"2"-1"-24"0,1-1-3 15,1-2-18-15,3 2-13 0,0-1-54 16,4-3-18-16,1 2-38 0,18-1-39 0,-1-8-94 16,8 0-183-16</inkml:trace>
  <inkml:trace contextRef="#ctx0" brushRef="#br0" timeOffset="37539.25">24953 9520 287 0,'2'0'161'15,"0"0"-35"-15,1 0-17 0,-1 0-68 0,3 0-81 16,-3-1-188-16,-4 1 1 0</inkml:trace>
  <inkml:trace contextRef="#ctx0" brushRef="#br0" timeOffset="38513.08">25526 9249 295 0,'25'0'108'0,"-25"0"25"0,0 0-1 0,21 0-20 0,6-34 18 16,-24 34-40-16,-8 0-8 0,-2 3 7 0,-18 6-46 15,-7 0 3-15,-5 1 10 0,-6 6-11 0,1 0-30 16,-1 0 23-16,6-1-5 0,-2 5-14 0,5-4-9 16,-1 2 0-16,10-2 0 0,5 1-2 15,-1-4-12-15,12 1 2 0,4-5-1 16,-2 0-7-16,7-9 0 0,0 0 1 15,0 10 31-15,42 11-17 0,-17-10 24 0,9-1-20 16,3 1 6-16,2-1-11 0,4 2 18 16,3-3-22-16,-7 3 18 0,7-1 16 0,-2-2-4 0,-3 6 1 15,-2-5 2-15,-9-1-4 0,0 2 31 0,-5-2-5 16,-18 0 7-16,0-2 13 0,-3-1-14 16,-2-1-1-16,-2-5-6 0,0 0-5 0,-36 25-11 15,4-12 6-15,-5-1-10 0,-7 2 6 0,3-1-5 16,2 1-12-16,-7-4-6 0,7-1-21 15,3 3-9-15,-1-7-37 0,5 1-31 0,4-6 9 16,28 0-292-16,-18 0 24 0,4 0-33 16,-9-18 24-16,19 10 8 0</inkml:trace>
  <inkml:trace contextRef="#ctx0" brushRef="#br0" timeOffset="38990.48">26120 9504 365 0,'0'3'206'0,"-5"0"-1"0,5 0-28 16,0 1-8-16,0-2 0 0,-2-1-12 0,2 1-1 15,0 1-2-15,-2-2-11 0,2 1-2 16,0-1-9-16,0-1 2 0,0 2-9 0,0-2-21 16,0 0 3-16,2-2-33 0,-2 1 9 15,0 1-17-15,2-1 2 0,-2-3-19 0,0 1-3 16,5 3-3-16,-5-1-10 0,0-1 1 0,0 2-15 16,0 0-11-16,0-3-20 0,0 3-10 15,0-4-29-15,0 4-51 0,0-3 10 0,0 3-131 16,-5-2-137-16,5-1 27 0,-2-2 23 0,0 0-53 15,2-1 26-15,-2 0 6 0,4 0-2 16</inkml:trace>
  <inkml:trace contextRef="#ctx0" brushRef="#br0" timeOffset="39424.71">26547 9185 421 0,'6'-5'240'0,"-1"-1"-27"0,-5 0-13 16,0 2-27-16,0-2-26 0,-5 3-23 0,1 2-17 16,-5 0-4-16,-19 6-21 0,1 4-3 15,-3 1-13-15,0 4-10 0,5 2-22 16,0 1 3-16,4 4-7 0,0 0-11 0,3-2-12 16,6 1 0-16,-4-1-11 0,12-5-14 0,2 0 10 15,2-14 2-15,0 0 6 0,0 13 7 0,18 3-6 16,-9-13 4-16,3-1 2 0,17-2 5 15,-20 0 6-15,12 0 16 0,4 0-4 0,30-23 2 16,-27 8 4-16,-5 2 19 0,0 0 11 16,2-1 13-16,-9 2 16 0,2 0 4 15,-13 4 4-15,0 1-19 0,1 2 6 0,-1-2-6 16,-5 5-3-16,5 0-10 0,-1-2-33 16,-4 3 3-16,0 1-12 0,0 0 3 0,0 0 3 15,0 0 6-15,2 24-15 0,-2-14 1 0,0 2-11 16,-2 16-9-16,2-14-9 0,0 7-5 15,0 6 0-15,0-2-27 0,0 4 6 0,0 0-10 16,0 0-23-16,0 0-4 0,0-5-30 16,21 31-30-16,-17-34 7 0,-4-6-6 0,5 3 12 15,-5-11-101-15,0-2-122 0,0-5 24 16,0 0 23-16,-5 2-69 0,5-7 17 0,-4-4 27 16</inkml:trace>
  <inkml:trace contextRef="#ctx0" brushRef="#br0" timeOffset="40471.36">26602 8698 310 0,'0'0'158'0,"0"0"-8"15,20 6-25-15,10-12-25 0,0-3-1 0,2 3-19 16,0-6 2-16,5 2 2 0,-7-2-12 16,4-1-13-16,0 3-1 0,-2-2-14 0,1 3 7 15,-8 0-4-15,0 0 7 0,0 2-15 0,-9 1-1 16,-2 0-11-16,-3 3 14 0,-1 1-14 15,-1-2-2-15,-5 4 0 0,1-3-10 0,2 3 5 16,-7 0 1-16,0 0-8 0,0 0 14 0,0 0-21 16,9 19 9-16,-9-8-4 0,0-1 0 15,5 21-2-15,-1 3-2 0,1 3-11 0,-3 7 13 16,3 4 0-16,-1-2-3 0,1 5-3 16,2 6 7-16,2-1-15 0,0 3 12 0,-4 1-9 15,11 1 13-15,-12 2-8 0,5-1 8 0,-2 3-8 16,7 1 12-16,-5-1-18 0,-2-7 9 0,2 2-8 15,0-10 17-15,-2 1-9 0,3-4 16 16,-6 0-1-16,5-7-5 0,-9-4-4 0,5-5 13 16,-1-5-11-16,3-5 7 0,-7-7 6 0,5-1 2 15,-5-5 21-15,0 4-14 0,0-12 4 16,-21 25-5-16,1-10 2 0,-10 4-8 16,-9 0 0-16,-7 1-6 0,-14 1-39 0,-8 5-19 15,-13 1-41-15,-4 3 7 0,-13 0-291 16,-8 0 26-16,-1-5-45 0,-3 1 10 0,4-4 7 15</inkml:trace>
  <inkml:trace contextRef="#ctx0" brushRef="#br0" timeOffset="41139.65">26563 9083 229 0,'0'-6'232'0,"0"5"-50"0,-5-3-17 0,-4 1-6 0,4 2-37 0,-2-2-2 15,-2 2-13-15,0 2-15 16,0 2-3-16,2 1-14 0,-18 6-11 0,4 6 1 15,3 5-1-15,-3 1-14 0,3 5-3 0,6 3-8 16,3 8 6-16,-2-2-8 0,1-3 8 16,10 0-12-16,-4 4-5 0,4-21 0 0,0 8-4 15,0 5 3-15,0-1-5 0,21 38-1 16,-12-34 5-16,2-2 2 0,3 0-22 0,-3-2 11 16,3-4-2-16,-5-2-3 0,-2-2 12 0,-2-7-14 15,4 0 4-15,-4-4-5 0,-5 1-2 16,4-1 6-16,1-3-3 0,-5 0-9 0,2-2-14 15,0 1-1-15,1-2-7 0,-1 1-27 0,0-1-27 16,-2-1 8-16,5 1-138 0,-5-3 18 16,0 0-193-16,0 0 14 0,16-35 23 0,-2 8-2 15</inkml:trace>
  <inkml:trace contextRef="#ctx0" brushRef="#br0" timeOffset="41482.11">27042 9179 385 0,'0'-8'273'0,"-5"2"-37"0,5-1-51 0,-4 4-17 15,1 0-24-15,-1 3-13 0,-1 2-20 0,1 2-16 16,-1 3-1-16,-9 16-13 0,3-4-1 16,-1 8-18-16,3 1-4 0,5 0 1 0,-1 0-11 15,5-13-10-15,0 4-1 0,0 4-3 16,0-2-4-16,25 24-3 0,-6-24 0 0,1-8 16 15,1-2-1-15,-1-4 17 0,3-2 5 16,-23-5 10-16,21 0-8 0,0 0 0 0,25-23 1 16,-33 11 4-16,6-3-2 0,1-4-9 0,-8 2 3 15,1-5-1-15,-8-2-4 0,2 0-16 16,-7 13 2-16,0-8-4 0,-21-24-10 0,5 19 3 16,-7 2-4-16,3 3-25 0,-1 6-31 15,0 1-13-15,-6 3-21 0,-1 7-39 0,15 2-33 16,-13 0 12-16,-33 24-279 0,18-13 29 0,6 2 26 15,-4-4-35-15,0 6 26 0,2-1 16 16,-6-1 26-16</inkml:trace>
  <inkml:trace contextRef="#ctx0" brushRef="#br0" timeOffset="44219.59">22105 11106 244 0,'0'0'119'0,"0"0"1"0,0 0-15 0,0 0 0 0,0 0-14 16,0 0-9-16,0 0-11 0,27 29-8 15,15-29-2-15,6 3-13 0,5-3-3 0,-3 1 12 16,-20-1-18-16,13 0 11 0,74-15-36 0,-36 8 17 16,10-5-4-16,12 0 2 0,14-5-15 15,16-2 11-15,7-2 9 0,12-5-17 16,10-2-9-16,10-2-3 0,14 2 26 0,2-4-17 16,5 0-4-16,4 2-2 0,3 1 1 0,-8 2-21 15,-6 3-1-15,-10 4-10 0,-6 1-8 0,-7 1 9 16,-9 6-15-16,-15 3 20 0,-10 1 1 15,-10 3-1-15,-13-3 19 0,-1 2-25 0,-16-2 9 16,-4 3 19-16,-4-3-9 0,-13 0 0 0,-3 1-1 16,-6-3 1-16,-1-1 15 0,1-1-2 15,-8 0 0-15,-8 3 6 0,3-4-2 0,-2 1-16 16,-1-1 1-16,-2-1 20 0,-6 2 5 16,-1 3-14-16,-9 0-9 0,-13 2 2 0,6 5-1 15,-6-4-41-15,-3 4 7 0,0 2-37 0,-7-1-27 16,1-2-123-16,-3 3-115 0,0 0 1 15</inkml:trace>
  <inkml:trace contextRef="#ctx0" brushRef="#br0" timeOffset="46437.18">23515 9279 325 0,'0'-22'123'0,"16"-22"-17"15,-27 24-14-15,-10 1-14 0,5 0-9 0,-2 1-7 16,-3-2-8-16,0 4-6 0,3-3-5 16,-5 1 29-16,-2 2-22 0,0-2 2 0,-3 1-8 15,3 3-15-15,-5-4 0 0,-2 2-5 16,4 0 0-16,-6 3 16 0,0 0-11 0,6 1-25 15,-2 1 17-15,3 1 1 0,-3 4-12 0,0 0 12 16,0 0-9-16,-2 4-10 0,0 1 2 16,2-2 14-16,12 3 0 0,-7 0-11 0,0 0 13 15,-3 0-9-15,1 0-8 0,-1 0 18 0,-22 15-29 16,24-6 16-16,6-8-1 0,1 4-17 16,3-1 17-16,0-1 11 0,-11 4-5 0,2-2 4 15,-1 3-20-15,-1 1-13 0,-1 1 15 0,-1-1-12 16,-1 1 4-16,-2 1 13 0,-3 1-5 15,-1 4 3-15,1-3-1 0,1 3 0 0,-3-3 1 16,10 1-3-16,-8 1-7 0,10 1 18 16,-3 0-5-16,1 4 10 0,2-3-7 0,-3 1-9 15,3 1-1-15,4 1-12 0,-4 4 2 16,0-2 3-16,0-4 9 0,2 4 1 0,0 0-6 16,2-1 6-16,0 5-17 0,-1-1 1 0,1 3 18 15,0 2-4-15,1 3 16 0,1 3-14 16,-1 0-1-16,6-1 4 0,-2 3-7 0,2 4 11 15,5 2-1-15,-3 0-5 0,6 3-9 16,-1-1 4-16,4 1 12 0,1 0-11 0,0-3-13 16,2-20 0-16,0 11 18 0,0 5 2 15,18 47-4-15,-11-43-5 0,2-1 1 16,3-6 5-16,4 0-22 0,0 4 40 0,0 1-19 16,0-5-3-16,2-2 15 0,3-3-12 0,4 2 0 15,-2 0 10-15,4-1-9 0,3 3-21 0,5-1 7 16,6-1 15-16,-2 0 1 0,5-2-20 15,1-1 25-15,8-1 0 0,2-2 0 16,5-3-27-16,4 0 12 0,2-7 17 0,3-3-23 16,2-2 4-16,3-3 1 0,1-6 0 0,6-4-9 15,-40 0 2-15,80-20-14 0,-36 4 2 0,0-5 23 16,0-4 15-16,0-4 0 0,0-5 0 16,2-2-3-16,-2-6-1 0,-3-4-9 0,3-6-2 15,-7-7 11-15,-7-2-1 0,2-6-1 0,-1-3-2 16,-8-3 1-16,-5-1-4 0,-1-2-21 15,-3 1 20-15,-7 0 5 0,-5 6-13 0,-1-1 14 16,-12 1 5-16,-5 3-14 0,-9 3 11 16,-12 2-1-16,-4 31 3 0,0-11-8 0,-29-51-8 15,1 48 5-15,-11 5-22 0,-7 9 10 0,-9 2 2 16,-9 11-49-16,-7 7-24 0,-7 5-49 16,0 3-183-16,37 2 14 0,-19 0 6 0</inkml:trace>
  <inkml:trace contextRef="#ctx0" brushRef="#br0" timeOffset="50204.53">26654 10447 269 0,'0'0'161'0,"0"0"-17"0,0 0-34 0,0 0-3 16,0 0-13-16,0 0-8 0,0 0-6 0,26-34-12 15,6 23-12-15,9-4 10 0,2 2-42 16,8-5 1-16,9-3 3 0,8-3-12 0,13-3 8 16,3-3 8-16,1 0-11 15,7-7 4-15,2 4-8 0,0-3 19 0,-5 1-19 16,1 1-15-16,-10 1 17 0,-4 3-5 16,-3 0-4-16,-9 4 0 0,-9 4 1 0,-4-2-3 15,-1 9 7-15,-2-4-28 0,-6 2 16 0,-3 1 0 16,-9 4-8-16,-1 0 9 0,1 1 1 0,-14 5 7 15,-7 1 2-15,3 0-15 0,-3 0 4 0,0 1 6 16,-4 2 1-16,2-1 9 0,-3 1-11 16,1 0 3-16,-1 2 0 0,-4-3 4 0,5 0-8 15,0 3-3-15,-3-3-7 0,-2 3 20 0,4-2-24 16,-4 1-17-16,5 1 18 0,-5 0 0 16,5 0-32-16,-5 0-19 0,0 0-30 0,0 0-111 15,0 0-137-15,0 0 11 0,-26-14 1 0</inkml:trace>
  <inkml:trace contextRef="#ctx0" brushRef="#br0" timeOffset="87456.61">19163 8556 345 0,'0'0'138'0,"0"0"-32"0,16-56-7 0,-30 38-8 15,-6 4-13-15,-3 1-10 0,2 9-36 0,-7-2-3 16,-4-3 25-16,-2-1 14 0,-3 2-1 16,-2 5 6-16,-4-7-35 0,1 6-4 15,-6-1-4-15,-2-1 0 0,-3 3-10 0,-2-1-2 16,2 3-1-16,1-3 20 0,-8 1-28 15,-4 3 10-15,0-2 0 0,31 2-20 0,-15 0 12 16,-9 0 8-16,-5 0-5 0,0 0-14 0,-2 0 10 16,4 0 3-16,-54 14-9 0,61-11 0 15,2 3 17-15,6-2-13 0,-6 4-1 0,5-4 0 16,0 1-14-16,5 4 14 0,-2 1-22 16,4 2 9-16,2 3 3 0,0 0 12 0,3-3-6 15,2 4-15-15,-3 4 23 0,3-2 3 16,0 1-8-16,2 5 1 0,1 2-1 0,-6-4-7 15,5 4-4-15,7 1 9 0,-2 1-9 16,0 2 10-16,0 0-9 0,2 0 2 0,0 3-3 0,2-2-5 16,5 2 23-16,0 5-12 0,-2-5 18 15,4 9-26-15,3-2 4 0,1 2 1 16,6-2 1-16,4-2 2 0,0-20 12 0,0 10-10 16,23 37 4-16,-10-28 2 0,6-2-5 0,6-3-10 15,-2-3 4-15,4-1-14 0,3-1 39 16,2 0-22-16,5 5 1 0,2 0 2 0,5-3-19 15,2 2 35-15,4-2-16 0,0 1-17 0,8-3 21 16,-3-2-7-16,7-2-11 0,4-1 13 0,3-1-12 16,0-4 8-16,0-5-21 0,4 3 8 15,0-6-4-15,1-4 2 0,1-5 1 0,-38 0 13 16,18 0-8-16,76-25 14 0,-58 6 2 0,3-5-1 16,2-5-10-16,-3-3 24 0,6-11-28 15,4-3 8-15,-5-3-1 0,0-7 10 0,-4-2-5 16,-3-5 2-16,-2 1-12 0,-9 1-6 15,-5-3 9-15,-6 2 5 0,-10 1-1 0,-6 1 16 16,-8 1-1-16,-9 3-5 0,-13 2-12 0,-5 27 20 16,0-9-16-16,-32-44 22 0,2 41-28 15,-11 4 5-15,-10 6 3 0,-8 1-3 0,-3 11-20 16,-5 4 2-16,1 4 0 0,2 3-20 16,2 3 18-16,32 3-57 0,-14 0-14 0,-45 15-72 15,41 0 11-15,4-3 14 0,5 9-197 0,3 4-2 16</inkml:trace>
  <inkml:trace contextRef="#ctx0" brushRef="#br0" timeOffset="88382.49">19516 9556 212 0,'-18'-22'144'0,"-8"4"-25"0,4-3 13 15,-1 3-15-15,-7 3-9 0,7-3-34 16,-9 3 15-16,0 2-24 0,-3-1 23 0,-1 2-19 15,1-1-10-15,-8 2-17 0,-3 2 1 0,0 2 7 16,-2 2-9-16,-3 0-10 0,-1 3 6 16,-4 2 0-16,29 0-9 0,-14 0-7 0,-5 0-11 15,-53 16 10-15,44-10 0 0,2 3-14 0,-2-1 16 16,0 2-17-16,3 2 13 0,-1 0-5 16,0 0 3-16,0-2-14 0,5 2 12 0,-2 2-3 15,-1-4-5-15,1 4 1 0,4-1 12 16,0 1-13-16,0 3-13 0,3 0 18 0,2 1 9 15,-1 2-13-15,1-4 1 0,-3 10-26 0,5-4 6 16,-2 4 20-16,0 0-13 0,2 3-4 16,2-2 15-16,1 3-21 0,1-5 25 0,1 7-14 15,-1-4 17-15,8 2-3 0,-1 0-7 16,3 0-9-16,-2 0 4 0,6 3 4 0,3-3-5 16,-3 6-3-16,0-2 26 0,8 4-15 0,-1-2-15 15,2 1 12-15,8 2-3 0,-3 1-13 16,5-2 8-16,2-21-2 0,0 11 8 0,18 38 0 15,-4-30 2-15,4 1 16 0,5-3-14 16,0-5 2-16,2 1-4 0,5-3-13 0,2 3-6 16,5-2 16-16,4-2-1 0,0 2 6 0,1 1 11 15,3 1-18-15,4-3 6 0,3 1-11 16,-1-2 6-16,-1-1 5 0,3-4 5 0,-3 2-2 16,3-3-3-16,-2 0-5 0,4-2 19 15,-3 1-25-15,3-4-8 0,3-1 13 0,-1-1 15 16,0-2-8-16,3-8 11 0,2 4-23 0,-3-2-11 15,6-4 25-15,1 0-14 0,-34-1 12 16,19 0 1-16,8 0-10 0,67-28-7 0,-57 15 10 16,-7-2 7-16,5-2 2 0,-1-5-4 15,3-2-1-15,-3 0 1 0,-1-3-4 16,-3 1-18-16,-3-1 19 0,-1-1 4 0,-6 1-10 16,-1 0 27-16,1-3-26 0,-6-1 3 0,-2 2 2 15,2-2 21-15,-7-1-23 0,-3 0 4 0,-6-3 0 16,0 1 2-16,-2-1-6 0,-3-2-4 15,-9-2 7-15,0 0 18 0,-2-6-17 0,-1 0 5 16,-8-3 7-16,-3-1-3 0,-2 22-5 16,0-14 12-16,-20-55-18 0,1 41 10 0,1 0-9 15,-7 2 13-15,-5 2 4 0,-2 6 4 0,-7 0-25 16,-2 5 13-16,-10 4-2 0,-2 5-16 16,-4 8 12-16,-7 2 2 0,-3 5-2 0,-6 5 7 15,0 4-8-15,-5 7-3 0,39 0-1 0,-21 0-1 16,-6 0-13-16,-70 22-1 0,70-10-13 15,6-2-8-15,10 1-2 0,1-4 1 0,6 6-58 16,11 3 0-16,2-4-49 0,5 0-131 0,9 0-60 16,2-8 3-16,5 4 2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5:56:04.670"/>
    </inkml:context>
    <inkml:brush xml:id="br0">
      <inkml:brushProperty name="width" value="0.05292" units="cm"/>
      <inkml:brushProperty name="height" value="0.05292" units="cm"/>
      <inkml:brushProperty name="color" value="#FF0000"/>
    </inkml:brush>
  </inkml:definitions>
  <inkml:trace contextRef="#ctx0" brushRef="#br0">27551 2694 262 0,'89'19'88'0,"1"-8"-78"0,8-1 66 0,106 4-6 16,-89-8-2-16,4-6-17 0,7 3 16 0,-2-3-19 16,7 0 14-16,-7 0-21 0,4 0-13 0,-6 2 4 15,2-2-15-15,-1 1 34 0,-3 3-11 16,-58-4-20-16,32 0-4 0,16 0-10 0,2 0 3 16,3 0 14-16,-5 0-19 0,-5 0 2 15,-2 0-3-15,-6 0-13 0,-3 0-1 0,-3 0 29 16,-13 0 8-16,3 0-20 0,-3 0-6 0,-7 0 25 15,62-5-24-15,-76 0 26 0,0 2-22 16,-6-1-20-16,4 0 19 0,-9 0 0 0,-3 1 11 16,-6 1-8-16,-3-3-1 0,-4 3-1 15,-9 1-10-15,-1-1 13 0,-6 2-4 0,-5 0 14 16,0-1-2-16,-2 1 0 0,3 0-3 0,-4-2 7 16,1 1-2-16,-7 1-3 0,0 0-7 0,0 0-2 15,0 0 9-15,12 0-2 0,-12 0-4 16,9 0 1-16,-9 0-42 0,0 0-7 15,0 0-10-15,0 0-31 0,11 0-25 0,-11 0-121 16,0 0 12-16,10 9-129 0</inkml:trace>
  <inkml:trace contextRef="#ctx0" brushRef="#br0" timeOffset="2833.64">4896 3765 272 0,'96'9'57'0,"-71"-9"-19"0,58-18 26 0,-24 9-34 16,5-3 26-16,3-3-39 0,4-1 12 0,0-1 21 15,2 3-35-15,1 1 8 0,4-2 10 16,0-1-21-16,-3 4 11 0,6 0-6 0,-8 6 17 16,0-3-40-16,1 6 26 0,-5 0 8 15,-1 2-11-15,1-4-3 0,-2 3-9 0,4 2 7 16,-37 0-10-16,17 0 38 0,11 0-16 15,2 0-21-15,5 0 11 0,2 0 2 0,0 0-5 16,0 0-17-16,0 0 14 0,-2 0-4 0,-1 0 1 16,1 0 1-16,-5 0 18 0,1 0-9 0,-3 0-25 15,-3 0 16-15,-4 0-1 0,3 0-2 16,-3 0 2-16,-3 0 10 0,1 0-7 0,-2 0-2 16,-6 11-17-16,47 5 14 0,-46-6-18 0,-2-6 17 15,-1 5 12-15,1-2-26 0,2 1 28 16,2 4-11-16,0-9 1 0,0 6 14 0,5-3-36 15,-7-2 16-15,9-1-3 0,-3 3 4 0,-1-1-12 16,2-2 20-16,-1-1 12 0,6 0-37 16,-10 3 12-16,-23-5 10 0,16 0-1 0,5 0 13 15,5 0-27-15,1 0 10 0,1 0-16 16,0 0 15-16,0 0 0 0,-5 0 3 0,48 22-21 16,-50-17 15-16,-5 2-2 0,3 0 7 0,-1-3 13 15,1 3-26-15,4-2 12 0,-2 2-13 16,0-1 27-16,2-2-4 0,-2 1-16 0,2 0-1 15,-2 2 12-15,0-7 6 0,-1 3-4 16,1-3-10-16,0 6 9 0,-2-1-2 0,-1-2-17 16,3 2 11-16,0-4-3 0,0 3-3 0,0-4 3 15,-23 0-14-15,11 0 26 0,5 0 2 16,2 0-1-16,3 0-7 0,-1 0 13 0,1 0-16 16,-3 0-5-16,3 0 22 0,-1 0-30 0,38 13 4 15,-45-6 10-15,-1 0-6 0,-1-1-9 0,3 1 6 16,-3 2 11-16,-2-1-3 0,3 3-13 15,-3-4 9-15,-2-1 13 0,4-2-6 0,-2 1 12 16,-2-2-30-16,4-2 19 0,-15-1-3 0,8 0 2 16,8 0-11-16,1 0 23 0,42-19-26 15,-34 13 16-15,-1 0-4 0,1-2-6 0,-3 2-5 16,1 2-7-16,-3-2 2 0,0 3 20 16,-5 0-4-16,3 0 23 0,-3 0-16 0,-2 1-2 15,-7 2-9-15,-13 0-1 0,8 0 10 16,3 0-21-16,-2 0 13 0,-3 0 29 0,8 0 7 15,1 0 1-15,3 0-3 0,34-17-18 0,-29 10-1 16,1 1-1-16,3-1-1 0,0 4 1 0,0-3-1 16,0 3-2-16,-2-2 13 0,-1 3-2 15,-1 0 17-15,-3 1-16 0,0-1 12 0,-16 2-14 16,7 0-4-16,5 0-9 0,1 0-4 16,1 0 0-16,0 0 11 0,30 15-4 0,-44-15-16 15,9 0-6-15,2 0 4 0,6 0 1 16,-1 0-1-16,0 0 4 0,0 0 2 0,32-6 25 15,-32-2-3-15,-2-1 11 0,0-1-21 0,2-2 5 16,-2 4-12-16,2 1 7 0,-7-3-3 16,0 3-5-16,-6 2 9 0,-3-1 20 0,-5 0-31 15,1 4 1-15,-1-1 0 0,-2 0 1 0,-2 1 11 16,2 1 2-16,-2 0-13 0,0-2 6 16,4 1 1-16,-1-1 0 0,-1 3-12 0,0-2 14 15,2 1 8-15,-1 0-13 0,-1-2-6 16,2 3 14-16,1 0-13 0,-1-3-1 0,1 3 1 15,-1 0 0-15,1-1 4 0,15-4 7 16,-9 5-15-16,3 0 11 0,7-3-4 0,-5 1-14 16,-5 1 17-16,-2-1-8 0,-2-1-3 0,-1 2 12 15,1 1 2-15,-2-2-1 0,1 2 0 16,17-4-1-16,-5 4 0 0,-2-6-10 0,-2 1 2 16,-3 2 1-16,-6 0 0 0,2 0 3 15,-5 2 4-15,0-1-14 0,0 1 13 0,-2-2-3 16,0 3-2-16,2-2-4 0,-4-1-2 15,2 2 26-15,-3-1-32 0,1 1 7 16,-3 1-3-16,5-1 0 0,-3 0 13 0,-1 0-16 16,1 1 22-16,-1 0-3 0,-3 0 8 0,0 0-3 15,0 0-5-15,0 0 6 0,0 0-4 0,0 0-5 16,0 0 6-16,0 0 0 0,0 0-28 16,0 0 23-16,0 0-1 0,0 0-134 0,18 0 14 15,-23-5-274-15,-6-10 24 0,-1-6-31 0</inkml:trace>
  <inkml:trace contextRef="#ctx0" brushRef="#br0" timeOffset="4190.72">25492 1123 317 0,'0'0'163'0,"0"0"-16"15,0 0-15-15,0 0-25 0,0 0-1 16,0-19-37-16,0 19-8 0,36-26 3 0,-33 24-10 15,-3 0 12-15,2-1-26 0,-2 1-11 0,0 4-11 16,0 1 13-16,0-1 13 0,0 2-14 16,0 5-16-16,0 0 14 0,0 21 5 0,0-14-14 15,0 11 14-15,0 9-17 0,-23 47-13 0,16-32 1 16,-4 4 18-16,-1 3-7 0,-2 8-15 16,1-1-5-16,1 8 22 0,-4 2 2 0,-2 6-3 15,0 3-8-15,1 2 10 0,-3 0-3 0,-1 0 4 16,3-4-11-16,2-3 7 0,7-6-10 15,-7-4 6-15,6-8 6 0,-1-5-6 0,4-9 1 16,0 2-3-16,3-8-1 0,-8-7 0 0,8-4 5 16,1-9-1-16,1-8-14 0,0-7-11 15,2-6-11-15,4 2-18 0,-1-5 4 0,1-6-54 16,1 0-17-16,6-17-30 0,-4-8-56 16,7-5-129-16,-5-3 11 0,-2-5-85 0</inkml:trace>
  <inkml:trace contextRef="#ctx0" brushRef="#br0" timeOffset="5805.1">25522 1251 290 0,'9'-26'93'0,"16"4"-18"0,0-2 6 0,0 3-7 0,5 1-33 0,5 2 12 16,4 2-4-16,6 2 16 0,-1-2-22 15,4 5-4-15,5-2-2 0,2 2-7 0,5 2-8 16,6 0 17-16,7 4-22 0,8 3 11 16,-3-5-19-16,11-2-9 0,7 4 26 0,1-4-1 15,10 6-11-15,-1-3-3 0,4-4 22 0,9 1-5 16,0-3-3-16,1 1-2 0,4 2-23 0,-8-3 10 16,8 4-7-16,5-3-2 0,1 0 6 15,3 2-1-15,-2-4 0 0,14 2-21 0,-6 2 2 16,1 2 1-16,-7-1 17 0,3 4 2 0,-1-2 4 15,7 1 2-15,-2 1-10 0,0 4-14 16,0-3 21-16,0 0-1 0,4 3-1 0,-4 0-1 16,0-3-7-16,-7 3-1 0,-67 0-1 15,33 0 4-15,16 0-1 0,4 0-6 0,2 0-2 16,3 0 15-16,-5 0-8 0,1 0 3 0,-1 0-1 16,-9 0-1-16,0 0 7 0,0 0-1 15,-7 0-3-15,-2 0-8 0,-2 0 12 0,89-21-4 16,-101 15 2-16,-7 0 7 0,0-3 4 15,-6 3-9-15,-1-3 32 0,-6 0 1 0,-3 0-9 16,0 0-21-16,-9-1 17 0,0 2 3 0,-11-1 5 16,4 1-19-16,-7 3 5 0,-4 1-8 0,-7-1 14 15,-7 2 0-15,-7 2-3 0,-3 0-4 16,-1-1-1-16,-3 1 0 0,0-2 2 0,-7 2-4 16,8 1-12-16,-6-1 6 0,3 1-12 0,-2 0 12 15,-5 0-4-15,0 0-5 0,0 0 17 16,13 0-6-16,-1 0-6 0,27 22 9 0,-23-18-20 15,-2 1 7-15,4-2-2 0,-6 2 13 16,-1-1-16-16,-2 0 1 0,0-1 6 0,-2 0-4 16,16 8-11-16,-11-1 16 0,-5-4-13 0,-1 0-1 15,-1-1-7-15,2 3-9 0,0-3 15 16,-3 2 6-16,-4 1 4 0,0-1-8 0,0 4-5 16,0 4 12-16,0 12 4 0,0 6-6 0,-23 45-1 15,19-33 6-15,-5 1 0 0,-1 5-13 16,-1 7 11-16,6 8 7 0,1-1 5 0,-8 2-8 15,5-1-6-15,1 0 17 0,-1 2-14 0,0-1-1 16,0-5-7-16,0 1 21 0,0 2-12 16,0-2 6-16,-2 1-5 0,5-1 7 0,-6-2 0 15,-1-1 0-15,2-7 1 0,0 2-2 16,-3-6 4-16,5-2-2 0,-2-5-10 0,2 0 3 16,0-3 7-16,3-5-13 0,-1-4 8 0,3-6 4 15,-3-4-18-15,1-4-3 0,-1-4 25 16,5-6-1-16,-5 2-6 0,5-1 18 0,-2-1 17 15,2-1-9-15,0 0 9 0,0 0-12 0,-2-2 10 16,0 0-8-16,-1 0-5 0,-1-3 1 16,-3 0-7-16,7 0-1 0,0 0 5 0,-28 0-8 15,-1 0-13-15,-8 0 7 0,-32-19 0 0,16 14-2 16,5 1-18-16,-7 0 11 0,21 4-11 16,-17 0 6-16,-13 0-17 0,-12 0 7 0,-6 0 2 15,-8 0-8-15,-91 20 15 0,87-15-7 0,-4 2 2 16,1 0 0-16,-4 1 8 0,3 0-12 15,4-1 3-15,2 2 4 0,-2-3 1 16,5 1-2-16,-1-2 7 0,-4 2 3 0,3-1-20 16,-1 2 15-16,-5-2-5 0,3 2 9 0,-2 0-4 15,-7 1-1-15,4 4-4 0,-6-2 8 16,4-2-6-16,-2 0 6 0,2 1-7 0,2 1 5 16,-2-3-10-16,3-1 13 0,1 0-1 15,3-2-8-15,10 0 10 0,-6-5-3 0,5 4 0 16,12-4 0-16,36 0 2 0,-22 0-12 15,-1 0 1-15,-4 0 9 0,-5 0-11 0,-57-18 16 16,62 14-8-16,0 2-5 0,-1 2 2 16,-1-1 4-16,36 1 4 0,-20 0-2 0,-3 0 1 15,-9 0-4-15,5 0 0 0,-1 0 2 0,1 0 2 16,2 0-1-16,4 0-4 0,1 0 3 16,2 0 0-16,2 0-1 0,7 0-1 0,-2 0 7 15,6 0 0-15,-4 0 0 0,-32-10-10 16,41 9 5-16,-4 1 5 0,-5-1-6 0,18 1-2 15,-8 0 0-15,-3 0 8 0,-7 0-2 16,0 0-11-16,-46 19 6 0,39-11-6 0,-2-1 3 16,2 0 2-16,2 0 6 0,3 2-2 0,-3-3-8 15,8 2 6-15,-3-1 0 0,4-5 11 0,-1 2-12 16,4 3 2-16,-1-5 2 0,4 2-4 16,-6-1 7-16,5 0-19 0,-4-3 16 0,0 0 2 15,-3 0-4-15,19 0 0 0,-3 0 0 16,-9 0-3-16,-4 0 8 0,9 0-6 0,-5 0 7 15,0 0-7-15,5 0-1 0,0 0 5 0,-5 0-6 16,0 0-8-16,-30-16 10 0,30 13 2 16,1 1 2-16,-1-1-4 0,0-1 8 0,5-1-3 15,-5 1 9-15,5 1-5 0,-5-2-2 0,5 5 1 16,-5-5-8-16,5 2 5 0,-5-2-4 16,7 5 2-16,5-2-1 0,-1 0 0 15,3 1-6-15,2 1-3 0,3 0 3 0,11 0 5 16,-9 0 3-16,0 0-12 0,9 0 11 0,-19 0 8 15,8 0-9-15,-3 0-11 0,3 0 15 0,-3 0-8 16,2 0 3-16,3 0-6 0,-7 0 4 16,7 0 0-16,-12 0 11 0,-2 0-12 0,7 0 1 15,-4 0-1-15,6 0-1 0,0 0-3 16,14 0 5-16,-14 0 1 0,5 0 2 0,9 0 1 16,-13 0 3-16,13 0-5 0,-12 0 3 0,12 0-9 15,-9 0 12-15,9 0-4 0,0 0-1 0,-14 0 8 16,14 0-13-16,0 0 10 0,-9 0-3 15,9 0-6-15,0 0 6 0,0 0-4 0,0 0 2 16,-11 0 6-16,11 0-5 0,0 0 4 0,0 0-5 16,0 0-3-16,0 0 0 0,-12 0-10 15,12 0-2-15,0 0-18 0,0 0-31 0,0 0 7 16,0 9-186-16,-11-9 20 0,11 0-199 0,-19 0 35 16,-24-30 16-16,17-1 55 0</inkml:trace>
  <inkml:trace contextRef="#ctx0" brushRef="#br0" timeOffset="34911.75">2923 6516 222 0,'0'0'77'0,"0"0"18"0,0 0-19 16,0 0-26-16,0 0 25 0,0 0-12 0,0 0 1 16,0 0 1-16,0 0-16 0,0 0-3 0,0 0-7 15,0 0 11-15,0 0-40 0,14 29-3 0,7-19 2 16,-5 4-3-16,7 2 28 0,-5 2-4 16,5 4-3-16,-2 0-2 0,6 3-4 0,-1-1-2 15,-6 3-6-15,1-3 10 16,4-2-4-16,-2 1-4 0,-5-7 7 0,1 2 17 0,15-1-4 15,-6-8-5-15,1 0 54 0,-1-8 5 16,-14-1-17-16,34-24-9 0,-16 3 1 0,7-7-7 16,4-11-16-16,10-9 2 0,4-7-19 15,5-7 6-15,7-9-12 0,9-3 13 0,5-10-24 16,6-2 13-16,3-3 0 0,6-2-4 0,3-1-18 16,-2 0 9-16,0 0-3 0,-3 9-1 0,-4 0-2 15,-1 7 6-15,-10 7-5 0,-8 8 0 0,-7 9 0 16,-11 4-11-16,-2 8 6 0,-9 5-12 15,-5 8-7-15,-5 5 17 0,-2 1-21 0,-2 6 14 16,-7 6-4-16,-5 3 5 0,-4 3-13 0,-14 3-18 16,0 0 5-16,14 0-31 0,7 18-1 15,-15-12-49-15,-1-3-80 0,0 1 18 0,-3-1-185 16,0-1 8-16</inkml:trace>
  <inkml:trace contextRef="#ctx0" brushRef="#br0" timeOffset="36224.98">2563 11377 293 0,'23'0'47'0,"-23"26"25"0,49 18 15 0,-33-19-1 0,-3-4-20 16,13 10-53-16,-8 7-2 0,3-9 110 16,-5 4-29-16,9-1-10 0,-11-2-20 0,-1-2 0 15,-1 1-20-15,8 1-7 0,-1-2-3 16,-3-5-3-16,4-1-3 0,-1-5 13 0,6 11-3 15,-4-12-35-15,4-2 0 0,2-5 31 0,1-3-4 16,6-6 9-16,-18 0-3 0,14 0-18 0,39-26 1 16,-23 0-2-16,4-6 2 0,5-8 19 15,7-8-28-15,2-15-2 0,8-3-2 16,1-12 3-16,7-6 8 0,-4-3-4 0,2-4-6 16,7-4-2-16,0 0 5 0,-1 4 16 0,1-4-22 15,0-2 12-15,0 5-28 0,0 4 14 0,-7 4 4 16,-3 3-22-16,1 8 18 0,-7 7 1 0,-7 9 16 15,-5 0-34-15,-6 11 17 0,-8 5-1 16,-2 4-21-16,-2 1 0 0,-7 9 41 0,-4 0-15 16,-1 3-5-16,-4 2 17 0,-4 5-23 15,-1 1 10-15,-4 5 0 0,-5 2-1 0,-2 3 5 16,0 1-2-16,-3 1 10 0,3 3-26 16,-4 1 8-16,1 0 23 0,-4 0-19 0,0 0-9 15,0 0 3-15,14 16-20 0,-12-9-24 0,-2 3-39 16,0 0-80-16,-2-1-179 0,0-1 13 15,-19 2-2-15</inkml:trace>
  <inkml:trace contextRef="#ctx0" brushRef="#br0" timeOffset="39522.08">32385 5591 275 0,'0'-20'0'0,"0"20"95"0,0 0 19 0,-23 0-24 16,23 0 2-16,0 0-26 0,0 0-6 15,0 0 17-15,0 0-9 0,0 0-8 16,0 0-12-16,0 0-8 0,0 0-5 0,0 0-3 0,0 0 19 16,2-39-20-16,21 24 11 15,11 0-4-15,3-1-5 0,2 1-2 0,-2-2-4 16,2 1-3-16,4-1-14 0,-1 1-1 0,3 1-17 15,-6 0 1-15,9 1 19 0,-6 1-3 16,-3 1-25-16,-7 3 0 0,2 1 22 16,-6 1 1-16,-5 4-2 0,-10-1 1 0,4 2-3 15,-8 2-24-15,4 0 1 0,-6 0 30 0,-7 0-2 16,0 0-1-16,0 0 0 0,9 0-1 0,-9 0-16 16,14 0 2-16,2 19 0 0,-7-14 1 0,-4 0 14 15,-3 2-1-15,1-2 3 0,-1 4-1 16,0 1-19-16,1 1 1 0,-3 2 23 0,4 17-2 15,-4 1-1-15,0-14 0 0,0 11-14 16,0 4 1-16,0 5 8 0,-14 37 0 0,10-36-2 16,-1 5 10-16,-2 0-17 0,7 3 0 0,-2 1-9 15,2 1 1-15,-2 3 19 0,-3 1-2 16,5 3 1-16,0-4 0 0,-2 3 2 0,0 5 6 16,2 8 2-16,-7 5-14 0,7 6-5 15,-5 4 0-15,5 8-1 0,-5 6 16 0,3 9-2 16,-2 8-3-16,-1 3-15 0,3 7 15 0,-1-1 2 15,3 5 13-15,0-2-26 0,0-1 10 0,0-61 2 16,0 30 2-16,0 10-3 0,0 7 0 16,0-1-24-16,0-9 32 0,0-4-15 0,0-4 9 15,0-9 24-15,0-8-14 0,0-6 8 16,0-9 12-16,0-2-3 0,0-5 11 0,-13 40 8 16,13-62 0-16,0-1 2 0,-5-9-1 0,3-3-7 15,0-6-8-15,2-3-2 0,-3-2 3 16,-1-3-9-16,1 3-3 0,1-4 4 0,-3-1-13 15,1-1 1-15,-1 2-15 0,-2 1-20 0,1-2-28 16,-6 0-40-16,-13 11 9 0,-10-6-130 16,-1 1-165-16,-8 1 23 0,1-3 21 0,-8-3-5 15</inkml:trace>
  <inkml:trace contextRef="#ctx0" brushRef="#br0" timeOffset="51361">6863 6797 280 0,'0'0'77'0,"0"0"43"16,-21 0-17-16,21 0 8 0,0 0-11 0,0 0-17 15,0 0 7-15,0 0-32 0,0 0 10 0,0 0-20 16,0 0-11-16,-20 0 12 0,20 0-5 16,0 0-3-16,0 0-5 0,0 0-5 15,0 0-12-15,0 0 0 0,0 0-2 0,0 0-2 16,0 0-5-16,-21 0 2 0,21 8-4 0,2 4 7 16,-2 2-17-16,0 7 24 15,0 7-5-15,0 6 0 0,0 4 2 0,0 4 18 16,0 4-24-16,0 5-3 0,0-3 3 0,0 4 0 15,0 0 7-15,0 4-1 0,0 1-5 16,0 1 1-16,0-5-3 0,0 4-4 0,0-9-3 0,0 0 3 16,0-6 11-16,9-6-12 0,-9-2-10 15,0-5 18-15,0-10 16 0,0-1-10 0,0-4-2 16,0-5-9-16,0-9 21 0,0 13-11 16,0-13-6-16,0 9 3 0,0-9 3 0,0 10 3 15,0-10-7-15,0 0-8 0,0 0-44 0,0 11-1 16,0-11 4-16,17 9-103 0,-15-13-83 15,0-4-130-15,7-18 19 0,-4-5 11 16</inkml:trace>
  <inkml:trace contextRef="#ctx0" brushRef="#br0" timeOffset="53500.94">7021 6648 416 0,'-2'0'151'0,"2"-1"-35"0,-2 1 1 0,2-2-23 0,0 2-20 0,0 0 13 15,0 0-40-15,2 0 15 0,-2 0-23 16,7 0 6-16,0 2 6 0,0-2-13 16,22 1-5-16,-13-1 15 0,10 0-25 15,8 0 11-15,5 0-3 0,5 0-6 0,1 0 9 16,6 0-9-16,4 0 8 0,0 0-16 0,-2 0-14 15,4 0 10-15,0 0-6 0,1 0 6 16,1 0 3-16,3 0-16 0,0 0 7 0,0 0 10 16,0 0-7-16,2 0 9 0,0 0-10 0,3 0-8 15,-1 0-4-15,1 0 1 0,2 0-1 16,2 0-6-16,-3 0 10 0,72-17-10 0,-71 13 18 16,2 2 0-16,-2-2-2 0,-2-1-7 0,-1 2-3 15,-2-2 5-15,-2 2-3 0,2-1 21 16,-9 3-12-16,3-3-4 0,-3 2-15 0,0-1 7 15,-28 3 18-15,12 0-16 0,7 0 8 16,5 0-22-16,-3 0 23 0,2 0-5 0,51 17-2 16,-44-16-10-16,-4 3-1 0,4-2 17 0,-8 2 8 15,-22-4-21-15,14 0 16 0,8 0-11 16,3 0-11-16,1 0 20 0,4 0-4 16,-4 0 2-16,0 0-17 0,-3 0 21 0,1 0-14 15,-3 0 6-15,-5 0-10 0,-1 0 15 0,-6 0-5 16,1 0-4-16,0 0 6 0,-3 0 10 0,1 0-8 15,-1 0-13-15,35 0 9 0,-30 2 0 16,0-2 4-16,-19 0-10 0,12 0 10 0,5 0-24 16,2 0 32-16,0 0-18 0,2 0 5 15,1 0 3-15,38-18-4 0,-43 16-8 0,-3-3 19 16,3 1-6-16,-1 1 0 0,-1-1-5 0,-5-1-2 16,-1 3 8-16,6-6-5 0,-5 5 2 15,-1-2-3-15,-3 0 1 0,3-2 6 0,4 0-6 16,-4 0 1-16,6-1-4 0,-3 1 6 15,2-3-21-15,-2 3 7 0,-2 0 16 0,7-2-10 16,-7 1 7-16,-5 2 8 0,-2 2-6 0,-3-2-2 16,-6 5-9-16,-2 0 3 0,-1-2 0 15,-2 0 11-15,-2 2-8 0,2-1-4 0,-2 1-14 16,-2-2 15-16,2 3 8 0,0-2-8 0,-3 2 11 16,1-1-5-16,-1 1 0 0,-4 0 0 15,0 0-22-15,0 0 19 0,0 0 3 0,0 0-19 16,12 0 34-16,-12 0-26 0,0 0 11 15,0 0 7-15,14 0-3 0,2 19-16 0,-12-10 15 16,8 15-14-16,-5-1-2 0,4 1 29 16,-6 2-14-16,4 3-18 0,-7 2 16 0,0 4-3 15,-2 1-12-15,0 1 18 0,0 7 4 0,0-22-4 16,0 13-7-16,0 5 3 0,-18 47-2 0,11-39 8 16,3-3 5-16,-3 5-10 0,2-7 2 0,3 1 2 15,2-3 15-15,-5-5-16 0,5-6-5 16,0-17 2-16,0 11-2 0,0-1 5 15,0 1-15-15,0-3-2 0,0-6 19 0,0-3-2 16,0-3 4-16,0-9-2 0,0 12 21 16,0-12-17-16,0 13 21 0,0-13-27 0,0 9 15 15,0-9-12-15,0 0 6 0,-11 11-3 0,-5 4 1 16,9-12-12-16,2 1 17 0,-4-1-22 0,2-1 25 16,-2 0-14-16,-14 8 10 0,-7-6-8 0,3 3-1 15,-5-2 2-15,2 4 5 0,-2-7-16 16,-3 8 2-16,6-7 2 0,-1 3 0 0,-2-3 2 15,2 1 4-15,-2-2-9 0,-3 2-15 16,1-4 15-16,-3 5 3 0,3-2-4 0,-5 0 10 16,4 0-2-16,-4 0-12 0,1-2 8 0,3 4 5 15,-6-2 1-15,2 3 0 0,-2-2-11 16,-1 1 4-16,3 2-6 0,-2 1-10 0,0-1 17 16,0 1-5-16,-1 2 6 0,-1 2 5 0,8 0-1 15,-8 2-23-15,4-2 12 0,-5-3 3 16,-2 3-7-16,5 0 9 0,-3 2-1 15,-1-6-6-15,-4 2 13 0,6-5-5 0,-3 6-3 16,2-3 0-16,-1 0-6 0,3 4 12 16,-1-2 2-16,-1 1-8 0,1-1 3 0,-1 1 5 15,5 2-3-15,-7-1-8 0,9-1 1 16,3-1 6-16,-5 4-1 0,5-4 7 0,-5 0-28 16,2 0 27-16,0 0-8 0,1 0-8 0,1-2 7 15,1-3-10-15,-1 2 16 0,1-2 0 0,4-1 2 16,3 1 0-16,-3 0-2 0,2-3-2 15,3-2-6-15,-2 5 17 0,4-4-15 16,2-1-5-16,-9 4 18 0,5-4-12 0,-7 2 7 16,0-2 0-16,0 2-14 0,-3 1 18 15,1-2-13-15,0 1 13 0,1-2-5 0,1 3-6 16,3 1-8-16,-4-3 10 0,4 3 8 0,1 3-21 16,-4-5 9-16,21-2 12 0,-10 0 1 0,-2 0 3 15,-2 0-18-15,0 0 12 16,-3 0-9-16,3 0 10 0,4 0-12 0,-18 16 6 15,23-15 10-15,5 1-25 0,-3 0 7 0,-11 3 9 16,-7-3 6-16,11-1 1 0,3 0-3 0,-1 2-2 16,3-2 3-16,16-1-14 0,-23 0 23 15,-4 0-10-15,-1 0-8 0,5 0-4 0,-2 0 9 16,-5 0-8-16,3 0 4 0,-5 0 2 16,4 0-11-16,3 0 14 0,4 0-2 0,-2 0-8 15,0 0 9-15,-2 0-4 0,-2 0-8 16,1 0 13-16,4 0-8 0,-4 0 14 0,1 0-13 15,2 0 6-15,-2 0 2 0,-21-15 4 0,21 12-17 16,0-3 13-16,2 3-2 0,-3-4-4 0,1 2-3 16,0-1 10-16,2 4-9 0,-4-2 12 15,11 0-12-15,-1 1 7 0,4 0 0 0,-1 1-4 16,0 2-6-16,3-1 6 0,-1 1-6 0,3-1 8 16,-5 1 7-16,3 0-10 0,-1 0 2 15,12 0-18-15,-13 0 25 0,1 0-13 0,-11 0 8 16,0 0-4-16,-2 0 2 0,0 0-5 15,2 0 3-15,-2 0 10 0,0 0 2 0,4 0-8 16,-7 0-8-16,5 0-1 0,0 0 11 16,3 0-7-16,2 0 1 0,-1 0 2 0,5 0-5 15,-11 0 0-15,0 0 11 0,4 0-9 0,1 0-2 16,4 0 1-16,-3 0-3 0,6 0 5 0,-1 0 0 16,2 0 3-16,-1 0-3 0,-8 0 8 0,-2 0-2 15,0 0-5-15,-16-10 8 0,25 8-8 16,1 0 0-16,1 0 4 0,3 2 0 0,0-1-2 15,0 1-6-15,-1 0 0 0,4 0-12 16,-1 0 16-16,2 0 4 0,0-3-1 0,-1 3-16 16,1 0 16-16,0 0-8 0,1 0 7 15,-1 0 0-15,3 0-6 0,-3 0 6 0,1 0-5 16,-1 0 6-16,3 0 3 0,0-1-10 0,-1 1 4 16,1 0 3-16,2 0-7 0,0 0-6 15,0 0 6-15,0 0 1 0,-11 0 4 0,11 0-12 16,-12 0 9-16,12 0 6 0,-14 0-9 0,-6 17-2 15,13-12 10-15,0-4-10 0,-2 1 11 16,2 2-15-16,0-2 14 0,-2 1-4 0,4-2 1 16,-2 3-10-16,0-2 13 0,1 0-9 0,1-1 10 15,-2 2 6-15,5 0-7 0,-3-2-1 0,1 0 8 16,-1 2-8-16,1-3-2 0,1 1 12 16,-1 1-8-16,1-1 4 0,1-1-8 0,0 0-3 15,2 2 12-15,-3-2-7 0,1 0-11 0,0 0-10 16,0 0-6-16,2 0-14 0,0 0-2 15,2 0-19-15,2 1 7 0,1 1-81 0,2-4-130 16,0 1 22-16,2-4-133 0,12-10-8 0,-3-1 32 16</inkml:trace>
  <inkml:trace contextRef="#ctx0" brushRef="#br0" timeOffset="54378.41">12545 7535 269 0,'0'0'119'0,"0"0"-16"15,0 0 5-15,0 0-15 0,14 8 11 0,20-9-27 0,-15 1-10 16,15 0-6-16,7 0-7 0,5 0-1 16,5 0-7-16,59-17-5 0,-44 16-4 15,3-6-10-15,0 3 4 0,4 0-9 0,1 0 14 16,-1 0-1-16,-2 0-6 0,-2 1-24 16,2 0 6-16,-7 2 4 0,0-2 3 0,-2 1-9 15,-5 2 11-15,-6-3-14 0,2 0 3 0,-1 3 0 16,-3-1-25-16,-8-2 3 0,-7 2 26 0,1-2-8 15,-10-1 0-15,-2 1-22 0,-9 0-55 16,-3-6-76-16,-2 2 13 0,-4-2 10 16,-5 9 10-16,0-20-238 0</inkml:trace>
  <inkml:trace contextRef="#ctx0" brushRef="#br0" timeOffset="54658.64">14123 7181 282 0,'39'-12'115'0,"4"5"-35"0,-4 6 8 0,0-3-8 0,-20 4-10 16,6 0-9-16,7 0-7 0,34 15-5 0,-36-4-7 16,-5 2 42-16,1 4-1 0,-3 2-7 15,-7 1 1-15,0-1-17 0,-9 4-1 16,-5-4 9-16,-2-7-18 0,0 9 1 0,-23 25 7 15,2-17-24-15,-6-2 2 0,-3 0 0 0,2-2 0 16,-1-4-7-16,1 1 9 0,-9 1-19 16,5-8-41-16,7 1 3 0,2-2 2 0,9-5-70 15,3-6-56-15,4-2-144 0,7-1 20 0,0 0 13 16,0 0 8-16</inkml:trace>
  <inkml:trace contextRef="#ctx0" brushRef="#br0" timeOffset="55307.92">15029 7696 439 0,'4'1'225'0,"-2"-1"-60"0,1-1-11 0,6-6-20 16,11-8-19-16,-1-9-5 0,1-2-17 0,6-2-6 15,-1-5 0-15,-2-9-14 0,2 3-12 16,0-6-6-16,-4-4 0 0,0-6-16 0,-5-4 3 16,0-1-7-16,-3-3-7 0,-1-1 9 0,-10-2-13 15,-2 33-5-15,0-13-6 0,0-7 4 16,0 2-17-16,0 5 25 0,-20-47-6 0,17 54 3 16,-1 9-12-16,-3 5 11 0,0 14-5 15,0 8-13-15,-2 9-6 0,-3 16 7 0,-4 7-1 16,0 7 7-16,3 4 3 0,-1 7-4 15,0 4-9-15,0 7 3 0,3 8-5 16,-1-2 11-16,5 1-5 0,7-34 4 0,0 14-5 16,0 6 2-16,19 48-3 0,-3-54 15 0,0-5-9 15,0-4 15-15,7-6 0 0,7 0-2 0,-1-11 0 16,6-7-9-16,-1-8 2 0,-15-4-1 0,40-17 6 16,-20 2-5-16,-2-4-2 0,-5-4 1 15,-2 1-3-15,0-8-4 0,-7-5-4 16,-3 2 11-16,-1-1-11 0,-6-2 8 0,-1 5-10 15,-3 4 4-15,-2 4-1 0,-5 7-12 0,-2 4 21 16,0 12-18-16,0 0-9 0,-4-3 13 0,1 10-10 16,1 2 14-16,-5 20-7 0,2 2 6 15,3 0 7-15,2 1-8 0,0-17 6 0,0 9-13 16,16 27 13-16,-11-27-1 0,9-2-16 16,-8-4 16-16,4-7 1 0,-1-1 3 0,0-1-4 15,0-3 10-15,-2-2-8 0,5-4-4 0,-6 0 6 16,-6 0-1-16,0 0 9 0,14 0-5 15,18-31-12-15,-16 12-1 0,-4-3 11 0,-5 0-15 16,-5-5-1-16,-2 15-4 0,0-7-11 0,0-5-6 16,-23-30-21-16,12 30 6 0,-3 6-49 15,2-3 18-15,3 5 6 0,2 4-83 0,0 0-40 16,5 4-102-16,0-2 23 0,2 10-112 0,0 0 26 16,0-20-3-16</inkml:trace>
  <inkml:trace contextRef="#ctx0" brushRef="#br0" timeOffset="55686.84">16143 7072 229 0,'7'15'134'0,"0"0"46"15,0 9-44-15,-5-2-14 0,-2-3-7 0,2 0-3 0,-2-19-14 16,0 13-29-16,0 1 11 0,0-1-17 16,0-3 6-16,0 1-16 0,0-11 0 15,0 12 13-15,0-3-12 0,0-9 11 0,18 18-17 16,-11-15 11-16,3-2-15 0,1-2-7 15,0 1-13-15,3-2-5 0,0 2 4 0,9 0 2 16,0 0 2-16,4 0-13 0,-1 0 1 0,33 12-3 16,-36 0-2-16,2 2 1 0,3 2-12 15,-1-1 6-15,-1 3-5 0,-3-4 9 0,-1 2 1 16,1-5-7-16,-2-1 20 0,-3-3 15 0,1-5 10 16,-19-2-5-16,20 0 1 0,31-24-13 0,-21 2-2 15,-3 5-6-15,3-8 18 0,-5-2-14 16,0-3 5-16,-6-7 4 0,4 3-6 0,-5-1 1 15,-4-4-6-15,-5 1-3 0,-4 1-3 16,-1-2 5-16,-4 19-9 0,0-5-10 0,0-2 3 16,-18-31 1-16,11 35-1 0,-5 4-6 0,3 8-20 15,0 2-16-15,-2 2-15 0,4 7-17 16,0 3 6-16,7-3-74 0,0 0-44 0,-18 15-164 16,18-8-32-16,-3-2 43 0,1-1-1 15,4-1 15-15</inkml:trace>
  <inkml:trace contextRef="#ctx0" brushRef="#br0" timeOffset="56187.47">17372 6973 385 0,'5'0'168'0,"-1"0"-25"0,3 0-16 16,0-3-29-16,2 0 21 0,0 0-38 0,10-8-11 15,4 1 2-15,-7 1 10 0,-3 1-29 0,-3-2-3 16,-4 3-3-16,1 1 4 0,-4-5-20 16,-3 3 1-16,0 8-12 0,0 0-2 0,0-10 8 15,-19-6-7-15,8 14-10 0,-3 2-13 16,-16 5 14-16,12-5-1 0,-30 18 3 16,22-1 10-16,-3 3-26 0,1 3 9 0,1 7 16 15,4 4 1-15,4-1-11 0,6 6 3 16,-3-5-9-16,6 8 0 0,6-3 1 0,2-4 4 15,2-19 18-15,0 7-9 0,29 26-4 0,-6-25 4 16,0-5-10-16,5-4 8 0,4-6-2 0,2-6 13 16,5-1 0-16,-18-2 3 0,6 0-18 15,40-27 23-15,-33 12-17 0,1-5 9 0,4-2-1 16,-5-2 0-16,-2 0 2 0,-7 0 13 0,3-3-13 16,-3-3 7-16,3-1-12 0,-3 4-1 0,-5 0-4 15,-4 4 17-15,1 5-3 0,-8 2 1 16,-2 7-10-16,-1 0-3 0,4 6-6 0,-3 3 5 15,-7 0-14-15,0 0 10 0,25 21-5 16,-9 1 5-16,0 6-6 0,-2-3 0 0,2 3-3 16,2 2-9-16,0 2-10 0,3-2-5 0,2 0-22 15,-2 4-54-15,1-4 1 0,1 0 7 16,-2 3-102-16,-7-2-177 0,-10-8-12 16,-4-8 28-16,0-15 37 0,0 0 6 0</inkml:trace>
  <inkml:trace contextRef="#ctx0" brushRef="#br0" timeOffset="69101.16">8239 9027 262 0,'0'0'-1'0,"0"0"-1"0,0 0 2 0,0 0-2 16,0 0 156-16,0 0-35 0,0 0 19 0,0 0-34 15,0 0-9-15,0 0-20 0,0 0-6 16,0 0 5-16,0 0-29 0,0 0 0 0,0 0-16 16,0 0 11-16,0 0-16 0,0 0 27 15,4-4-20-15,1 7-1 0,0 0 5 0,4 0 0 16,2-1-3-16,19 5-3 0,-3-5-4 15,3 1-3-15,5-2-24 0,-3 2 2 16,2-3 8-16,-2 1-3 0,3 0 3 0,-3 0-1 16,2 6-2-16,-9-2-1 0,8-1 1 0,-8 3-19 15,-2-6 19-15,0 9-3 0,-5-1 0 0,0 2-3 16,-6-2 6-16,-3 1-3 0,-4 1-4 0,-3-2-6 16,-2 4 1-16,0-13 1 0,0 20 21 15,-28 25-5-15,8-15-6 0,-3-1 3 0,-7-1 2 16,2-1-25-16,-8 3 24 0,-3 0 0 0,4 0-1 15,-4 1-6-15,5 5 3 0,-5-6 8 16,5 1-6-16,1-1 3 0,1-2-9 0,3 0 3 16,1 0-3-16,3-3 4 0,2-5-12 15,0-1 22-15,7-3-5 0,2 0-6 0,3-7-2 16,4-3 10-16,0 1-12 0,2-4 6 0,1 2-25 16,-1-4 16-16,3 1 2 0,0 1 0 15,-1 0-1-15,3-3-22 0,0 0-56 0,0 0 0 16,0 0-11-16,0 0-45 0,0 0-97 15,21 15 14-15,0-24-119 0</inkml:trace>
  <inkml:trace contextRef="#ctx0" brushRef="#br0" timeOffset="70262.17">9906 9324 242 0,'-7'-4'161'0,"2"-1"-24"0,-2-1-32 15,1 2 20-15,-1 0-28 0,0-1 6 0,-2 3-33 16,4-2 4-16,-4-1-11 0,-3 4 5 0,1 1-6 16,-5 0-17-16,0 0-6 0,-9 0 6 0,-30 16-17 15,25-4-7-15,-2 1-1 0,2 0 13 16,0 6-32-16,3 1 29 0,-1 1-18 16,7 1 2-16,3 5 7 0,-3 3-14 0,3 1 0 15,4 1 4-15,1-4-2 0,3 5-9 0,4-3 10 16,1-9 3-16,3 6-2 0,2-16-2 0,0 3-1 15,0 0-8-15,0-3-13 0,0-1-5 16,20 8-5-16,-13-17 24 0,0 0-3 0,23-5-8 16,-5-8 28-16,5-4-12 0,2-7-10 15,-2 1 13-15,2-2-14 0,7-6 13 0,-5 0-11 16,3-4-12-16,0-4-3 0,-5-4 28 0,2-1 4 16,-4 0-14-16,-3-3-19 0,-1-1 40 0,-6-1-19 15,-1-2 1-15,-8 4-8 0,-2 4 10 16,-2-4-6-16,-2 7 9 0,-5 1 2 0,0 23-6 15,0-1-8-15,0 0 13 0,-21-10 3 16,14 23-4-16,0 3-3 0,-2 6 2 0,-7 13-12 16,-2 8-1-16,-1 9-3 0,6 3 24 0,1 0-6 15,3 1-1-15,2 10-3 0,0-5 1 16,3 0-7-16,4-20 10 0,0 13-15 0,0 2 13 16,18 48-15-16,-4-44-11 0,0-10 29 15,4-2-7-15,0-8-8 0,3-6 7 0,4-5-6 16,3-1 11-16,-12-12 1 0,9 0-12 0,44-22 0 15,-28 5 16-15,3-1-5 0,-5-6-5 16,4-1-4-16,-4-5 7 0,0-3-6 0,-5-3 18 16,-1 3-30-16,-4-4 13 0,-6-1 1 15,0 2-13-15,-7-1 5 0,-4 4 21 0,-5 6-15 16,-7 27 0-16,0-15-1 0,-21-5-30 0,7 21 35 16,-18 4-30-16,-5 9 14 0,3 2 31 15,0 5-18-15,2 3 7 0,4-1-1 16,1 7 7-16,4-2-29 0,2-1 16 0,5 1 4 15,-2-4 3-15,8-1-8 0,4-4 4 0,3-2-8 16,-1-8 3-16,1 0 0 0,1-3 6 16,2-6 1-16,0 0-9 0,18 3-10 0,-8-6-2 15,-1 1 12-15,18-10-4 0,1 2 9 0,-3-5 13 16,-2 3-11-16,2-3-17 0,-6 3 24 16,1-1-1-16,-8 6 0 0,-3 3-35 0,-2-1 21 15,0 0-7-15,-1 4 18 0,-1 0-2 0,-5 1-20 16,0 0 4-16,0 0 14 0,0 0-4 15,0 0 0-15,0 0-1 0,25 21 1 0,-18-19 3 0,0 3 3 16,2 0-2-16,0-3 8 0,5-1 0 16,-14-1-3-16,23 0-23 0,5 0 15 0,33-18 6 15,-28 9-18-15,-1-6 6 0,0 0 11 16,-5-3 0-16,3-1-22 0,-5-1 18 0,1 1 3 16,-4-4 2-16,-1-2 0 0,0-1 5 0,-5-2 2 15,-5-3-17-15,1 1-12 0,-3-4 26 0,-5 2-15 16,6-3 10-16,-8 3-16 15,-2 16 22-15,0-3-15 0,0-1 15 0,0 2-7 16,0 2 8-16,0 5 8 0,0-1-17 0,0 12-6 16,0 0 24-16,-2-15-20 0,-3 20 22 15,-2 17-11-15,-4 7-25 0,-1 4 31 0,3 4-5 16,2 7-9-16,-2 2 7 0,4 2-6 16,1-5 3-16,2 1 2 0,-1 1-3 0,3-2-9 15,0-22 18-15,0 9-30 0,0 1 24 0,16 37-16 16,-7-43 12-16,1 1-7 0,-6-8-6 15,3-6 3-15,-2 1-38 0,-3-2 2 0,5-4-17 0,-5-4-25 16,-2-3-34-16,0-3-66 0,0 2-85 16,0-4-53-16,-4 1 2 0</inkml:trace>
  <inkml:trace contextRef="#ctx0" brushRef="#br0" timeOffset="70725.03">10830 9435 331 0,'7'-6'123'0,"9"-9"-14"0,7-1-29 15,0-5-7-15,7 3-9 0,2-3-8 0,0 3 20 16,4-3-10-16,1-3-12 0,7 1-1 16,2-4-2-16,-3 0-7 0,5 5-6 15,-6 1-24-15,1-3-17 0,-4 4 21 0,0 1-8 16,-2 1-7-16,-1 1 6 0,-1 2-8 0,-8 2-11 16,-1 0-3-16,-8 2-11 0,-2 2 33 15,-7 4-23-15,0-2 5 0,-6 4 47 0,-1 0-8 16,-2 3-4-16,0 0-34 0,-12 3 8 15,3 0 12-15,-11 8-7 0,-3 2-1 0,0-1 12 16,-2 3-1-16,-3 1 22 0,7-3-24 0,1 3-9 16,4-2 8-16,2 2 0 0,2-6-2 0,6 1-30 15,-1-5 0-15,4 0 50 0,1 0-12 16,2-6-5-16,0 0 0 0,0 0-1 0,14 7-7 16,-7-9 12-16,16-8-21 0,0-3 5 0,2-2-3 15,0-3-1-15,0 0-1 0,-2 0 9 16,-2-3 19-16,6 5-1 0,-11-1-4 15,3 4-25-15,-10 2-2 0,-2 4-3 0,2 0 22 16,-4 2-11-16,1 1-6 0,-1 3 6 0,-3 1 6 16,-2 0-17-16,0 0 22 0,0 0 2 0,5 18-2 15,-5-10 9-15,-2 2-7 0,-1 2-14 16,1 17 23-16,2-19-5 0,0 5 2 0,0 3-6 16,0-2-15-16,0-1 13 0,0 8-3 15,0-1-16-15,0 1 15 0,0-5-31 0,0 6 3 16,0 0-72-16,0-2-32 0,0-2-133 15,0-4 17-15,0-4-104 0,0-1-5 0</inkml:trace>
  <inkml:trace contextRef="#ctx0" brushRef="#br0" timeOffset="72399.35">9858 8897 408 0,'-5'-4'157'0,"-2"2"-26"16,5 4 0-16,-7 1-14 0,-16 3-6 0,-10 7-7 16,3 5-16-16,-5-2-9 0,-2 9-7 0,0 2 2 15,-9 4-10-15,2 2-20 0,-4 1 6 16,-1 4-13-16,-1 1 5 0,1-1-5 0,-1 0 5 15,3-2-1-15,-1 2-17 0,6-1 4 16,3-2-17-16,4-4 8 0,5-1-3 0,5-5-2 16,-1 1 14-16,5-4-16 0,3-2 4 15,4-5-4-15,-3 0-11 0,10-6 12 0,5-5 2 16,-1 1 2-16,5 0 1 0,0-5-11 0,0 0 3 16,0 0-5-16,18 11 0 0,-11-10 1 0,5 0 9 15,15 6-9-15,1 2 1 0,6 6-4 16,0 0-1-16,-1 0-8 0,3 5 20 0,-1 0-11 15,-1 3 5-15,-2-2-1 0,3 4 6 0,-1 1-1 16,3 1-9-16,-3 3 3 0,7-2-1 16,-9-1-6-16,1-2-3 0,-6-2 2 0,3 2 13 15,2-2-12-15,-9-3-5 0,2 0 11 0,-9-5 3 16,2-1-4-16,-6-2-16 0,-5-2 9 16,0-4 4-16,-5 3-7 0,5-4 17 0,0-1-9 15,-3 2-9-15,-1-4 21 0,-1 4-14 16,0-4-12-16,3 0 17 0,-1 3-2 0,-1-1 3 15,-1-4-5-15,0 2 10 0,3 1-9 0,-5-2-7 16,2 2-12-16,0-2-26 0,-2 1-23 16,0-2 5-16,0 0-103 0,-6 6-162 0,1-9-16 15,0-3 30-15,-1-14-2 0</inkml:trace>
  <inkml:trace contextRef="#ctx0" brushRef="#br0" timeOffset="81291.52">7163 8547 283 0,'0'0'35'0,"0"0"-2"16,0-21-13-16,0 21 22 0,0 0-19 16,-23-38 24-16,17 34 7 0,-6 2-31 0,1-1-2 15,-15 1-9-15,15 2 20 0,-7 0-26 0,-5 0-1 16,-3 0 31-16,-1 0-19 0,-1 0-11 0,-1 0-14 16,-6 0 25-16,1 0-11 0,-3 0 14 15,0 0-3-15,-4 0-22 0,-2 0 46 16,-3 0-31-16,-53 17 14 0,49-15-5 0,-3 1-32 15,0 0 3-15,-2 0 1 0,2-2 40 0,-2-1-45 16,5 3 35-16,-7-3 6 0,2 5-17 0,25-5 7 16,-12 0-22-16,-6 0 15 0,-4 0 27 15,1 0-7-15,-2 0-32 0,-50-18 17 0,48 12 11 16,14 2-15-16,-7-3-14 0,2 3 9 0,0 1 8 16,23 3 6-16,-11 0-1 0,-8 0 0 15,-1 0-2-15,-3 0-10 0,-4 0-3 0,-47 16 0 16,47-11 2-16,-1 1 0 0,3-3 4 15,2 1 0-15,0-2 8 0,3 4-12 0,-1-6 4 0,3 0-18 16,20 0 6-16,-8 0 14 0,-4 0-23 16,-1 0 21-16,0 0-1 0,-1 0 0 0,-1 0-22 15,-1 0 11-15,0 0 25 0,1 0-9 16,-1 0-28-16,-2 0 32 0,-5 0-36 0,8 0 27 16,-3 0 5-16,0 0-13 0,-3 0-16 0,-1 0 21 15,2 0 8-15,-1 0-14 0,-1 0 3 16,-44-21 1-16,45 12 0 0,1 4-2 0,2-2 1 15,0 4-1-15,5 2 1 0,15 1-9 16,-6 0-32-16,-32 22-21 0,25-6 49 0,0-2 19 16,-3 5-16-16,5-1 14 0,-6 2 4 15,4-1-9-15,-3 2-1 0,-2-6 3 0,3 8-3 16,9 0 3-16,-5 3-3 0,0-2 6 16,5-1 1-16,0-2 17 0,2-4-3 0,0 3-22 15,2 0-3-15,-2 1 0 0,10-2 11 0,-3-3-22 16,-1 2 32-16,4 0-17 0,-1-1 7 0,7-2 1 15,-2-3-33-15,-3 6 16 0,-1 0 4 16,6-1 13-16,0-3-14 0,2 0 5 0,-2 8-8 16,-2-5 12-16,7-3-8 0,-5 10 12 0,3-7-14 15,1-4-1-15,-1 1 10 0,4-1-7 16,0 1-8-16,0-2 28 0,0-12 2 0,0 12-21 16,0 7-15-16,0 4 0 0,0 0-11 15,0-1 25-15,0 4 14 0,16 27 11 0,-14-32-3 16,0 0-18-16,-2 6-1 0,9 0-1 0,-4 0 18 15,-3-2-32-15,5 2 9 0,0-4-12 0,7 4 25 16,-3-1 5-16,3-1-21 0,4 0 5 0,3-1 20 16,4-4-35-16,3 1 16 0,4-1 4 15,2-2-3-15,3-1 2 0,0-1 2 0,-1-1-15 16,1 0-10-16,7 0 40 0,-1 0-13 0,3 2 2 16,0-4 16-16,7 5-29 0,-5-4 12 15,2 3 11-15,3 0-27 0,-5 0-12 16,3-3 34-16,1 0 8 0,-3 1-16 15,10-2-26-15,-8-2 42 0,4-4-35 0,2-1-1 16,0 0 7-16,3 0 35 0,-1-1-11 0,1-5-5 16,2 2-16-16,2-1 32 0,0-1-19 15,-31 0 11-15,15 0-6 0,7 0 0 0,4 0-2 16,3 0 3-16,0 0-10 0,-2 0 0 0,-1 0-4 16,-1 0 0-16,-6 0 1 0,4 0-1 0,-1 0 1 15,-3 0 4-15,1 0 13 0,-5 0-13 0,-2 0 2 16,0 0 9-16,-3 0-1 0,1 0-6 15,0 0 1-15,1 0 0 0,49 9-5 0,-50-6 4 16,-3 0-1-16,1 3 1 0,1-3-1 16,3 0-1-16,-5 0 0 0,-4 0 5 0,7 1 1 15,-1-1-16-15,-2 2 1 0,1-2 0 16,-1-3 11-16,0 1-2 0,1 1 1 0,-4-2-24 16,1 0 2-16,3 0 31 0,1 0-1 0,-4 0 0 15,-20 0-7-15,13 0 1 0,4 0 4 0,1 0-3 16,0 0-5-16,41-15 1 0,-39 13 2 15,-5 1-3-15,5-2 1 0,-2-3-1 16,4 1-3-16,0-2 15 0,8 2-1 0,-6-4-43 16,-2-1 19-16,3 1-2 0,2-3 2 0,-7 0 2 15,2-3 0-15,0 0 1 0,-4 0 4 16,0 0 2-16,4-1-3 0,-4 0 3 0,-3-2 0 16,-4 0 3-16,0-3-11 0,-3 2 13 0,-4-5 1 15,-2 7 2-15,-1-3 4 0,1-3-3 16,-5 1 1-16,-2-3 4 0,2-1 15 0,0 1-17 15,-2-1-14-15,2-1 11 0,2-1 0 0,-2-2-17 16,5 0-1-16,-1 0 3 0,-4-3-1 16,5-3 2-16,0 3-1 0,-5-3 24 0,0 1-13 15,0 2 26-15,-5-1-17 0,1 3 35 16,-3-1-17-16,-4 1 5 0,-3 0-20 0,0-1 18 16,-2 17-8-16,0-9 13 0,0-6-14 0,-20-31 2 15,6 31-12-15,-5-3 7 0,-3-2-7 0,-1 10 5 16,-10-7-2-16,-3 6 3 0,-5-4-6 0,-10 1 5 15,-11 2-10-15,3 0-5 0,-8 2-7 16,-2 1-9-16,-2 3 16 0,0 4-10 16,0 5-4-16,-2 6-2 0,-1 1-65 0,38 5-4 15,-19 0-38-15,-12 0-161 0,-75 20-69 16,62-11 14-16,4-3-20 0</inkml:trace>
  <inkml:trace contextRef="#ctx0" brushRef="#br0" timeOffset="110514.9">18668 12544 212 0,'23'19'53'0,"-23"-19"-8"0,38 53 7 0,-35-34-13 16,1-5-10-16,-1-2 8 0,1 3 6 0,-1-3-24 0,-1-5 17 15,2 4 1-15,-1-5-19 16,1 1 16-16,1 1 4 0,2-2 17 0,-3 2-26 16,3-3 30-16,9 10-36 0,5 0-26 0,9-3 3 15,-3-7 0-15,5-5 66 0,-13 0 0 16,43-17-12-16,-21 2-7 0,7-5-5 0,5-6-2 15,6-1-7-15,8-9-2 0,4 1-7 0,5-2 12 16,11-4-4-16,2 1-4 0,1-4-6 16,-1 1-15-16,-2 3 9 0,0 1 5 0,-4 3-8 15,-7 1-1-15,-3 4-19 0,-2-1 0 16,-7 7 11-16,-6 0 4 0,-6 1 8 0,-4 9-1 16,-9-4-1-16,0 5-17 0,-2 0 14 15,-5-1-8-15,-7 2 1 0,1 2-3 0,-3 1 1 16,-7 2 10-16,-3 2-8 0,1 2 0 0,-2-1 0 15,-3 1 2-15,0 1 1 0,-2-3-29 16,2 1-14-16,0 2-21 0,0-1-50 0,10-8-115 16,-10 3 14-16,-2-3-133 0</inkml:trace>
  <inkml:trace contextRef="#ctx0" brushRef="#br0" timeOffset="117978.61">22009 11834 275 0,'0'0'72'0,"0"0"-3"0,0 0-4 0,0 0 18 0,0 0-24 16,0 22 10-16,0-22-31 0,0 0 13 0,0 0-13 15,0 0 8-15,13 41-5 0,17-35-9 16,5 0-11-16,4-5 11 0,2 3 0 0,-18-4-2 16,13 0-4-16,10 0-17 0,7 0 22 15,0 0-12-15,2 0-14 0,0 0-16 0,2 0 31 16,3 0-6-16,2 0-21 0,4 0 12 0,67-20-3 15,-64 17 3-15,4-3-1 0,1 3-2 16,1 0 4-16,3 3-11 0,0-3 22 0,3-1-24 16,-8 2 10-16,0 2 3 0,1-6-18 15,1 5-1-15,-8-1 16 0,-1-3-14 0,1 3 6 16,-3 2-1-16,5-2-9 0,-7-3 10 0,2 1 2 16,-2 4 3-16,-32 0 6 0,16 0-12 15,9 0 12-15,-3 0-4 0,58-15 7 0,-52 9 14 16,-1 3-32-16,-2 0 7 0,0 2 14 0,-2-3 8 15,0 1-26-15,2 2 14 0,-5 1-3 0,1 0-18 16,-3-1 20-16,-23 1 4 0,7 0-19 0,7 0 16 16,5 0 0-16,-3 0-8 0,7 0 0 15,-7 0-16-15,5 0 29 0,2 0-7 0,-2 0 1 16,48-15-2-16,-41 6 8 0,-7 0-19 0,4 4-3 16,-6-3 12-16,2 0 2 0,2-1-1 15,-2 3 0-15,4-1 0 0,1 2 18 0,-8 1-2 16,3 0-29-16,-7 3-10 0,7 1 29 15,-28 0 3-15,10 0-30 0,4 0 13 0,4 0-6 16,36 15 23-16,-36-9-2 0,1 0-10 0,-3-2-2 16,5 2-5-16,-2 1 16 0,2-2 0 15,-5 1-2-15,5 0-8 0,-2-1 5 0,-3 2-3 16,1-2-6-16,-5-1-7 0,-1 2 19 16,6 0-13-16,-3-4 10 0,2 5-4 0,1-2 5 15,-5-1-2-15,4 1-21 0,0-2 23 0,-2-3-1 16,3 2 0-16,-17-2-10 0,10 0 10 15,-1 0-2-15,5 0-5 0,-2 0 3 0,5 0 4 16,-6 0 0-16,1 0-2 0,5 0 2 16,-1 0-10-16,0 0-9 0,3 0 3 0,-3 0 15 15,1 0 3-15,-1 0-7 0,-4 0-20 16,4 0 28-16,-8 0-27 0,-1 0 3 0,0 0 3 0,0 0 13 16,5 11 5-16,25 1-15 0,-30-12 1 15,-6 1 30-15,11 0 1 0,-3-1 3 16,-9 0 13-16,3 0-10 0,9 0 2 0,4 0 0 15,1 0-4-15,-1 0-15 0,42-14 7 0,-46 10-15 16,4 1 22-16,0-1-10 0,-13 3-20 0,0 0 35 16,-3-1-18-16,-2 2-2 0,0 0-5 15,-16 0 5-15,14 0 2 0,-5 0-19 0,2 0 23 16,3 0-7-16,-2 0 5 0,-3 0 13 16,16 0-6-16,-4 0-6 0,2 0 17 0,6 0-13 15,8 0 2-15,-7 0-16 0,4 0 5 0,1 0 8 16,-1 0 4-16,-4 0-16 0,0 0-9 0,16-2 16 15,-30 1 0-15,-3 1 1 0,-3 0 3 16,1-2-3-16,-2 2-12 0,0-1-15 0,-2 1 3 16,2 0 16-16,1-3-2 0,-6 3-2 15,8-1 5-15,-8 1 6 0,5 0-12 0,-2-2-9 16,2 2 10-16,1 0-17 0,-1-2 8 0,2 2 13 16,3-1 2-16,-3 1-4 0,3 0-5 15,21 0-8-15,1-3-2 0,3-1 17 0,0 4-5 16,-2-2-2-16,7 0 0 0,-10 1 0 15,-2 0-4-15,-9 1 1 0,-2-2 5 0,-5 2-7 16,-7 0 5-16,5-1-1 0,-8 1-3 16,4 0-1-16,-10 0-1 0,0 0 7 0,0 0 4 15,9 0 6-15,-9 0-7 0,11 0 8 0,-11 0-8 16,0 0 12-16,9 0-3 0,-9 0-10 16,0 0-5-16,14 0 2 0,-14 0-1 0,0 0-11 15,0 0-5-15,0 0-19 0,12 0 4 16,-12 0-79-16,0 0-126 0,0 0-94 15,0 0 17-15,18-14 5 0</inkml:trace>
  <inkml:trace contextRef="#ctx0" brushRef="#br0" timeOffset="120826.16">6721 12773 318 0,'0'0'101'0,"0"0"3"0,0 0-22 16,0 0-8-16,0 0 3 0,0 0-20 0,-21 0-17 16,21 0-13-16,0 0 8 0,0 0-12 0,0 0 9 15,0 0-11-15,0 0 18 0,0 0-11 16,0 0-23-16,0 0 4 0,0 0-20 15,0 0 35-15,0 0-15 0,0 0 0 0,0 0-18 16,0 0 8-16,0 0-15 0,0 0 32 0,0 0-16 16,0 0 22-16,0 0-21 0,0 0 5 15,0 0 8-15,0 0-30 0,0 0 2 0,-2 11 17 16,22-2-3-16,6 0 17 0,1 1-17 16,-2-3 0-16,12 1 15 0,0 0-6 0,2 0-29 15,0 0 27-15,7 1-12 0,-3-2 9 0,5-1-2 16,1 2 6-16,3-1-24 0,3 2 22 0,3 0-1 15,-1-1 8-15,5 1-24 0,-3-2 9 16,3 1 20-16,0 1-31 0,0-2 27 0,-2 2-10 16,-1 0-11-16,1-1 4 0,0 4-2 0,-1-5 3 15,1 2 7-15,2 4-21 0,-5 1 18 16,5-3 4-16,2 6-1 0,-4 0-2 16,0-2-9-16,-3 6-10 0,2-2 13 0,-1 5 19 15,-1-1-12-15,-2 4-5 0,-2-9-3 16,2 2-6-16,0 0 35 0,-2-1-39 0,4-3 2 15,3 0-2-15,-8-2 24 0,6-5-21 16,-1-2 25-16,0-1-4 0,1-1-7 0,1-5 9 16,-29 0-9-16,14 0 11 0,4 0 1 15,5 0 3-15,2 0-7 0,50-15-1 0,-57 10-2 0,7 3 0 16,-2 1-9-16,-7-1 8 0,0 2-2 16,-7-2-1-16,4 0-1 0,-4 1 3 0,-20 1-1 15,6 0 0-15,7 0-5 0,0 0 0 16,7 0 2-16,-2 0-14 0,4 0 24 0,44 16 0 15,-42-16 0-15,-20 0-7 0,9 0 0 16,10 0 8-16,-1 0 9 0,3 0-12 0,45-16 0 16,-45 14 1-16,-1-1-31 0,1-1 9 0,2 0 1 15,-1 4-1-15,-1 0 4 0,-3 0-2 0,-22 0 18 16,10 0-1-16,6 0-1 0,-1 0-22 0,1 0 12 16,40 16 1-16,-38-15 0 0,2 3 0 15,-2-3 0-15,4 2 10 0,5 0 1 0,2-1-3 16,0 0-12-16,3-2 0 0,1 2 34 15,1 1-17-15,-25-3-2 0,13 0-4 0,7 0-3 16,2 0 0-16,3 0 0 0,-5 0 0 0,3 0-1 16,-3 0 1-16,-2 0 20 0,43 14-2 15,-50-10-4-15,2 3 0 0,-4 0-19 0,4-2-1 16,-22-5 2-16,6 0 20 0,9 0-3 16,3 0-37-16,4 0 2 0,1 0 29 15,1 0-4-15,3 0-3 0,4 0-3 0,3 0-1 16,0 0-19-16,0 0 3 0,2 0 0 0,-3 0 4 15,1 0 36-15,-2 0-4 0,1 0-32 16,1 0 17-16,0 0-2 0,0 0 6 16,50-9 3-16,-53 8 11 0,-6-1-22 0,-1-3 3 15,6 3 12-15,-4-2-2 0,4 0-2 16,1-1 0-16,5 2-34 0,-5-2 19 0,3-3 0 0,7 3 27 16,2-3-24-16,0 3 9 0,2-1-10 15,-2 4 7-15,-3-2-2 0,-6 3 2 0,2 1 6 16,-4-2-9-16,-24 2 0 0,12 0-1 15,5 0-2-15,-1 0 2 0,-1 0-1 0,-1 0 18 16,-2 0-20-16,-3 0-1 0,1 0 3 0,-2 0 17 16,1 0-2-16,3 0-36 0,0 0 13 15,5 0-12-15,43-2 3 0,-41-5 27 0,2 1-9 16,7 2 1-16,-5 0-13 0,3-4 1 16,-5 5 11-16,3-3-2 0,-5 4 2 0,-1 1 7 15,-1 1-5-15,-23 0 0 0,9 0-19 0,4 0 2 16,3 0 24-16,-1 0-6 0,1 0 9 15,-3 0-10-15,3 0 2 0,0 0-23 0,36-15 3 0,-34 11 23 16,0-4 1-16,0 2-1 0,0-3-1 16,5-2-1-16,-1-1-1 0,1 2 7 0,-1-1-10 15,8 2 1-15,-10-1-1 0,5 1 0 0,0 0 1 16,2-2 0-16,-2 5 9 0,-5-4-1 0,0 3-3 16,-4-3 0-16,0 4-11 0,-7-2 5 15,2 0 5-15,-7 2-3 0,0 0 3 0,-7 1 5 16,-4 0-7-16,0 1 5 0,0-1 5 15,-3 3 9-15,1-1 5 0,-3-1 2 0,11-5-5 16,-4 1 4-16,-2 4-18 0,0 0 19 0,-5-1-2 16,-2 0 0-16,0 1-8 0,0 1 1 15,-3 2-1-15,3-3-16 0,-2 1 9 0,-1 2 4 16,1-3-1-16,-3 2-15 0,3 0 5 0,-3 1 13 16,0-1-6-16,1 1-1 0,1 1-1 0,-1-2-19 15,-3 1 7-15,2-1 11 0,0 1-14 16,-2 1 11-16,0-2-1 0,0 2 1 0,3-1-5 15,-1 1-5-15,0-1-2 0,-2 0 11 16,2 1-8-16,1 0 9 0,-1-1 2 0,-2 1-1 16,0-2-12-16,2 2 5 0,-2 0 5 15,0 0 12-15,0 0-16 0,0 0 2 0,-4 0 2 16,1 0-19-16,-1 0 4 0,2 0 0 16,-3 0 2-16,0 3 0 0,-2-3-130 0,1-1-154 15,-4 1-67-15,1-3 19 0,-18-6 8 0</inkml:trace>
  <inkml:trace contextRef="#ctx0" brushRef="#br0" timeOffset="133807.17">26817 12956 436 0,'0'-21'144'0,"0"21"-17"0,0 0-45 0,0 0 13 0,0 0-20 16,0 0-4-16,60-22 1 0,-40 38-17 0,6 5-8 15,-8 6-11-15,3 8 5 0,-5 4 10 16,2-4-12-16,-9 5-6 0,3 4-10 0,-1-1 13 16,3 4-6-16,-5-5-5 0,-4 6 11 0,1-5-3 15,4-4 17-15,-6 0-8 0,1-3-12 16,-5-8 14-16,4-5 4 0,3-2-5 0,-2-3 14 15,-5-5 25-15,4-4 13 0,-4-1 13 0,0-4-3 16,5 1-6-16,-5-3-20 0,0-2-13 16,0 0-3-16,0 0-2 0,5-16-9 0,-5 6 3 15,0-1-6-15,0-22-6 0,2-4-12 0,12-5 7 16,-5 2-14-16,0-1-15 0,2 0 0 0,10-5-1 16,-3 3-8-16,3 2 6 0,0 0-7 15,2 3 3-15,2 5-7 0,0 5-7 0,5 1 11 16,0 8-11-16,-5 9 8 0,5 6-6 15,-23 4-4-15,27 16-1 0,-16 3 4 0,-2 4-5 16,-2 10 7-16,-2 1-3 0,-8 4 3 0,1 9 9 16,-1 0 7-16,-4 3-12 0,0-2 1 15,5-8-4-15,-5-19 2 0,0 6 2 0,0 0-5 16,0-3 11-16,0-5 12 0,0-4 13 16,0-3-11-16,0-12-3 0,0 0 7 0,0 13-4 15,2-20-6-15,12-17 9 0,0-4-5 0,-3-7-3 16,3-2 0-16,2-3-9 0,-2-1 2 0,6-4-1 15,-3 2 8-15,1-7-5 0,3 6-10 16,-3 4-4-16,2 0 9 0,1 4-5 16,0 2-9-16,-3 9 3 0,3 6-7 0,-10 10-4 15,8 3 6-15,-3 6 3 0,-16 0 8 0,18 0-4 16,23 29-3-16,-18-12 5 0,2 4 5 0,5-1-14 16,-5-2 3-16,5 0 8 0,0-2 9 0,7-2-13 15,-3-4-1-15,5-2 3 0,2-5 5 16,-18-3 0-16,7 0-6 0,11 0 6 0,40-21 2 15,-38 9-1-15,-6-3 2 0,2-1 3 16,-5-2-2-16,-4-3 4 0,0-5-12 16,-5-3 10-16,-4-5 6 0,-12-1-10 0,0-3 4 15,-9 18-7-15,0-8 0 0,-18-36 3 16,6 34 9-16,-1 4-15 0,-8 8 1 0,3 6 4 16,2 8-5-16,-1 4 2 0,-17 28-6 15,13-1 11-15,-2 1-1 0,-2 7-7 0,9 1 1 16,-2 4 6-16,6 1 2 0,3 1-11 0,0 3 4 15,9-23-5-15,0 8-2 0,0 4 1 16,18 31 5-16,-2-37-5 0,3-7 5 0,6-1-7 16,5-8 5-16,4-5-1 0,3-6 12 0,-19-1-4 15,12 0 1-15,37-26-5 0,-28 9 1 16,0-1 0-16,-7-6 0 0,7 1-2 16,-10-6 4-16,-3-1 5 0,-1-1-6 0,-2-2 0 0,-7 1-4 15,-2 2 12-15,-3 3-2 0,-6 5-7 16,-1 8 5-16,-4 14-4 0,0 0-11 0,-14-7 10 15,3 13-1-15,6 1 4 0,-8 14-10 16,1 3 13-16,-2-2 0 0,10 4-8 16,-1 3-7-16,3-10 7 0,2-19 14 0,0 18-15 15,0-6-1-15,0 0 2 0,16 8 5 0,-11-13 6 16,4-3-14-16,11 5 8 0,-4-4 6 0,3-5-5 16,-19 0 6-16,20 0-6 0,6 0 2 15,20-18 2-15,-24 12-9 0,-1 0 5 16,-9 3-1-16,1-1-1 0,-3 2-10 0,-4 2 14 15,-6 0-6-15,0 0-1 0,0 0 1 0,14 0-1 16,7 16 9-16,-21-8-3 0,4 1-14 16,-4-1-7-16,5 2-15 0,-5 0-30 0,0 1-24 15,5 18 10-15,4-12-43 0,-7-3-18 0,7-4-28 16,-4-1-42-16,4-4-116 0,-4-1 24 0,1-1-57 16,4 0 15-16</inkml:trace>
  <inkml:trace contextRef="#ctx0" brushRef="#br0" timeOffset="134172.04">29587 12974 360 0,'0'7'157'0,"0"1"-13"0,-4 4-20 0,4 13-12 16,0-10-18-16,-14 28-8 0,7-14-11 0,2 1 5 15,-4 0-9-15,5-6-20 0,-1-4 3 16,5-4-16-16,0-2-2 0,0-4 26 0,0 0-9 15,0-2 16-15,0-8 2 0,0 0 17 16,0 0-12-16,14 6-6 0,-3-9-9 0,12-12-7 16,-2-9-1-16,9-3-4 0,-5-3 1 0,5-2-7 15,-5-2 2-15,5-2-13 0,-1-2 6 0,-3 3-16 16,-1 5-3-16,0 0 5 0,0 1-3 16,-11 7-1-16,4 7-4 0,-11 4-5 15,7 8-3-15,-14 3 9 0,0 0-9 0,16 17 1 16,-7 7 0-16,-4 0 0 0,-1 3-5 0,-1 7-1 15,-3-2 4-15,0 6-7 0,0-3-14 16,4 4 7-16,1-6-1 0,4 0-15 0,3-3-11 16,1-3-5-16,3-6-34 0,10 4 9 0,3-10-95 15,1 0-14-15,0-9-60 0,4-6 19 16,-13 0-163-16,36-15 18 0,-20-1 36 0</inkml:trace>
  <inkml:trace contextRef="#ctx0" brushRef="#br0" timeOffset="134388.04">30800 12616 350 0,'0'-2'267'0,"0"4"-35"0,-2 2-40 16,-3 2-16-16,5 2-17 0,-4 1-24 0,-1 19-15 16,-2 2-17-16,3 2-15 0,-6 6 9 0,6-2-20 15,4 2-2-15,-5 1-9 0,5-20-13 16,0 10-16-16,0 3-16 0,0-1-18 0,0 2-22 15,0-3-30-15,25 28 4 0,-15-36 4 0,-6-4-127 16,5-10-101-16,-2-2 19 0,-2-3-125 16,-5-3 32-16,4-3-1 0</inkml:trace>
  <inkml:trace contextRef="#ctx0" brushRef="#br0" timeOffset="134570.47">30708 13020 475 0,'-9'-3'320'0,"5"1"-33"0,-1-1-22 0,-2-1-11 0,3 3-10 15,-1-2-18-15,-4 1-28 0,9-1-18 16,-5 2-31-16,3-4-21 0,0 2-6 0,6 0-5 16,1-2-24-16,20-9-20 0,5-4-28 15,9-2-34-15,0 4-18 0,2-4-38 0,10-4-47 16,8 0-36-16,1 1 11 0,-1 2-177 0,6-2 24 16,-6-1-140-16,1 2 1 0,-5 1 27 0,-5-2 53 15,3 2 5-15</inkml:trace>
  <inkml:trace contextRef="#ctx0" brushRef="#br0" timeOffset="135360.75">30949 13541 329 0,'0'0'205'0,"0"0"-12"0,0 0-38 16,0 0 0-16,0 0-32 0,0 0 8 0,0 0-21 16,0 0-13-16,0 0-8 0,0 0-6 15,0 0-8-15,0 0-8 0,0 0-7 0,28-15-6 16,-1 11-1-16,1-5-9 0,4-2-6 16,2 2-8-16,-4-1 0 0,4 1-2 0,1 3-14 15,-3-9-10-15,2 2-4 0,-4 2-33 16,-7-1-10-16,5 4 4 0,-5 2-105 0,-7-1-84 15,-3 3-140-15,1 1 23 0,-7 1 9 16,-2-1 0-16</inkml:trace>
  <inkml:trace contextRef="#ctx0" brushRef="#br0" timeOffset="136542.87">31784 12924 365 0,'0'0'199'0,"0"-22"-23"0,-23-20-37 16,41 18-5-16,5 3-9 0,0 2-23 0,7-2-8 16,4 3-22-16,3 4 7 0,2 7 3 15,-5 0-28-15,-15 7 0 0,6 0-15 16,30 23 13-16,-32-5-7 0,-5 5-6 0,-4 7-3 16,-12 4-8-16,-2-17-2 0,-20 42-6 0,-1-21 13 15,-9-1-7-15,0 8-5 0,-4-6-7 16,-3-2 3-16,-2-1 9 0,0-3-2 15,3-3 10-15,1-3-12 0,3-4 22 0,0-1 5 16,7-1 17-16,-3-4 10 0,5-5 4 0,0-7 3 16,12-3-13-16,11-2-3 0,-14 0-11 15,-6-16-1-15,6 0-2 0,5-3-3 0,-3-8-7 16,8 4-6-16,4 4-5 0,0-2-7 0,0 8-4 16,0-4 4-16,29-21-10 0,-15 18 5 0,7 2-12 15,-1 5 5-15,6 1-2 0,-1 6-8 16,7 1-8-16,0 5 0 0,-14 0-9 0,10 0-1 15,4 0-21-15,39 25-1 0,-41-14-4 16,4 2-16-16,-4 0-3 0,2 6-23 0,-4-4 4 16,4 0-32-16,-7-3 10 0,-2 1-70 15,-2-2-69-15,-1-2-134 0,-10-3 22 0,3-5-9 16,-13-1 16-16,0 0 32 0</inkml:trace>
  <inkml:trace contextRef="#ctx0" brushRef="#br0" timeOffset="137010.03">32754 12852 413 0,'2'-1'271'0,"0"-2"-48"16,1 3-35-16,-1-2-23 0,0 2-7 0,1 2-37 16,-3 1 2-16,4 3-19 0,-4 0-11 15,0 1-18-15,0 4 2 0,-7 14-3 0,-4 4-6 16,-5 4-14-16,0 1-10 0,-3-3-3 15,-4 3 3-15,1-6-16 0,-4-1 10 16,-4 1-5-16,10-4-2 0,-5-2 7 0,2-6 29 16,2-4 17-16,5-3 13 0,-2-8 6 15,18-1-14-15,-16 0-15 0,-19-31 7 0,17 4-6 0,2-3 11 16,4-3 1-16,5-1-26 0,1-4-2 16,1-1 9-16,5 17-21 0,0-8-11 0,18-42 7 15,-2 33 0-15,-2 2-16 0,9-4 7 0,7 1-5 16,2 1-7-16,5 4-7 0,9-2 5 15,2-1 1-15,7 2-9 0,0-1-1 0,9 2 9 16,0 0 3-16,0 3-23 0,3-2 2 0,4 1 19 16,-5 3-12-16,-4 0 0 0,-2 7-14 0,-5-1 9 15,-9 3 0-15,-7 5 14 0,-5-1-2 16,3 2-13-16,-5 3-11 0,-11 0 4 16,4 2-1-16,-4-3 12 0,-12 11 3 0,-2 2-5 15,-3 0 5-15,-4 0-23 0,0 0-13 16,0 0-24-16,5 6-24 0,-5-5-40 0,0 1-36 0,0 1 13 15,2-3-140-15,0 2-184 0,1-2 28 16,1 0 29-16,-1-5 6 0,1-1 20 0,1 3 13 16,-3-6 0-16</inkml:trace>
  <inkml:trace contextRef="#ctx0" brushRef="#br0" timeOffset="137787.31">26402 12707 343 0,'23'63'146'0,"-14"-21"-8"16,0 9-33-16,7 12 14 0,3 5-18 0,6 15 0 15,0 8-22-15,0 8-7 0,1 2-8 16,-1 2-20-16,2-1-6 0,3-4 11 0,-2-3-13 15,-5-5 1-15,2-8-11 0,0-4 4 16,-4-8-2-16,-5-7 14 0,2-4-35 0,3-7 33 16,-8-6-14-16,-1-5-9 0,2-1-22 0,2-11 2 15,2-11-70-15,-6-15-109 0,1-3 17 16,-13 0-190-16,21-27 10 0</inkml:trace>
  <inkml:trace contextRef="#ctx0" brushRef="#br0" timeOffset="139166.12">26583 12767 362 0,'5'-1'184'0,"6"-1"-46"15,21 1-5-15,-9 1-20 0,12 0-3 0,8 0-20 16,8 0 16-16,73-16-28 0,-44 9 7 16,9-6-6-16,10-4 0 0,11-4-7 15,7-3-13-15,7-1-4 0,9-2-7 0,7 1-9 16,9-1 2-16,11-1-6 0,5 1-8 0,5-3 9 16,-3 3-10-16,8 0-2 0,-1 1-1 15,0 0-6-15,-2 3 6 0,7-2-10 0,-5 1 9 16,0 4-4-16,-4-4-20 0,4 3 14 0,-6-3 1 15,-3 2 1-15,-5 8 1 0,-1-8-21 0,-3 4 19 16,-3 0 3-16,-4-1-13 0,0-2 2 16,-13 3-3-16,-6 3 1 0,-6-5 3 15,-2 3 2-15,-10 3-13 0,-7-3 14 0,-6 4-5 16,-3-2-10-16,-6 3 3 0,-8 0-6 0,-11 0 14 16,-2 1 6-16,-9-1-10 0,-5 5 0 0,-5-2 9 15,-4 0-6-15,-2 0 7 0,-1 0 8 16,-11 3-7-16,7 0 4 0,-9-3-10 0,0 2 8 15,-2-1 2-15,-1-2-9 0,1 3 1 16,-1-2-8-16,-6 1 9 0,2 6-4 0,-5-5-3 16,-6 2 8-16,1 1-6 0,-6 1 0 0,0 3-1 15,2-2-11-15,-4 2 14 0,-1-4 3 16,1 4-13-16,0-3 6 0,-1 3-5 0,-2-2-4 16,5 0 5-16,-2 2 14 0,-3-1-20 15,3 1 10-15,-3-1 2 0,3 1-10 0,-5 0 7 16,0 0-11-16,11 0 11 0,1 0 5 0,6 0-8 15,5 0 2-15,0 0 1 0,2 0 5 16,16-16 3-16,-27 15-9 0,-14 1-4 0,12 0 10 16,1 0-5-16,-13 0-5 0,12 0 5 0,-1 0 1 15,-11 0-3-15,12 0-7 0,-12 0 6 16,11 0 5-16,-11 0-9 0,0 0 0 0,12 0 4 16,1 17 4-16,-8-11-4 0,-3 2-5 15,1 1-1-15,-1 21 13 0,0-1-7 0,0 1 10 16,1 1-11-16,1 4-4 0,-1 2 7 15,6 1 4-15,-7-1 2 0,5 8-12 0,2 2 9 16,-2-6-5-16,2 9 4 0,-2-1-4 16,2 10 7-16,0 2-2 0,1 5-4 0,1 0-4 15,-4 13 5-15,4-4 0 0,5 5-7 16,-4-2 1-16,-3 1 10 0,5 0-2 0,-3-4-6 16,-2-2 6-16,3-4-1 0,-5-4-1 15,0-7-8 1,2-1 10-16,-2-9-1 0,-3 0 5 0,-4-6 6 0,5-3-4 0,-1-6 10 0,3-8-3 15,-4-5 5-15,-1-4 18 0,-2-16-1 16,0 9-5-16,0-9-10 0,0 10 4 0,-23 4-9 16,12-12 5-16,-17 5-2 0,-2-5-2 15,-6 2-5-15,-8-1-1 0,19-3-1 0,-10 0-6 16,-13 0-2-16,-7 0-4 0,-71 16 6 0,50-9 0 16,-2 0-3-16,-4-1-7 0,-3 4-4 15,-7 1 9-15,3-2 3 0,-3 1-8 0,0 1 5 16,-2 1-1-16,-2 0 6 0,7 0 0 0,-1-2-15 15,1 2 16-15,-5 0-7 0,2 3 6 16,3 0-4-16,-1 2-6 0,-2 1 5 0,1-3-5 16,-6 2 5-16,-3 4-23 0,-8-3 4 0,2 2 15 15,-6-1-19-15,-3 1 6 0,-6-1 4 16,6 1-7-16,0-2 7 0,1-3 1 0,-5 0 5 16,8 0-2-16,6-2-4 0,2-2 2 0,-3 1 1 15,8-2 3-15,4-2 1 0,-3 2 2 16,3 1 4-16,5-3-3 0,-5 1 2 0,9-1-9 15,-4 1 11-15,4 2 0 0,9-5-2 16,-4 3 5-16,0 0-6 0,6 1-9 0,-1 0-2 16,1-2 13-16,8-2-13 0,-3 2 4 0,5-1-8 15,0-1 8-15,2 4 6 0,7-4-8 0,-5-1 9 16,3 1-7-16,2 1 0 0,4-2 14 16,-4 1-10-16,0 0-4 0,0 0 8 15,0 0-1-15,0 0-1 0,5 1-7 0,6-1 10 16,-6 2 1-16,1-1 0 0,8-5 5 0,7 1-9 15,4 3 5-15,0 0-6 0,0-3-2 16,14 3 4-16,-9-3 2 0,2 4-5 0,2-2 6 16,5-1-1-16,-9 2-4 0,-2 4 10 0,1-1-19 15,1-1 9-15,-5 0 6 0,10-1 7 0,-5 2-4 16,-1-2-4-16,1 0 9 0,2 0-16 16,7-5 10-16,0 4-5 0,7-6 8 0,-7 3-1 15,11 0 6-15,-4-1 6 0,4 0-7 16,1-1-1-16,-3 0-12 0,5 2 17 0,-1-2-4 15,-1 0-9-15,4-1-2 0,0 0 2 16,0 0 1-16,0 0-9 0,0 0-9 0,0 0-15 16,-14 0-7-16,14 0-41 0,-11 0 6 15,11 0-145-15,0 0 16 0,-10 0-216 0,10 0 40 16,-13 3 12-16,36-20 12 0</inkml:trace>
  <inkml:trace contextRef="#ctx0" brushRef="#br0" timeOffset="140655.25">26191 15882 299 0,'0'0'159'0,"0"0"-11"0,0 0-27 0,0 0-5 0,-2 12-28 15,13 12 7-15,8 6-24 0,-8 3 17 0,3 6-26 16,0 3 5-16,-3-5-15 0,-2 4 8 16,0 3-8-16,-2 0 5 0,2-1 12 0,-4 2-13 15,0 5-9-15,-3-6 0 0,3-6-12 0,-5-3 17 16,4-4-9-16,1-4 5 0,-5-11 15 15,0-1 18-15,0-4 12 0,0-2 5 0,0-9-6 16,0 0-12-16,0 3-11 0,-5-6-10 16,5-8 3-16,-4-16-6 0,4-5-21 0,0 9 9 15,0-13-11-15,0-6-7 0,18-54 3 0,-7 41-12 16,3-5 11-16,7 0-16 0,-1 6 7 16,3 2-2-16,0 5 3 0,0 7-7 0,2 7-13 15,-4 3 4-15,7 9-8 0,-3 3-5 16,0 12 6-16,-4 6 4 0,-10 0 3 0,23 18 1 15,-13 0-8-15,-3 5 8 0,3 2 1 0,-7 5 1 16,2-5-12-16,-2 4 5 0,2-8-5 0,-7 7 4 16,-2-7-3-16,2 0 0 0,-4-6 1 15,-1-3 3-15,-4-4 0 0,5-2 7 0,-5-1-5 16,2-1 19-16,-2-1-4 0,2-2-3 0,-2-1-3 16,0 0-11-16,0 0 13 0,3-24-9 15,-3-1 5-15,0-5-10 0,2-6 0 0,5-3-1 16,2-3 1-16,0 3 3 0,7-5-12 15,-7 2 3-15,3 7 5 0,-3 6-2 0,7 7-11 16,-2 4-3-16,-5 6 6 0,2 7 0 0,-1 4 4 16,-10 1-8-16,9 0 9 0,18 21-5 15,-8-9-2-15,1 1 5 0,1 2 2 16,-3 0 7-16,-2 0-6 0,-2-6-1 0,0-3 5 16,-3-1 0-16,1 1 6 0,-3-3 1 0,5-1 1 15,-7 0-4-15,-7-2-9 0,18 0 5 16,16-18-4-16,-13 6-1 0,-5-3 9 15,2-4-4-15,-2-1 7 0,-2 5 6 0,-7-4-11 16,2-2 6-16,-9 3-2 0,0 18 1 0,0-17-8 16,0 1-3-16,0 4 4 0,-16-9-13 0,7 14 10 15,4 2-6-15,-6 2-1 0,6 3 4 16,-4 3-11-16,0 2-3 0,-7 11-2 0,-2-1 2 16,6 5 2-16,7-4-5 0,-1-1 6 0,6 3-7 15,0-6 3-15,0 7 2 0,0 4 2 16,20 23-12-16,-11-22 13 0,3-1-1 0,-1-4-8 15,8-2 2-15,-3-1-2 0,7-4-4 0,2-6-8 16,0 0-6-16,5 3-13 0,0-3-1 16,4-1 7-16,3-3-48 0,-3 3-42 0,-20-5-77 15,11 0 15-15,-4 0-170 0,-3 0 30 16,14-18-1-16</inkml:trace>
  <inkml:trace contextRef="#ctx0" brushRef="#br0" timeOffset="141218.24">27904 15562 249 0,'-16'-1'190'16,"7"1"-30"-16,-7 2 0 0,-3 7-53 0,-6 6 5 15,9 0-24-15,-2 6-2 0,-3 0-28 0,7 3 26 16,7 3-28-16,3 1 5 0,-5-2-8 16,9-5-2-16,0-3-17 0,0-18-3 0,0 21 4 15,25 20-2-15,-16-27 1 0,0-2-8 0,3-3-1 16,-3-6-3-16,0-3-3 0,3 0-17 16,27-19 12-16,-19 5-11 0,-1-6 18 0,6-2-8 15,-9-6 17-15,2 5 12 0,-2-8-6 0,-4-1-1 16,-3 1-6-16,0 2 17 0,-4 3-8 15,-1 5 19-15,-2 7-3 0,-2 2-7 0,0 12-18 16,0 0 2-16,0 0 1 0,0 0 1 16,-11-9-12-16,6 14 2 0,1 3-12 0,4 3-1 15,-5 13-2-15,5-9-12 0,0 7-20 16,0 4 0-16,19 26-21 0,-8-26 8 0,3-2-25 16,6-3 5-16,-3-3-59 0,5-5 17 0,8-4-17 15,-5-5-32-15,-8-4-49 0,31-20-85 0,-19 10 18 16,4-1-82-16</inkml:trace>
  <inkml:trace contextRef="#ctx0" brushRef="#br0" timeOffset="141649.5">28443 15527 416 0,'-7'1'183'0,"2"3"-42"0,1 1-6 16,-1 2-19-16,-11 11-10 0,7-2-18 0,4-2 3 15,1-1-20-15,-1 2 0 0,3-3-14 16,2-1 9-16,0-1-14 0,0-10 9 0,0 0-9 15,0 12-3-15,0-3 6 0,0-9-4 16,21 18-2-16,-17-18-2 0,3-2-9 16,21-7 7-16,-8-4-15 0,-4-7 5 0,3-2 9 15,1-4-12-15,-11 1-1 0,3-1-2 0,-3 3 21 16,0 6-12-16,-2 5 5 0,-2 0-12 16,-1 5 11-16,1 1-20 0,-1 4 9 0,-4 0-5 15,0 2-12-15,0 0 2 0,0 0-8 16,0 0 8-16,0 20-3 0,5-11-3 0,-5-1 7 15,2 2-8-15,8 15-2 0,-6-9-5 16,1-5-3-16,6-3 3 0,-2-2 13 0,0-6-7 16,3 0-2-16,-12 0 6 0,18 0-6 15,28-25 0-15,-25 15 2 0,2-6-4 16,-7 0 1-16,4 2 3 0,-6 5-3 0,-5 2 2 16,-2 1-4-16,-2 0 2 0,-1 5 5 15,-4 1-11-15,0 0 7 0,0 0-1 0,0 0-11 16,35 30-5-16,-24-13-5 0,3 2-12 0,2 4 6 15,9-1-7-15,-6 1-25 0,6-1-24 16,5-2-19-16,-1 4 8 0,10-2-85 0,-13 1-118 16,8-5 20-16,-6 1-99 0,1-4 15 0,1-9 19 15</inkml:trace>
  <inkml:trace contextRef="#ctx0" brushRef="#br0" timeOffset="141986.21">29502 15480 328 0,'-4'-1'240'0,"-6"1"-44"0,6 0-17 0,-1 0-32 15,3-1-13-15,4-1-8 0,-2 1-17 16,0-2-7-16,9 1-5 0,1 0-14 0,15-5-19 16,5-5 0-16,-5-1-1 0,5-2 0 0,4 1-18 15,-4-1-8-15,0-1 8 0,0 1-6 0,-5 3-5 16,0 0 6-16,0 3-4 0,-6-5 10 16,-8 7-12-16,-2 4-9 0,-4 1-3 0,-5 1-7 15,0 1-17-15,-19 0-15 0,-10 6-22 0,-1 0-26 16,5 2 7-16,-10 2-106 15,3-4-142-15,2 3 20 0,7-6-76 0,7 0 10 0,3-3-22 16</inkml:trace>
  <inkml:trace contextRef="#ctx0" brushRef="#br0" timeOffset="142347.41">30160 15001 370 0,'26'-18'237'0,"-6"5"-27"16,1 4-39-16,-3 3-21 0,-6 3-28 0,-3 3-2 16,-9 0-4-16,0 0-15 0,0 0-7 0,18 24-2 15,-20-15-18-15,-5 22-5 0,-7 0-4 16,5 3-3-16,-12 0-4 0,1-1-14 16,-1-1-2-16,-2-1 1 0,-2 3-7 15,4-5-2-15,5 1 3 0,-4-5 3 0,6-2 1 16,0-5-3-16,3-3 15 0,2-3 5 0,9-5 14 15,-5-1 8-15,0-3-13 0,3 0-2 0,2-3-10 16,0 0-11-16,12 0 4 0,-3-4-7 16,0 2-6-16,18-2 0 0,3-4-1 0,5 4-7 15,4-2-5-15,-5 3-8 0,12-2 14 0,-7 1-13 16,0 2-4-16,-7 1-16 0,2 1-33 0,-8 0-15 16,-17 0-18-16,7 0-31 0,-2 0 10 15,2 0-123-15,-3 0-85 0,-1 0 24 0,6 0-132 16,23-12 30-16,-20 0 23 0,-3-8 12 15,-2-2-6-15</inkml:trace>
  <inkml:trace contextRef="#ctx0" brushRef="#br0" timeOffset="142680.71">31098 14961 215 0,'5'1'275'0,"-1"2"-41"0,1 2-23 16,-5 1-24-16,0 3-22 0,0 0-9 0,-5 16-7 15,5-11-13-15,-20 30-3 0,1-13-22 16,3-2-11-16,-4 0-14 0,-5-3-1 0,2 1-7 16,-3-8-12-16,6-3 8 0,6-5 6 15,-2-6 7-15,2-1-10 0,14-4 0 0,-9 0-11 16,-19-22-9-16,15-1-8 0,1-2 0 0,3-5-5 16,9-5 1-16,0 19-24 0,0-11 1 15,21-36 0-15,-3 26-4 0,5 5 0 0,-5 2 12 16,8 1-19-16,3 3 1 0,1 0 10 0,5-2-15 15,4 5 5-15,-3-2-4 0,3 1-3 16,0 3-3-16,-2 0 7 0,2 1-7 0,-2 1 4 16,-1 1-13-16,1 3-21 0,-3-2-34 15,3 2-47-15,-5 2 11 0,-4-2-172 0,-15 8 23 16,-1 2-186-16,-10-1 18 0,-2 2 28 0,0 4 20 16,-23-8 60-16,-11 1 0 0</inkml:trace>
  <inkml:trace contextRef="#ctx0" brushRef="#br0" timeOffset="146076">29732 16289 229 0,'0'0'183'0,"0"0"-59"15,0 0-9-15,0 0 10 0,-26 20-16 0,-1 1-33 16,-3 4-2-16,-2 0 0 0,2-3-5 0,0 3 10 16,0-1-27-16,-4 3-14 0,4-1 9 15,-9 2-9-15,9 2-9 0,-6-2 15 0,6 1-11 16,0-4 1-16,0-1-16 0,5-3 5 15,2 2 2-15,3-8-5 0,8 1-1 16,-2-6-4-16,5-1-10 0,2-1 24 0,3-3-13 16,4 2 8-16,0-7-9 0,0 0-15 0,0 0 14 15,0 0 14-15,20 18-11 0,-10-15-15 0,15 3 11 16,0 2-3-16,5 0-5 0,4 0 10 0,7 1-9 16,-2-3 0-16,3-2 0 0,1 0-5 15,3 1 0-15,2 0 11 0,3-3-10 0,-1-2 15 16,-25 0-5-16,10 0 2 0,11 0 1 15,-7 0 0-15,0 0-10 0,-3 0 12 0,-6 0-10 16,-7 0 6-16,-7 0-7 0,-2 0 5 16,-3 0-9-16,-11 0 1 0,0 0-11 0,14 0 7 15,-14 0 14-15,0 0-15 0,12 4-15 0,-8 1-7 16,-4-3-15-16,5 3-9 0,-10-2 7 16,10 0-72-16,-1 0-57 0,-4-3-166 0,0-2 22 15,5-1-40-15,-5-1-16 0</inkml:trace>
  <inkml:trace contextRef="#ctx0" brushRef="#br0" timeOffset="147420.56">30644 16400 409 0,'0'0'220'0,"-55"-16"-26"16,25 13-24-16,-4-3-22 0,4 4-17 0,0 2-16 15,14 0-5-15,-2 0-17 0,-7 0-6 16,-17 27-20-16,22-12 4 0,1 0-12 0,8 4 3 16,2 4-20-16,0-3 3 0,9 5-5 15,0-12-5-15,0 8-14 0,0 3 3 16,0 2 2-16,25 22-4 0,-11-23 5 0,2-4 0 15,4-2-11-15,-6-2-1 0,7-8 11 0,4-3-15 16,-2-6 1-16,-12 0 0 0,12 0-1 16,23-31 5-16,-16 5-12 0,-5-4 7 0,-4 0 2 15,2-6-4-15,-7-4 2 0,0-2-2 0,-2-8-2 16,2-2-2-16,-12-2 4 0,5-1 3 0,-6 2-4 16,1 5 0-16,-4-3 2 0,0 25 2 15,0-8-6-15,0-1 1 0,0 2 2 0,0 6 5 16,-20-11-14-16,15 34 5 0,5 7-13 15,-2 3 7-15,2 6 0 0,-5 21 1 0,5 7 2 16,0 7 0-16,0-22-12 16,0 12 17-16,0 7-2 0,21 48-10 0,-12-46 4 15,-2-1 1-15,7 1 12 0,2-8-16 0,-3 1 2 16,3-8 9-16,7-7-3 0,-2-6 0 0,4-8 3 16,5-7-6-16,-18-3 2 0,10 0-1 15,29-33 0-15,-21 11 7 0,-10-8-16 0,6-3 11 16,-6-4-5-16,-6-4 7 0,-5 1-5 15,-2-4 7-15,-2 4 4 0,-5 1-11 0,0 21 1 16,0-6-9-16,-16-21 2 0,2 29 0 0,2 10-3 16,-1 3 10-16,3 6 1 0,-10 11-8 15,4 2 0-15,-3 9 1 0,3-2 0 0,7 8-3 16,-2 5 12-16,6-6-23 0,5 3 13 0,0-20 5 16,0 7-2-16,0 1-5 0,21 19-2 15,-17-28 11-15,10-7-3 0,-2-2 2 16,-3-7-6-16,5-1 8 0,11-9-5 0,-9-5 0 15,4-2-3-15,6-5 12 0,-6 1-7 16,-1 1-4-16,-8 1 4 0,3 4 3 0,-5 6 5 16,0 1-5-16,-2 5-1 0,-7 5 2 15,5 1-4-15,-5 1 1 0,0 0 3 0,0 0-1 16,4 20 9-16,-4-11-11 0,0 0-12 16,0 3 7-16,7 13 1 0,-5-5 3 0,3-4 10 15,-5-2 0-15,7-7-13 0,-3 1 3 0,1-6 2 16,2-1 6-16,-7-1-13 0,0 0 11 15,37-17-5-15,-21 2 2 0,0-5-1 0,-7-2 10 16,7-6 1-16,-2 1-4 0,-5-9 14 16,-2-1 0-16,-3-5 0 0,-4-1 11 0,0 20-11 15,0-10 9-15,0-3-8 0,-20-36-1 16,20 42 13-16,-9 4-14 0,9 6-7 0,-3 9 9 16,1-1-11-16,2 4 7 0,0 8-12 0,2-1 8 15,-2 6-7-15,3 4-6 0,1 17 3 16,5 6-8-16,0 1 7 0,-2 6-2 0,-2 6 13 15,4 1-15-15,-2-1 3 0,-2 3 0 0,-1 3-13 16,1 3-10-16,-1-6-20 0,-4 3-18 0,7-3-14 16,-5 3-42-16,1-7 11 0,-1-6-84 15,-2-2-30-15,0-15-85 0,0-21 21 0,0 9-109 16,0-9 12-16,-9 6 14 0</inkml:trace>
  <inkml:trace contextRef="#ctx0" brushRef="#br0" timeOffset="147580.07">31325 16243 428 0,'3'-4'233'0,"-3"2"-33"0,4-4-35 0,5 0-15 15,-4 0-24-15,16-6-17 0,4 0-5 0,5-1-15 16,-5-1-31-16,0 2-22 0,5-4-45 0,0 3 0 16,-1-3-160-16,-3 3 15 0,-3 0 13 15,-12 6 10-15,1 1-222 0,-10 2 0 16</inkml:trace>
  <inkml:trace contextRef="#ctx0" brushRef="#br0" timeOffset="148150.62">31043 17339 380 0,'0'10'229'0,"0"-2"-34"0,0 0 2 15,0 1 11-15,0-2-18 0,0-1 8 16,5-3-6-16,-1-2-24 0,3-2-3 0,-2-5-20 16,13-11-12-16,-9-8 2 0,-2-5-2 0,-2-2-17 15,-1-6-19-15,1-4-9 0,-5 3-11 16,0 15 3-16,0-12-17 16,0-6-10-16,-23-51-4 0,12 41 3 0,1-2-15 0,4 2 0 15,-4 1-6-15,6 0-18 0,-1 3-15 0,1 6-9 16,4 7-4-16,0 19 0 0,0-1 0 0,0 1-9 15,0 4-4-15,23-4 1 0,-17 17-8 0,4 5 1 16,-6 0-2-16,5 20-13 0,-6 2-5 16,-3 5-6-16,0-14-4 0,0 11-24 0,0 5 3 15,-21 43-1-15,10-35-4 0,-3-4-9 16,2 0 24-16,-1 0 6 0,3-8 2 16,1-1 5-16,2-3 32 0,3-3 5 0,4-13 11 15,-5 5 5-15,1-11 5 0,4-5 3 0,0 0 1 16,0 0-2-16,20 8-2 0,-11-11 11 15,12-4-1-15,2-2-10 0,4-3-6 0,8 3-26 16,-8-1-9-16,3 1 5 0,2 3-95 0,-2-6-85 16,-5 3 18-16,3-3-174 0,-1-3 1 0,-1-2 9 15</inkml:trace>
  <inkml:trace contextRef="#ctx0" brushRef="#br0" timeOffset="149046.12">30504 16526 328 0,'0'0'140'0,"0"0"2"0,0 0-38 15,0 0 8-15,0 15-1 0,39-36-26 16,3 0-8-16,6-6-4 0,4 0-9 0,6-4-14 16,-1-2 9-16,5 0-20 0,0-2-18 15,-2 1 2-15,-5-2 13 0,-5 2-2 0,-2 2-18 16,-11-4 18-16,-7 5 8 0,-17-1-16 0,-3-4 11 15,-10 18-8-15,-21-28 7 0,-9 22-13 16,-9 4 16-16,-4 8-7 0,-12 8 3 0,29 4-12 16,-17 0 11-16,-72 29-5 0,44-6 0 15,2 6 2-15,-2 5 6 0,7 4-4 16,9 2 3-16,14 7-6 0,6 3-8 0,15 1-4 16,6-4 12-16,14-23 0 0,16 44-16 0,14-36 3 15,13-5 4-15,8-6-4 0,13-8-4 0,2-5-2 16,-31-8 9-16,18 0-11 0,68-21 3 0,-57 5 0 15,-4-5 0-15,-5 1 1 0,-9-3 6 16,-7 0-24-16,-14 2 12 0,5-5-3 0,-14 4 1 16,-11 5-29-16,-5 5-9 0,0 12-32 15,-17-12 0-15,6 14 8 0,-12 7-91 0,-2-2-107 16,0 4 20-16,6 1-152 0,3 1 11 16,2-7 40-16</inkml:trace>
  <inkml:trace contextRef="#ctx0" brushRef="#br0" timeOffset="150108.73">32492 16195 307 0,'0'0'177'0,"0"0"-26"0,0 0-5 16,0 0-3-16,0 0-5 0,14 35-25 15,-32-16-10-15,-1 5-11 0,-3 1-1 0,-4 1-24 16,-1 4 4-16,-3-5 2 0,0 4-11 0,0-1-5 15,-2 3-3-15,0-1-13 0,0-1 1 16,2-2-12-16,3 0 11 0,-1 0-1 0,3-6-11 16,7 0-3-16,-1-5 9 0,3-2 10 15,5-5-11-15,2 0-8 0,4-2 7 0,-2-2 7 16,3 2-17-16,1-4 3 0,3-3 1 0,0 0 2 16,0 0 0-16,0 0-10 0,19 6-2 15,-13-4-6-15,4-2 5 0,-1 1-11 0,2 2 13 16,17 2-1-16,-3-4-3 0,5 1-4 0,2 0-2 15,-18-2 2-15,9 0 0 0,2 0-1 16,-4 0-5-16,8 0 3 0,-3 0-5 16,-6 0-2-16,-1 0 4 0,-3 0-1 0,2 0-4 15,-7 0 3-15,3 0-1 0,-5 0 4 0,-9 0-1 16,14 0-6-16,-14 0-5 0,12 0 7 16,-12 0-10-16,11 0-4 0,-11 0-2 0,0 0-13 0,11 0-6 15,-11 0-16-15,0 0-23 0,10 0-13 16,-10 0 10-16,0 0-185 0,0 0 23 0,0 0-147 15,13-7 29-15,-10 0 10 0,-3 1-1 16</inkml:trace>
  <inkml:trace contextRef="#ctx0" brushRef="#br0" timeOffset="151598.47">30585 17504 379 0,'0'0'171'0,"0"0"-38"15,0 0-2-15,0 0-8 0,0 0-3 0,0 0-9 16,4 45-13-16,10-15-12 0,2 0-10 15,-5 1 2-15,3 2-5 0,-2 2-11 0,-3 2-2 16,5-1-4-16,-10 0 8 0,3 4-10 0,2-2 0 16,-4-1-13-16,-5-1 10 0,7 1-5 15,-7-5 2-15,2-5-3 0,-2-27-3 0,0 19 8 16,0-2-9-16,0-2 15 0,0-3 19 0,0-3 0 16,0-9 6-16,0 0-14 0,0 0-8 0,2 15 2 15,-2-18-4-15,0-5-1 0,3-2-16 16,-1 0-5-16,2-19-5 0,1-4 11 0,4-6-16 15,-2-1 8-15,2-1-9 0,7 1 4 16,-2-1-20-16,7 0 4 0,2 0 7 0,-3 2-13 16,1 8 0-16,4 4-6 0,0 6 0 0,-2 4-9 15,-2 8 3-15,0 6 0 0,-21 3 1 16,34 17-3-16,-16 2 6 0,-2 4-1 0,-4 5 4 16,2 3 2-16,-1 1 4 0,-6 1-5 0,-2-3-12 15,-1 3 5-15,1-2 5 0,-5-19 3 0,0 3 3 16,0 2-4-16,0 0 0 0,0-4 6 15,0-3-7-15,0-10 5 0,0 12-6 0,0-12 9 16,0 0-13-16,9 15 3 0,-7-19 5 16,-2-1-3-16,10-2 4 0,-6-14-10 0,10 0 5 15,2-1-15-15,-2 0 4 0,4 1 9 0,0 2-3 16,3-1 0-16,4 2-5 0,-2 2-3 16,2 4 2-16,5-2-1 0,-4 4 1 0,3-1 11 15,-3 1-4-15,3 1 2 0,6 0-2 16,-5-3-4-16,-3 1 9 0,1 1-13 0,-3-5 9 15,0 5 10-15,-7-3 0 0,3 0 1 0,-5 0-6 16,2-3 2-16,-11 3-4 0,-2 0 3 0,-1 1 5 16,-4 0-4-16,0 12 7 0,0 0-8 0,-22-36 4 15,5 21-7-15,-3 0 8 0,-5 2-1 16,4 5-6-16,3 2-4 0,-3 6 12 16,21 0-19-16,-18 0 13 0,-24 18 0 0,22-2 0 15,-5 4-9-15,6-2 4 0,5 0 9 16,8 7-9-16,-4 1-6 0,3-1 3 0,7 2-6 15,0-18 9-15,0 6-6 0,21 21-4 16,-12-22 0-16,7-1 3 0,5-6-8 0,4-4 4 16,0-1 0-16,-11-2-2 0,7 0 6 0,34-18-1 15,-25 7-6-15,-1-2 15 0,1-1 4 16,0-6-2-16,-5 0-5 0,-2-5 2 16,0 1 8-16,-11 1-1 0,6 1 1 0,-7 1-1 15,-8 6 5-15,1 0-4 0,-4 3-7 0,0 3 7 16,0 9-7-16,0 0 3 0,0 0 7 15,0 0-9-15,-4-12-5 0,1 15 9 0,1 1-9 16,0 4 6-16,2-2-6 0,0-1-1 0,2 2 1 16,-2 2-3-16,0-3-7 0,2 2 2 15,1-3 9-15,-3 1-10 0,4-1 12 0,-4-5 5 16,10 6-14-16,-4-3 8 0,1-3 4 16,0 0-5-16,-2-2-7 0,4 1 10 0,-2 0 1 15,-3 0-1-15,1-2 0 0,4 2 8 16,-9 1-13-16,0 0 2 0,0 0 5 0,0 0-5 15,12 0 4-15,-12 0 7 0,9 0-16 0,-9 0 5 16,25 14-1-16,-20-10-1 0,1 3 4 16,1-1 6-16,9 11-4 0,-6-8-2 0,-1 0-22 15,-2-1-4-15,-1-1-8 0,-1-3-8 0,0 1-7 16,-3-4-17-16,0 2-10 0,3-3-29 16,-1 1 10-16,1-1-32 0,-3 0-30 0,-2 0-9 15,0 0 3-15,0 0 23 0,12 0-3 0,-12 0 20 16,20-21 3-16,-4 2 14 0,3-1 49 0</inkml:trace>
  <inkml:trace contextRef="#ctx0" brushRef="#br0" timeOffset="151896.25">32164 17549 1028 0,'12'-24'25'0,"-5"3"-2"0,0 4 58 0,6-2-3 0,-6 3 11 16,-4 6 15-16,4 0-11 0,-3 4-2 0,-4 0-2 15,5 0-17-15,-5 3 8 0,7 1-1 0,-3 1 5 16,-2 2-16-16,3 1 7 0,-5-2-14 16,0 0 0-16,12 19-5 0,-8-11-1 0,1 1-10 15,2 13-4-15,-3-1-9 0,-4-4 1 16,5-1 2-16,-5-1-4 0,4 0 1 15,-4-4-3-15,0 1-13 0,3-4 3 0,-3 1 5 16,2 0-5-16,-2-5 2 0,0 0 3 0,2 0 2 16,0-4 9-16,-2 0-8 0,0 0 7 15,17-23-8-15,-4-1 1 0,-6 1 12 0,-2 1-14 16,9-1 3-16,-5 1-6 0,-2 5 7 16,-3 7-15-16,-2 1 6 0,3 0-8 0,0 3-1 15,-3 1-2-15,0 2 4 0,3 2-7 0,-5 1 0 16,0 0-4-16,0 0-8 0,0 0-16 0,0 0-16 15,11 19-15-15,-6-13-22 0,-5 0-28 16,2-1 10-16,-2 4-109 0,2-5-95 16,-2 1 22-16,3-3-144 0,-3-1 25 0,2-2 20 15,3-3 12-15</inkml:trace>
  <inkml:trace contextRef="#ctx0" brushRef="#br0" timeOffset="152144.66">32699 17031 226 0,'4'4'268'0,"1"1"-50"0,9 16-13 0,-3 2-29 0,3 2-18 0,-7 4-19 0,4-2 1 15,-4 2-24-15,7 2-15 0,-5 2-3 16,-2-2-24-16,0 6 2 0,0-1-8 15,-3-2-6-15,-1 0-26 0,1-2-24 0,1-5-27 16,-1-2-24-16,-1-5 4 0,-1-4-123 0,-2-16-69 16,0 9 18-16,0-9-157 0,0 11 6 15,0-11-21-15</inkml:trace>
  <inkml:trace contextRef="#ctx0" brushRef="#br0" timeOffset="152350.28">32646 17333 357 0,'-2'-5'272'0,"-3"0"-48"0,5 1-21 15,2-3-33-15,3 0-18 0,7-9-12 0,6-1-10 16,0 3-28-16,1-2-11 0,6 4-8 0,-2-2-15 16,0-2-16-16,4 1-37 0,-2 1-24 15,-4 2-37-15,9-1 6 0,-7 1-152 16,-5 0-152-16,0-5 25 0,1 4-26 0,-5 4-27 15</inkml:trace>
  <inkml:trace contextRef="#ctx0" brushRef="#br0" timeOffset="152685.01">33128 16972 323 0,'9'-1'224'0,"0"-1"-36"0,21 8-26 0,-7-1-3 15,-5 2-22-15,3 3-15 0,-3 1-11 0,-2 7-24 16,-9-4 5-16,-2 4-3 0,-5-2-12 16,0-2-9-16,0 8-3 0,-23 32-23 0,9-24 7 15,-5 1-1-15,1-2-7 0,0-4 0 16,-3-2 8-16,3-4 4 0,2-5 25 0,0 0 7 16,7-6 9-16,-5-4-5 0,2-3 12 15,12-1-7-15,0 0-16 0,0 0-5 0,-25-15 2 16,25 9-17-16,-5 1-14 0,5 0 4 15,5 0-10-15,0 0 4 0,2-1-1 0,-1 2-16 16,1 2 5-16,16-7 1 0,-2 5-22 16,6 1-16-16,-4 1-10 0,5-4-24 15,-1 5-20-15,3-3-24 0,-9 2-39 0,6-4 12 16,-1 1-105-16,-8 1-96 0,0-1 25 0,-2 2-113 16,5-6 0-16,-10 3 29 0,-4-4 28 15</inkml:trace>
  <inkml:trace contextRef="#ctx0" brushRef="#br0" timeOffset="153003.44">33735 16930 350 0,'3'5'238'0,"1"-2"-20"0,-2 6-18 0,-2-2-21 15,0 5-16-15,-4 9-10 0,-8 3-8 0,-1 9-15 16,-6-7-22-16,-8-1-7 0,-8-3-6 15,6 0-9-15,3-2 8 0,3-8 4 0,0-2-1 16,5-3 13-16,2-6-15 0,16-1-2 0,-11 0-3 16,-17-25-21-16,21 1 2 0,7-4-9 15,0 11-1-15,0-8-15 0,32-37 2 0,-11 28-10 16,0 2 1-16,2 1-18 0,2-2 8 16,2 3-5-16,-4 0 3 0,5 3-23 0,-1 0-7 15,3 2-14-15,0-1-28 0,-7 1-34 0,0 2-49 16,-5-2 11-16,-2 2 10 0,-2-2-349 15,-3 2 22-15,-2-3 27 0,5-6 24 0,-2-3 43 32,1 7 28-32</inkml:trace>
  <inkml:trace contextRef="#ctx0" brushRef="#br0" timeOffset="153471.5">31720 18283 502 0,'46'-22'152'0,"9"-6"-18"16,9 0-10-16,7-4-10 0,4-1-18 0,8-1-21 16,2-5 2-16,7 3-6 0,-1-1-15 15,3-2-9-15,7-3 3 0,0 3-10 0,-2 0-6 16,2 3-9-16,-3 0-1 0,-8-1-38 0,-10 7 31 16,-2 0-3-16,-2 1-38 0,-8 2-40 15,-8 5-3-15,-5 1-29 0,-7 1-50 0,-9 6-79 16,0-3 13-16,-4 5 10 0,-15 0 9 15,-8 6 3-15</inkml:trace>
  <inkml:trace contextRef="#ctx0" brushRef="#br0" timeOffset="153669.26">32327 18169 257 0,'42'-17'138'0,"6"1"-21"0,7-5-26 15,7-6-15-15,2 1-39 0,7-2-21 0,2-6-48 16,5 4-33-16,0-2-74 0</inkml:trace>
  <inkml:trace contextRef="#ctx0" brushRef="#br0" timeOffset="176914.02">2300 14777 264 0,'0'21'110'0,"0"-21"-26"0,0 0-33 16,0 0-4-16,0 0 29 0,36 39-25 0,-10-34-4 15,1 6-21-15,1-1-1 0,4 2 17 0,-2 2 13 16,2 7-30-16,2-6-2 0,1 3-6 16,-1 0 6-16,0 1-6 0,3-2-10 0,-3 1 14 15,3-6 18-15,7-3-4 0,-3-6-4 0,-23-3-1 16,17 0-1-16,45-27 11 0,-32 1 4 15,9-15 15-15,5-7-12 0,5-11-8 0,11-8 2 16,0-11-3-16,7-9 0 0,2-15-5 16,7-6 2-16,2-7-23 0,7 1 3 0,0-12 28 15,5 2-25-15,-2 3 8 0,-3 0-29 16,0 5 21-16,-4 4-4 0,-5 7 7 0,-9 11-17 16,-3 8 11-16,-11 9-3 0,-7 11-11 0,-6 10-4 15,-10 7 13-15,-5 7-1 0,-4 3 12 16,-4 6-31-16,-5 4 27 0,-3 0-9 0,-4 6-13 15,2 2-6-15,-6 5-2 0,4 3 15 16,-10-1 3-16,1 3 0 0,-5 7-7 0,0 1-18 16,1 0-9-16,-6 3 2 0,-4 0-45 15,0 0-18-15,0 0-59 0,9 7-199 0,-20 13 15 16,-5 8 4-16</inkml:trace>
  <inkml:trace contextRef="#ctx0" brushRef="#br0" timeOffset="177825.27">3084 17302 239 0,'25'22'109'0,"23"25"-30"0,-22-21-7 0,-1-1 10 16,0 0-25-16,5-4-11 0,-5 3-20 0,5-5 15 16,-5-4 31-16,5-4-28 0,0-4-5 0,0-7 27 15,-14 0 14-15,43-25-7 0,-24 1 7 16,4-12-17-16,9-12-9 0,7-9 4 15,2-6 0-15,5-15-20 0,5-7-10 0,10-12 16 16,4-5-12-16,6-6 8 0,2-3-11 16,5-1-5-16,5 2 3 0,-3 6-9 0,-2 2-4 15,-2 11 7-15,-5 4 2 0,-7 9-10 0,-4 6 6 16,-7 9-7-16,-5 6 18 0,-7 6-14 0,-2 3-1 16,-6 9-4-16,-6 5 3 0,-11 4 4 15,0 3-14-15,-2 3 8 0,0 0-9 0,-5 4 5 16,-4 2 5-16,-3 4-19 0,-2 2 12 0,-7 3 4 15,1 3-13-15,-4 1 13 0,1 2-6 16,-4-3 2-16,1 3-4 0,-2 3-2 0,1-3 2 16,1 0 2-16,-1 0-2 0,1 2-8 0,-4-1 4 15,5 1-6-15,-3-1 5 0,0 1-15 0,-2-1 0 16,3-1-14-16,-3 3 3 0,2-1-42 16,0-1-38-16,-2 2-24 0,0 0-40 0,0 0-141 15,5-1 13-15,-7-1-80 0</inkml:trace>
  <inkml:trace contextRef="#ctx0" brushRef="#br0" timeOffset="180542.2">12378 15725 252 0,'0'0'98'0,"25"0"-18"0,12 28-14 15,-10-25-2-15,-15-3 0 0,6 0 1 16,-2 0-44-16,2 0 25 0,8 0-32 0,1 0-3 15,5 0 7-15,-2 0 4 0,2 0-3 0,39-16-10 16,-30 13 24-16,1 0 6 0,1 0 6 16,-20 3-41-16,12 0 23 0,6 0-3 15,7 0 32-15,53-15-6 0,-53 9-3 0,3 0-18 16,-3 3-4-16,2-3-26 0,-4 0-2 0,4 0 32 16,-1 3-4-16,1-5-2 0,3 1-5 0,-3-1 1 15,5-2-5-15,3 4-1 0,-1-3-11 0,3-3-2 16,-3 5 23-16,7-2-15 0,0 1 9 15,5 0 1-15,0 1-3 0,4 0 0 0,-2-1-1 16,3-1 5-16,1 0 14 0,3 5-24 16,5-1 6-16,-3-3 7 0,5 0-13 0,0 0 9 15,2 0 4-15,2-1-7 0,-4-1-8 0,2-3 9 16,1 1-21-16,3 0 16 0,-1 1 9 16,-3-5-7-16,2 2-3 0,3-1-16 0,7 2 28 15,-5 1-19-15,2-2 20 0,5 4-3 0,0-2-12 16,2 6 9-16,2-3-17 0,-4-1 31 15,0 5-19-15,-2-1-15 0,2 3 16 0,-3 0-19 16,1 2 25-16,-1 1-5 0,-52 0-14 16,25 0-2-16,14 0 19 0,5 0-3 0,1 0 1 15,-1 0-5-15,2 0 2 0,-3 0-22 16,-2 0 8-16,85 16 8 0,-87-14-6 0,0 2 11 16,-3 2 0-16,1-3-24 0,-3 6 21 0,0-6-8 15,1 4 13-15,-1-2-3 0,-4-2-5 0,-1 0-1 16,-1 0 2-16,-1-2-10 0,-4 1-1 15,0-2-8-15,-37 0-3 0,14 0-3 16,6 0 10-16,1 0 16 0,0 0-47 0,-3 0 33 16,-4 0-15-16,-5 0 2 0,-4 0-75 15,-5 0-17-15,-4 0-65 0,13 12-112 0,-27-9-25 16,-3 0-11-16</inkml:trace>
  <inkml:trace contextRef="#ctx0" brushRef="#br0" timeOffset="181260.45">21298 15455 353 0,'0'3'146'0,"4"0"-18"0,1-3-35 0,-1 0 22 16,3 0-20-16,-2 2-9 0,4-2-3 15,3 0-30-15,-3 0 9 0,5 0-2 0,22 8-9 16,-4-4-35-16,-2-1 20 0,2 1 0 0,7 1-6 16,2-1-1-16,5 2 4 0,2-5-10 15,5 2-1-15,0-2-8 0,4-1 2 16,-29 0 5-16,18 0 7 0,9 0-16 0,9 0-15 16,5 0 18-16,73-20 4 0,-66 13-15 0,2 0-7 15,-3 0 21-15,5 0-13 0,1 1 0 0,-3-2-5 16,2 1 16-16,0-2-1 0,-2 3 3 15,0-2-25-15,0-1 15 0,-2 2 20 0,2 2-25 16,0-2 22-16,0-2-12 0,-3 3-23 16,1-2-5-16,-3 1 27 0,1 1-5 0,-5 0-9 15,-1 1 2-15,-1 1 9 0,-3 1-9 16,-2 0 18-16,2 0-6 0,-2 3-1 0,0-1 6 16,-2-1-18-16,-5 2 4 0,4 0 0 15,-4 0 8-15,-32 0 5 0,18 0-11 0,10 0-15 16,-3 0 14-16,5 0-12 0,0 0 12 0,4 0 15 15,-2 0-16-15,-2 0-1 0,61-15-19 16,-59 13 23-16,-4 1-4 0,4 0-4 0,-5-4-2 16,3 2 6-16,-3 0-2 0,1-3 0 0,-1 5-6 15,1-2 12-15,-3-2-4 0,0 5-3 16,-2-5-2-16,-7 1 6 0,-2 1-2 0,-3 3-1 16,-13-3-6-16,13 0 10 0,-18 0 5 15,-16 3-12-15,18 0-5 0,-6 0-12 0,2 0 18 16,-14 0 15-16,9 0-20 0,-9 0 4 15,9 0-17-15,-9 0 2 0,11 0 1 0,-11 0-45 16,0 0-64-16,12 0-65 0,-12 0-147 16,0 0 9-16,9 0 20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5:59:31.380"/>
    </inkml:context>
    <inkml:brush xml:id="br0">
      <inkml:brushProperty name="width" value="0.05292" units="cm"/>
      <inkml:brushProperty name="height" value="0.05292" units="cm"/>
      <inkml:brushProperty name="color" value="#FF0000"/>
    </inkml:brush>
  </inkml:definitions>
  <inkml:trace contextRef="#ctx0" brushRef="#br0">12405 1209 275 0,'21'0'131'0,"-21"0"2"0,0 19-6 0,48 2-14 0,-41-19 18 16,2-5-28-16,0 2 14 0,0-3-15 15,12-5-16-15,0-3-1 0,-1 0-11 0,-6 0 13 16,-2 5-3-16,1-10-11 0,-3 2-8 0,1-4 6 15,-4-4-13-15,2 1-13 0,-2-2 9 0,-7 0 0 16,0 3-15-16,0 9-2 0,0-11 0 16,0-3 3-16,-18-30-7 0,4 22-10 15,7 2 0-15,-7-4-6 0,0-1 5 0,1-1-9 16,-1-2 6-16,0 0-3 0,0 1-5 16,-2 4 1-16,3-7 1 0,1 5-1 0,-2-1 3 15,5 4-4-15,0-2 6 0,4 3-4 0,-6 3-4 16,11 0 0-16,-2 3-4 0,2 3 4 15,0 14 1-15,0-2-3 0,0-3-3 0,0 2-4 16,18-19 5-16,-7 12-1 0,1 7-13 0,-1 4 9 16,3 2-5-16,-2 2-5 0,-1 2-2 0,1 3-8 15,-12 0-3-15,9 0-4 0,25 22-10 16,-16-2-15-16,-1 1 3 0,-6 6-15 0,-2 0 3 16,-2 4 6-16,-2-1-78 0,-5 5-12 0,0-19-21 15,0 7-41-15,0 5-146 0,-21 29 16 16,12-33-66-16</inkml:trace>
  <inkml:trace contextRef="#ctx0" brushRef="#br0" timeOffset="175.42">12476 866 249 0,'7'6'102'0,"0"-5"6"0,5 0-7 0,-3-1-18 15,18-4-10-15,-8 4 3 0,4 0-19 0,32-19-19 16,-26 11-11-16,-3 1-35 0,3-2-24 0,-13 4-63 16,3-5-155-16,-3 1 1 0</inkml:trace>
  <inkml:trace contextRef="#ctx0" brushRef="#br0" timeOffset="2619.19">13040 1011 219 0,'0'0'172'0,"26"0"-26"0,20 9 4 0,-28-17-8 0,-7-2-1 16,5-8 3-16,-4 5-8 0,-5 1-23 0,-3 0-15 15,1 1 6-15,-5 1-6 0,0 2-13 16,0-2-9-16,0 10 1 0,0 0-9 0,-23-30-14 15,5 13 9-15,-3 4-16 0,-2 1-3 16,0 3-7-16,-2 3-8 0,7 0 2 0,1 3-2 16,6 1-10-16,11 2-6 0,0 0 5 15,-14 0 0-15,-6 17-6 0,4 1 5 0,9 7-2 16,4 1-9-16,1 2 11 0,2 2-12 0,0-13 2 16,0 5 3-16,23 35-4 0,-11-30-3 0,4 0-2 15,0-3 1-15,2-5-4 0,3-1 10 16,2-4-16-16,2-5 6 0,-2-3-2 0,0-6-1 15,-10 0-1-15,8 0-3 0,25-24 0 0,-23 9 1 16,4-5-8-16,-6-2-5 0,-5-8 12 16,-2-2 2-16,-3 0 1 0,-2-3-1 15,-6 5-3-15,-3 0 1 0,0 18 4 0,0-6 4 16,0-1-2-16,-19-13-6 0,12 25-3 0,-4 2 9 16,2 4-4-16,0 4 3 0,-12 6-10 0,0 6 7 15,5 6-3-15,0 5 3 0,7 5 14 0,2 2-2 16,0-3 0-16,7-17-21 0,0 6 17 15,0 4-6-15,16 16 8 0,-6-27-5 0,-4-3 3 16,4-6-3-16,1 0 6 0,1-5-7 16,-1 2 7-16,19-20 1 0,-12 3-2 0,1-3 2 15,-3-8-2-15,0 8-8 0,0-5 11 0,-7 4 4 16,0 2-18-16,0 6 22 0,-4 1-6 0,-3 2-7 16,0 3 10-16,1-1-9 0,1 5 5 15,-4-3-2-15,3 2-5 0,-3 3-2 0,0 1 10 16,0 0-4-16,0 0 4 0,0 0-13 15,0 0 5-15,0 0 0 0,0 0 0 0,0 0-3 16,11 0 2-16,-11 0-3 0,14 0 16 16,-14 0-5-16,14 0-3 0,-3 0 3 0,-2 0 5 15,28-8-2-15,-17-4-3 0,3-5-3 0,-4-1-7 16,-1-1 12-16,-2-4 4 0,-4-1 4 0,-1-4-9 16,-4-3 4-16,-2 1-3 0,-5 12 0 0,0-8 4 15,0-4 1-15,-16-29-6 0,6 36 1 16,3-1 9-16,3 7-11 0,-1 7-3 0,1 3 1 15,-3 3 5-15,2 6 5 0,1 4-12 16,-1 3-1-16,-2 15 1 0,0 6-8 0,3 4 13 16,-1 4-7-16,5-19 9 0,0 12-11 0,0 8 11 15,0 5-6-15,18 46-2 0,-11-41-10 16,0 2-24-16,5-1-23 0,-3-5-38 0,2-2 8 16,3-7-71-16,0 1-41 0,-3-8-95 15,3-8 20-15,-7-11-93 0,0-6-4 0,-7-4-6 16</inkml:trace>
  <inkml:trace contextRef="#ctx0" brushRef="#br0" timeOffset="3330.65">13600 897 296 0,'-2'-3'110'0,"2"0"-16"16,0-1-5-16,2 1-6 0,3-2-7 0,-1-1-7 15,12-7 12-15,5 1 2 0,-1-6-22 0,3 0-15 16,-4 0 20-16,4 1-6 0,-5 3-24 15,-2 0 10-15,5 2-15 0,-8 4 8 0,-1 5-5 16,-3 2 7-16,-9 1-26 0,0 0 11 0,12 0 7 16,13 33 2-16,-21-18 10 0,6 7 0 15,-6 6-6-15,1 3-7 0,-3-1-10 0,0-2 6 16,1-1-1-16,-3-15-5 0,0 2 7 0,0 1-5 16,0-2-17-16,0-1 9 0,0-3-6 0,0-9 27 15,0 0-9-15,0 10 3 0,13-2-7 16,-8-11-6-16,-1-1-7 0,1-2 8 15,9-13 1-15,-5 1-10 0,-2 1 2 0,2-4-8 16,-4 3-4-16,2 3 9 0,2-3-6 0,-5 8-4 16,1 0-4-16,-3 6-11 0,0-2 5 15,3 3-19-15,0 1 17 0,2 2-7 0,-7 0-11 16,0 0 13-16,0 0-2 0,11 0 9 0,10 20 6 16,-15-17-7-16,1 0 5 0,0 0 1 15,2 1 7-15,-2-1 9 0,0-3 3 0,0 2-7 16,2-1 3-16,-9-1 13 0,0 0-6 15,21 0 4-15,22-24-3 0,-27 9-5 0,7 2 15 16,-4-2-16-16,-3 1-5 0,4-1 6 0,3 2 2 16,-2-2-10-16,-3 3-8 0,1 0 16 15,-1 5-14-15,-6 2-1 0,1 2 4 0,-1 2 0 16,-3 1-12-16,0 0 22 0,-9 0-23 0,0 0 5 16,12 0 12-16,1 0-1 0,-4 0 2 15,3 0 4-15,-12 0 9 0,14 0 1 0,-3 0 8 16,1 0-1-16,6 0 2 0,26-2 4 15,-15-13-13-15,-6 2 2 0,0-5 1 0,0-2 3 16,-5 3-9-16,1 0 2 0,-5-1-4 16,-8 6 7-16,-1 1-7 0,2 2 7 0,-5 0-2 15,1 6-1-15,-3-4-8 0,0 7-1 16,0 0-5-16,-10-2 2 0,1 4 4 0,-11 11-4 16,-1 4-10-16,3 0 8 0,2 5-1 15,-1-1-7-15,11 7 8 0,-4-2 0 0,10-6-12 16,0-20 12-16,0 21-11 0,23 20 6 0,-9-23-9 15,4 0 4-15,3-3-4 0,2-3-3 16,7-2 3-16,2 2-19 0,5-6-39 0,2-2 7 16,-19-4-100-16,12 0-98 0,5 0 21 0,43-19-164 15,-41 3 7-15,-4 1 31 0,-3-3 5 16</inkml:trace>
  <inkml:trace contextRef="#ctx0" brushRef="#br0" timeOffset="3637.09">15356 685 400 0,'19'16'182'0,"-1"3"-10"0,-2 6-25 0,5 0-8 16,4 2-11-16,-2 0-12 0,0 4-6 0,0 2 2 15,0-1-8-15,-3-5-7 0,1-3-9 16,-5 0-4-16,0-5 1 0,-2-4-2 0,-5-3 21 15,0-4 17-15,-2-7 8 0,-7-1-13 16,0 0-6-16,23-26-20 0,-14 1-4 0,0-8 1 16,-2-4-18-16,-2 1-8 0,-3-3-10 15,0 4-6-15,1 1 5 0,-3 19-2 0,0-8-22 16,0 0-4-16,0 2-17 0,0 3-21 16,0 4-20-16,0 0-25 0,0 4-40 0,0 10-51 15,0-12 14-15,0 12-73 0,0 0-42 0,0 0-143 16,0 0 24-16,18-17-27 0,-9 17 41 15,5 2-13-15</inkml:trace>
  <inkml:trace contextRef="#ctx0" brushRef="#br0" timeOffset="4626.05">16115 611 443 0,'-2'3'227'0,"-2"3"-26"0,-10 9-22 0,-5 6-17 0,1 3-3 16,-3 3-23-16,1 1-7 0,4 4-21 15,2 4-7-15,0 0-8 16,5 4-4-16,4-2-18 0,5-1-9 0,0-19 3 0,0 5-15 16,26 31 5-16,-10-29-13 0,0-7-4 15,4-4-6-15,-1-7 6 0,-3-6-4 0,-16-1-6 16,37-18-6-16,-15-2 1 0,-1-6 17 16,4 0-8-16,-6-5 5 0,-8-2 5 0,1-3-12 15,-6-4-7-15,1 1 0 0,-4 3 7 16,-3 4-17-16,0 17 3 0,0-5-5 0,0-2 3 15,0 4 3-15,0 2-7 0,0 3-9 0,0 13 1 16,0-11-2-16,-3 1-1 0,3 13 8 0,3 2-4 16,-1 3-9-16,0 1 2 0,7 16 4 0,-2 1 2 15,12-8 1-15,-10 4 4 0,0-6-2 16,-2-5-12-16,2 0 3 0,0-3 7 0,0-4-2 16,1-1 10-16,-1-2 8 0,0-1-4 0,5 0 5 15,25-21 0-15,-14 0 1 0,2-1 14 16,-8-3-18-16,6-2 2 0,-4-5-3 15,-3-1-1-15,-7-8 4 0,5 0-3 0,-6-1-4 16,-4-4-3-16,-3-5-4 0,-3 25 5 0,0-13-5 16,0-7 0-16,0-2-2 0,-21-45-3 15,14 48 12-15,0 7-13 0,3 4 7 0,-3 10-14 16,2 11-4-16,3 7 9 0,-7 10 7 0,7 4-7 16,-5 15-1-16,2 11 1 0,-2 9-3 0,5 6 6 15,2-25-2-15,0 17 4 0,0 4-4 16,0 4 4-16,21 52 8 0,-15-52-2 0,4-3-3 15,1-1 3-15,7-1-10 0,1-5 6 0,-3-4 7 16,4-2-9-16,3-1 6 0,5-8-3 16,-3 0 1-16,3-8 2 0,1-2 4 0,-3-8 8 15,-3-3-5-15,-12-3 3 0,23-17-10 0,-13 4 1 16,-3-7 7-16,1-4-6 0,-10 0-13 16,0-5 0-16,-7 2-10 0,1-2 14 0,1 2-12 15,-4 7 12-15,0 6-5 0,0 14-12 16,0 0 1-16,0-12-2 0,0 12-3 0,-2-9 6 15,0 12 1-15,2 1 7 0,2 5-9 0,-2 0 4 16,2 0 1-16,3 0 1 0,-1-1-5 16,8 8 9-16,-1-4 9 0,-4-1-1 0,5-4-1 15,-1-5 5-15,-2-2-4 0,1 0-7 0,-10 0-5 16,18 0 6-16,23-14-2 0,-25 5-2 0,-2 2 11 16,-3-1 0-16,-1 4-11 0,-3 1-5 15,-1-2 5-15,-1 4-2 0,2-1 14 0,-3 0-12 16,3 1 2-16,-7 1 0 0,0 0 7 15,12 0-6-15,-12 0 8 0,16 0-7 0,-5 0-1 16,1 0 4-16,2 0 4 0,-3 0 7 0,12 0-15 16,4 0 8-16,26-10-6 0,-16-4 3 0,-7 2 7 15,-3 0-6-15,-2-1-4 0,-2-5 2 0,-2 0 4 16,-3 0 3-16,1 0-1 0,-12 3-2 16,-3 3 4-16,3 0-3 0,-5 3-2 0,1 0 8 15,-1 1-10-15,-2 2 3 0,0 6 2 16,0 0-2-16,0 0 0 0,0 0-4 0,-18-15 3 15,11 19-7-15,2 1 1 0,3 6 2 0,-5 17-2 16,-5 5 1-16,3 3 0 0,2 2-1 16,3 1 9-16,-1 0-11 0,5-20 3 0,0 8 12 15,0 7-6-15,25 41-2 0,-11-39-4 0,5-3 13 16,8-5-21-16,3-5-12 0,7-5-8 16,4-7-36-16,7-11-46 0,-23 0 10 0,53-18-187 15,-20-5 22-15,-1-7-150 0,-4-4 14 0,-5-5 27 16,-7-3 36-16,-4-4 8 0</inkml:trace>
  <inkml:trace contextRef="#ctx0" brushRef="#br0" timeOffset="32809.22">26129 10133 350 0,'0'31'173'0,"46"25"-13"0,-32-29-3 0,-5 7-14 16,7-1-4-16,0 0-19 0,2 1 14 15,8 1-24-15,-6-4-7 0,1-1-4 0,2 0 1 16,2 0-17-16,0 0 3 0,5-7-9 16,0 0 6-16,0 0-2 0,-5-8 10 0,0-2 10 15,-4-4 6-15,-1-6-8 0,-6-3-4 16,21-21-16-16,-24 2 9 0,3-8-23 0,-5-1-8 16,-9-7 4-16,0 17-14 0,0-13 5 0,0-7-8 15,-23-41-2-15,12 35-12 0,-5-7 0 0,2-1 0 16,-9-8-14-16,-2 2 9 0,-1 2-6 15,6 0-1-15,-5 0 9 0,4 4-17 0,0-1-1 16,3 4-1-16,4 4-2 0,3 0 3 0,2-3-5 16,9 2-9-16,0 24 16 0,0-9-3 15,27-39 1-15,-11 37-10 0,5-3 4 0,-1 5-5 16,6 4-5-16,1 3-6 0,5 1 10 0,-7 1-3 16,3 4-12-16,4 1-12 0,-9 4 7 15,-2 1-9-15,-8 4-21 0,3 4 1 0,-4 0 4 16,-12 4-21-16,0 0-4 0,0 0-1 15,23 20-26-15,-23-12-9 0,-9 16 7 0,-3 4-69 16,-2 0-32-16,-8 0-97 0,1 3 21 16,0 3-119-16,1-1 22 0,-6-4 28 0,6 2-4 15</inkml:trace>
  <inkml:trace contextRef="#ctx0" brushRef="#br0" timeOffset="32941.55">26423 10016 306 0,'7'4'174'0,"2"-2"-38"0,0-2 0 16,2 0-28-16,19-2-25 0,-11 2-29 0,6 0-6 16,37-18-32-16,-28 11-40 0,-4-3-101 15,0 2-153-15,-1 0 4 0</inkml:trace>
  <inkml:trace contextRef="#ctx0" brushRef="#br0" timeOffset="33327.83">26957 10363 282 0,'0'2'376'0,"0"-1"-53"16,0 0-44-16,0-1-32 0,0-2-11 16,0 0-38-16,5-1-18 0,-5 1-26 0,0-2-17 15,0 1-14-15,0 0-9 0,0 1-10 0,0 1-11 16,0 1-6-16,0-3-18 0,0 2-19 15,0-1-15-15,0 1-26 0,-5 1-11 0,5-1-40 16,-5 1-47-16,5 1 9 0,-4-2-156 16,2 0-166-16,2-2 30 0,0-2-17 15,0-3 26-15,6 2 16 0,8-13-2 0</inkml:trace>
  <inkml:trace contextRef="#ctx0" brushRef="#br0" timeOffset="33723.75">27234 10064 360 0,'3'-6'291'0,"1"2"-46"0,-4 0-41 0,0 0-32 16,0 0-17-16,0 3-30 0,5 1-4 16,-1 1-13-16,3 6-9 0,12 6-15 0,1 8 6 15,-1 2-9-15,-3 4-7 0,0 4 0 0,2-1-15 16,3 2 1-16,-7 1-8 15,2-2 11-15,-3 0-4 0,-1-1-1 0,-3-4 15 16,2-1-7-16,-1-2 6 0,-1-8 2 0,-5-3 6 16,1-3 22-16,-3-2 39 0,1-2-13 0,-1-1 17 15,2-4-11-15,-4 0-3 0,0 0-13 0,0 0-20 16,14-39-3-16,-7 11-32 0,2-5-6 16,0-3 12-16,-4-6-16 0,6-2-3 0,-1-6-5 15,-6 3-5-15,5 2-13 0,-2-1-6 16,-2 1 5-16,4 5-1 0,-4 1 0 0,-3 7 3 15,2 0-7-15,1 6-2 0,0 5-5 0,-5 4-23 16,4 4 5-16,-4 2 0 0,0 4-48 16,5 1-26-16,-5-1-35 0,0 7-31 0,0 0-35 15,0 0-32-15,-5-10 21 0,5 8-219 0,0 2 33 16,0-2-79-16,0 0 32 0,0 1 38 16,0 1 33-16,5-4 21 0,6 2 12 0,24-9-3 15</inkml:trace>
  <inkml:trace contextRef="#ctx0" brushRef="#br0" timeOffset="34184.22">29179 9600 385 0,'0'0'307'16,"-5"1"-43"-16,-4-1-27 0,2 3-33 0,-6 0-11 0,-13 3-27 16,-3 7-15-16,-6-1-2 0,1 1-19 15,-3 0-21-15,-2 5-8 0,5 0 0 0,-8 7-21 16,3-1-1-16,0 3-6 0,-2 0-8 0,2 5-2 16,-7-2-7-16,3 0 0 0,1 3-8 15,3-6-2-15,5-1-1 0,4-4-9 0,-4 1 0 16,9-3 5-16,4-5 2 0,0 0-1 0,8-6 17 15,1-1-25-15,3-1-1 0,4-3 12 16,5 1-15-16,0-5 14 0,0 0-10 0,39 18-8 16,-9-14 6-16,5-2-16 0,1 4 7 15,3-2-2-15,7 1-3 0,-2 1 7 0,2-3-6 16,-3 4-4-16,3-4-5 0,0 3 10 16,-3-3-9-16,3 4-7 0,-7-3 4 0,0 3-18 15,-9-4 0-15,0 3-6 0,0 0-12 0,-14 0-10 16,0 0-24-16,-7-3-3 0,-4 3-22 15,-1-3-26-15,-4-3 9 0,0 0-242 0,-43 15 30 16,6-18 22-16,14 3-116 0,-53-12 24 0,26 0 26 16,-14-1 19-16,-1 1 6 0</inkml:trace>
  <inkml:trace contextRef="#ctx0" brushRef="#br0" timeOffset="34832.08">25063 10212 251 0,'-30'12'194'15,"5"2"-21"-15,-10 2-11 0,1-1-13 0,-5 5-6 16,2-2-9-16,3-2-3 0,-5 2-15 0,5-1-2 16,-3-1-21-16,-4 2 4 0,6-2-15 15,3 1-3-15,5-5-2 0,-1 3-8 0,5-3 2 16,5 0-11-16,4-6-16 0,5 1 1 0,2-2-4 15,-4-2 4-15,6 0-5 0,0 0-6 16,1 1-6-16,4-2 1 0,0-2 10 0,0 0-11 16,0 0 0-16,18 16 4 0,5-7-6 0,7 0-5 15,4-1 6-15,5 1-7 0,3-1-12 16,3 0 0-16,4 1 7 0,-1-1-10 0,0-3 0 16,9 0 14-16,-2-1-6 0,-4 2-11 15,1-1 13-15,1-3-13 0,0 2 11 0,-3 0-10 16,-6 0 4-16,-3-3-8 0,-11 3 6 0,-5-2-1 15,-6 1-14-15,-3 1 3 0,-7-1-1 16,2-2-4-16,-6 1-13 0,-1 1-3 0,-4 0-16 16,0-2-29-16,0-1 6 0,0 0-173 15,0 0 20-15,-16 2 19 0,-2-15 15 0,-5-3-203 16,-2-7 18-16,-5-4 10 0,0 3-10 0</inkml:trace>
  <inkml:trace contextRef="#ctx0" brushRef="#br0" timeOffset="36853.28">21993 10865 389 0,'-81'-24'228'0,"56"24"-18"16,-12 0-26-16,-2 0-27 0,-48 30-16 0,41-9-14 15,-4 9-11-15,2 3-5 0,2 6-12 0,2 6-14 16,3 3-3-16,4-1-1 0,5 5-22 16,2 0 3-16,8 2-14 0,3 1-2 0,3 5-2 15,7-3 3-15,4-1-17 0,3 0 4 0,2-30-4 16,0 13-7-16,23 48 8 0,-5-47-11 15,5-5 7-15,5-7 6 0,4-10-8 16,5-5 2-16,4-7 10 0,-23-6-15 0,49-18 18 16,-31 4-12-16,-1-6 0 0,1-2 5 0,1-7 6 15,2-2-11-15,-4-2 13 0,-6-5 0 16,-1-4-12-16,-5 0 10 0,-3-4 3 0,-6-6-16 16,-5 4-2-16,-4-3 4 0,-5 26 0 0,0-10 2 15,-23-50-8-15,2 39-4 0,-4 2-3 16,-7 12 4-16,0 5-18 0,-5 5 17 0,-2 9-11 15,-4 5-1-15,-1 8 3 0,24 0-9 0,-36 21 6 16,24-3-4-16,5 6-10 0,4 3-7 16,9-2 2-16,3 5-6 0,6-1-7 0,5-16 16 15,0 5-5-15,21 21 0 0,-7-22 5 16,6-1 3-16,3-7-5 0,2 0 9 0,5-2-4 16,2-5 2-16,-16-2 4 0,9 0-6 0,5 0-7 15,2 0 5-15,35-21 9 0,-33 13-7 0,-4-1 7 16,5 3-6-16,-1 0-2 0,-2 6 3 15,-2-1-8-15,-14 1 8 0,5 0 0 0,22 24-8 16,-22-10 2-16,-8 2-9 0,-1 5 3 16,-3 0-18-16,-7 1-7 0,1-1-26 0,-1 6-14 15,-2-15-30-15,0 6 11 0,0-1-138 0,0 1-128 16,0-4 26-16,0-3 23 0,0-11-21 16,0 0 7-16,14 15 22 0</inkml:trace>
  <inkml:trace contextRef="#ctx0" brushRef="#br0" timeOffset="37027.44">22380 11419 401 0,'12'27'170'0,"-3"-5"-25"0,0 3-6 16,-2 0-27-16,0 2 3 0,-5-5-11 0,5 7-14 15,-3 2-11-15,-1-2-9 0,-3-17-18 16,0 7-17-16,0 1-39 0,0 1 1 0,0-5-112 15,0-1-150-15,0-5-60 0,0-10 8 16</inkml:trace>
  <inkml:trace contextRef="#ctx0" brushRef="#br0" timeOffset="38049.43">23008 10693 265 0,'0'1'-16'0,"3"1"58"0,-1-1 50 16,0 1-16-16,-2-4-12 0,0 2 15 0,0 0-12 16,3-1-5-16,-3 1-9 0,0 0-5 15,0-2-6-15,0 2 46 0,2 0-13 0,0 0-7 16,-2-1-8-16,0 1-7 0,0 0-17 16,0 0-6-16,0 0-2 0,0 0-3 0,0 0-2 15,0 0-9-15,0 0-1 0,0 0 0 0,0 0-2 16,0 0 31-16,0 0-16 0,0 0 15 15,0 0-5-15,0 0 5 0,0 0-9 0,0 0 27 0,0 0-21 16,0 0 2-16,0 0 3 0,0 0-11 16,0 0-10-16,0 0 16 0,0 0-11 0,0 0 6 15,0 0 13-15,0 0-10 0,0 0-9 16,0 0 8-16,0 0-11 0,0 0 4 0,0 0-2 16,0 0 7-16,0 0-4 0,0 0-8 0,0 0-1 15,0 0-2-15,0 0-11 0,0 0 22 16,0 0-14-16,0 0-2 0,0 0-1 15,0 0 10-15,0 0-10 0,0 0 9 0,0 0-1 16,0 0-4-16,0 0-9 0,0 0-2 0,0 0-4 16,0 0 8-16,0 0-9 0,0 0 7 15,0 0 4-15,32 48-14 0,-20-24 11 0,1 2-8 16,6 5-5-16,-8 0 9 0,1 1-5 0,-1-1 10 16,-2-1-4-16,-4 1 16 0,2-5-5 0,0-2 8 15,0-6 1-15,-3-3 2 0,1-3-5 16,-1-3 7-16,-1-2-2 0,-1-1 1 0,0 2-6 15,0-5 5-15,-2 3-3 0,0-2-5 16,3 1 8-16,-3 1-1 0,2-2-1 0,-2-1 3 16,2 0-3-16,-2 0 1 0,3 1-7 15,-3-4-7-15,0 0 9 0,0 0-10 0,0 0 9 0,0 0-11 16,0 0 1-16,0 0-7 16,0 0 9-16,0 0-7 0,0 11-7 0,0-11-8 0,0 0-14 15,0 0 9-15,0 0-22 0,0 0-10 16,0 0-10-16,0 9-28 0,0-9-25 15,0 0 13-15,11 9-149 0,-13-12 22 0,2-1 18 16,-5-4 17-16,5 1 15 0,-2-1 13 0,0 0-194 16,-1 0 14-16,1 2 16 0</inkml:trace>
  <inkml:trace contextRef="#ctx0" brushRef="#br0" timeOffset="39124.75">22474 11088 401 0,'0'20'146'0,"0"-20"-9"0,0 0-3 16,-23 0 1-16,23 0-9 0,0 21-27 15,0-21 7-15,0 0-10 0,0 0-15 0,0 0 4 16,0 0-15-16,7 10-11 0,16-22-18 0,0 0 9 16,2 0-3-16,3-1-23 0,-3-2-1 15,0 4 6-15,3-4-1 0,-3 5-2 0,-7-2 5 16,-4 7 2-16,-5-2-14 0,0 1 9 0,-2 0-15 15,-2 4 18-15,-3 1-12 0,-2-1 12 0,-2 4-16 16,-3-2-1-16,-2 3 4 0,-2 0-4 16,-16 7-7-16,0 2 3 0,-1 0-16 15,-3 2 7-15,1-1 13 0,1-2-13 0,4 1-2 16,4 1 1-16,3-5-15 0,5-4-12 0,4 3-6 16,0-5-8-16,2 1 4 0,5-3 2 15,0 0-115-15,5-3-109 0,2-1 18 0,7-11 20 16,2 0-116-16,-3-8 7 0</inkml:trace>
  <inkml:trace contextRef="#ctx0" brushRef="#br0" timeOffset="39836.85">23018 10732 237 0,'0'-3'149'0,"0"0"-22"0,2-3-33 0,0 3-12 0,3-3 6 16,-1 0 1-16,1 1-12 0,2-1-14 15,2 2-2-15,0 1-1 0,-2 0-16 0,2 0-5 0,3 6-4 16,-3-2 14-16,-9-1-21 16,27 14 43-16,-15-2-21 0,-3 1 5 0,-4 2-3 15,-5 0 3-15,2 21 2 0,-2-21-10 0,0 11 8 16,-28 35 1-16,12-25-16 0,-2 0 2 16,2-3-6-16,0-5-4 0,2-2-17 15,3-2 14-15,1-5-3 0,4-4-6 0,1-4 4 16,0-1 3-16,5-4-12 0,0-6 2 0,0 0-12 15,0 0 13-15,0 0-5 0,23 11 3 0,-14-11-9 16,3 0 5-16,-1 0 4 0,1 0-5 16,4 0-7-16,2 0 10 0,5 0 2 0,2 0-8 15,-6 0-3-15,-3 0 1 0,14 18 2 16,-24-11 7-16,1-1 12 0,-2 2 8 0,0-1 9 16,-5 2 0-16,4 1-14 0,-8 1 2 0,4 1 15 15,-19 29-12-15,8-16-7 0,-5-4-4 16,0 1 4-16,0-2 1 0,-3-2-6 0,10-4-7 15,-2-3-6-15,4-2 4 0,-5-7-5 16,1 1-23-16,2-3-9 0,9 0-9 0,0 0-17 16,-14 0-38-16,2 0 9 0,-1-18-87 15,3-3-112-15,10 0 22 0,0 7-137 0,0-8 25 16,0-2 14-16,28-30-8 0</inkml:trace>
  <inkml:trace contextRef="#ctx0" brushRef="#br0" timeOffset="40051.92">23350 11052 394 0,'2'1'318'0,"-2"0"-42"0,3 0-42 0,-1 1-30 16,5-2-20-16,-7 0-22 0,2-2-16 0,0 2-13 15,1-1-15-15,-1 0-19 0,3 1-3 16,-3-1-27-16,0 0-30 0,-2-2-28 0,2 0-31 15,1 0-36-15,4 0 7 0,-7-3-164 16,0 0-158-16,4-3 26 0,-2 1-17 0,1-17 11 16,6-2 29-16</inkml:trace>
  <inkml:trace contextRef="#ctx0" brushRef="#br0" timeOffset="40252.01">23508 10673 386 0,'-4'-1'231'0,"8"0"-47"0,-4 1 1 0,0 1-30 0,0-1-15 16,0 4-21-16,5 1-14 0,-3 2-4 0,3 2-15 15,6 11-13-15,1 4-4 0,-3-2-8 16,-2 10-5-16,-5-2-17 0,3 4-8 16,-5-1-23-16,0 0-39 0,0-16 2 0,0 8 0 0,0 3-96 15,0 0-69-15,0-6-108 0,0-1 20 16,0-6-63-16,0-2 1 0</inkml:trace>
  <inkml:trace contextRef="#ctx0" brushRef="#br0" timeOffset="40415.97">23554 11186 249 0,'0'4'231'16,"2"-1"-28"-16,5-3-24 0,-2 0-34 0,4-3-12 15,0-1-17-15,12-2-13 0,6-1-20 16,-1-5-5-16,1-2-21 0,-2 3-39 0,1-5-24 15,3-1 1-15,-8 4-78 0,4-5-18 0,-6-3-125 16,-8-2-113-16,-2-2 11 0</inkml:trace>
  <inkml:trace contextRef="#ctx0" brushRef="#br0" timeOffset="40546.71">23423 10772 229 0,'3'-3'162'0,"1"-1"-31"0,3-1-26 16,14-7-13-16,-5-4-55 0,9 4-37 16,-2-3-72-16,-2 0-178 0</inkml:trace>
  <inkml:trace contextRef="#ctx0" brushRef="#br0" timeOffset="40950.94">23818 10573 304 0,'0'4'243'0,"-5"1"-34"0,3 1-22 0,-3 4-19 0,1-1-32 0,-5 13-7 16,2 4-12-16,2 0-9 0,3 4-11 15,0 0-12-15,2 0-10 0,0-14 1 0,0 6-23 16,0 3 2-16,20 28-1 0,-13-28-9 0,0-3-17 16,0-6 23-16,0-3-18 0,0-3 9 15,-1-3 5-15,1-1 7 0,0-4-2 0,0-1-11 16,-7-1-4-16,0 0 3 0,0 0-9 16,37-30 5-16,-21 9-5 0,-7-4-9 0,5 1 3 15,-3-4 8-15,-6 4 5 0,-5 1-12 0,2 2 2 16,-2 8 1-16,0-7-14 0,0 0 3 15,0 3 1-15,-18-13-7 0,11 21 1 0,2-2-35 16,-2 4-16-16,3 0-27 0,-3 2-36 16,0 2 9-16,2 0-116 0,-1 0-136 0,1 0 25 15,-2 0 21-15,3-2-52 0,-1 0 12 0,3 1 41 16</inkml:trace>
  <inkml:trace contextRef="#ctx0" brushRef="#br0" timeOffset="41412.61">24015 10585 234 0,'18'12'148'0,"1"0"20"0,1 3-25 0,-1 3-13 16,-6 1-34-16,1 1 17 0,0 2-3 0,-5 1-23 16,0 1 23-16,-4 6-27 0,-3-2 8 15,-2-7-5-15,0-3-4 0,0-18-3 16,0 14-10-16,0-2 8 0,0 0 0 0,0-12-8 15,-16 25 6-15,16-22-13 0,-9 0-3 0,4-3 8 16,1-3-15-16,-3 0 5 0,-5-13-9 16,-1-4-11-16,3-2-2 0,4-8 11 0,-1-2-20 15,4-7 6-15,3 0-11 0,0-4 1 16,0 22 0-16,0-14-7 0,0-1-5 0,26-40 3 16,-15 39-5-16,3 4-5 0,-5 3 5 15,7 4-1-15,-7 9-3 0,5 0-1 0,-5 6-3 16,3 7 0-16,-10 1 4 0,-2 3-10 0,0 0 6 15,0 0 2-15,21 23 2 0,-21-13-11 0,2 20 12 16,-2-15-5-16,0 7 17 0,0 7-10 16,-21 29 4-16,17-26-4 0,-3-1 3 0,2-4 13 15,3 0-6-15,-3-4-12 0,5-4 8 0,0-4-3 16,0-15-2-16,0 16 11 0,19 14-1 16,-15-15 0-16,8-4-10 0,8-1 0 0,8-5-3 15,-10-5-18-15,17 0-26 0,8 0-30 0,56-18-66 16,-33 5 13-16,5-7 11 0,-4-1 10 15,-1-6 10-15,-11 1-325 0,-4-7 26 0,-8 1 64 16,-6-1 19-16,-5 2 10 0</inkml:trace>
  <inkml:trace contextRef="#ctx0" brushRef="#br0" timeOffset="42525.73">30071 9504 560 0,'0'0'210'0,"0"0"-35"0,0 0-22 0,0 0-27 16,-14-26 7-16,-11 32-34 0,4 5-5 0,-4 1-1 15,4 4-13-15,-1 5-8 0,1 10-7 16,5 6-9-16,-3 3 2 0,10 0-10 0,-2 2-1 16,6 5-5-16,-4-2-6 0,9-18 3 15,0 12-8-15,0 1-9 0,25 44 3 0,-11-47-10 16,7-4 7-16,-3-1 2 0,12-6-3 15,-5-1-6-15,5-9 18 0,-5-2-6 0,10-7 7 16,-10-5 11-16,-9-2-9 0,9 0-3 0,19-25 11 16,-19 8 3-16,5-5-9 0,-5-4 10 0,0 1 5 15,-2-7 0-15,-7-1-5 0,0-3-7 0,-7-1 0 16,3-2-10-16,-8-2-9 0,-1 1 3 16,-3 19 3-16,0-9-1 0,-19-41-3 0,10 34-7 15,-7 0-1-15,0 5-3 0,-2-1 3 16,-8 2-9-16,8 4 10 0,-3 6-17 0,1 1-4 15,-1 4 5-15,3 7-2 0,-3 0 3 0,1 1 1 16,-1 7 0-16,3 1-7 0,18 0 6 16,-16 0-6-16,-5 0 6 0,-23 18-6 0,15-8 14 15,3 1-7-15,6 2-3 0,-3-2-7 0,-3 4 2 16,10 3 2-16,-4-2 5 0,1 7 1 0,3-1 6 16,12 3-11-16,-5-2-1 0,4 0-1 15,5-4 4-15,0-19-9 0,0 20 9 0,30 24 2 16,-5-24 2-16,9-5-9 0,5-6 4 15,12-5-3-15,-26-4-7 0,14 0-6 0,7 0 0 16,53-16 2-16,-49 7 1 0,0 0 8 0,3 1-11 16,-7 0 2-16,0 0 7 0,-7 2 5 0,-5 1-3 15,-4 4-6-15,-9 0-6 0,-21 1 11 16,16 0-11-16,-7 0 14 0,5 28-1 16,-14-18-8-16,-9 20-6 0,-1 2-9 0,-1-5-28 15,-3 1-22-15,-2 2-24 0,7 0 9 0,-3-1-91 16,-6-7-99-16,9-1 22 0,2-12 19 0,-2-3 18 15,9-6 21-15,0 0 13 0,0 0-153 16,0 0 1-16</inkml:trace>
  <inkml:trace contextRef="#ctx0" brushRef="#br0" timeOffset="42838.38">31039 9610 293 0,'18'-5'198'15,"-2"5"3"-15,0 0-27 0,-7 2 11 0,-4 0-18 16,-1 5-20-16,-4-1-11 0,0 2-8 0,-4 1-25 16,-5 25 4-16,-7-3-16 0,0 4-11 15,2-5-1-15,2 3-21 0,3-2-12 0,5 2 4 16,4 0-8-16,0-19-6 0,0 8-11 16,16 26 7-16,-3-21 2 0,-1-6-2 0,2 0 4 15,-3-3-5-15,-6-2-5 0,-1-2 1 16,-4-1 13-16,0-13-9 0,0 11 16 0,-25 22-22 15,4-11 17-15,-8-2-4 0,-1 1-15 0,-5-6-13 16,1 1 3-16,-5-1-10 0,-2-6-23 16,2 0-12-16,7-8-38 0,13-1-47 15,-6 0 11-15,-30-25-261 0,34 1 25 0,1-9 23 16,6-4-30-16,0-1 14 0,7-11 4 0</inkml:trace>
  <inkml:trace contextRef="#ctx0" brushRef="#br0" timeOffset="43043.36">31451 9254 430 0,'5'0'225'0,"0"1"-22"16,-3 4-18-16,-2 2-25 0,2 1-36 0,0 4-3 0,3 16-11 15,0 4-2-15,-1 5-26 16,1-1 1-16,-3 3-9 0,0 3-33 0,1-2-19 15,-1 5-44-15,-2-24 3 0,0 10-134 16,0 4-180-16,0-4-18 0,0 1 15 0,-23 20-2 16</inkml:trace>
  <inkml:trace contextRef="#ctx0" brushRef="#br0" timeOffset="43179.54">31307 9635 267 0,'30'-11'175'0,"4"-1"-49"0,5 1-19 16,7 1-74-16,-5-4-107 0,3 2-224 15</inkml:trace>
  <inkml:trace contextRef="#ctx0" brushRef="#br0" timeOffset="43815.18">31970 9242 359 0,'18'-21'197'0,"0"3"-37"16,10 4-28-16,4-2 1 0,7 1-29 15,-5 3-28-15,3 6-1 0,-5-2-3 0,0 5-13 16,0 2 2-16,-20 1-11 0,8 0 1 0,-1 0-5 16,17 16-11-16,-17-4 4 0,-10 0-4 0,-2 0-2 15,-9 1-12-15,-3-2 8 0,5-1 8 16,-25 21-19-16,2-10 13 0,7 0 3 0,-3 0-2 15,-1-3-26-15,6 1 9 16,-2-1 3-16,4-2 2 0,3-1-18 0,5-3 3 0,-1-1 4 16,5-11 15-16,0 12-22 0,0-3 1 15,21 21-3-15,-12-15 19 0,-9-3-13 0,7 0 3 16,-7-12-8-16,0 0 23 0,0 12 0 0,0-2-4 16,0-10 14-16,0 20-1 0,-25 10 6 15,18-20 2-15,-5 10 4 0,-6-5 1 0,4-5-3 16,3-5-13-16,-3 2 9 0,5-6-6 0,-7 3-4 15,9-3 4-15,-7-1-8 0,14 0-28 0,0 0-14 16,-11 0-30-16,-1 0-52 0,12 0 8 16,-25-17-231-16,18 10-66 0,7-3 24 0,0 1-3 15,2 0 29-15</inkml:trace>
  <inkml:trace contextRef="#ctx0" brushRef="#br0" timeOffset="44053.15">32359 9448 383 0,'5'-1'292'0,"6"0"-27"0,-6-1-31 0,0 2-23 16,2-3-7-16,-1 3-19 0,-1-3-15 0,0 3-22 16,-3-1-14-16,5 1-3 0,-5-1-10 15,0 0-25-15,1-1-9 0,-3 2-6 0,4-1-15 16,-4 1-28-16,5-3-20 0,-3 3-43 15,0 0-51-15,-2 0 6 0,0-1-151 0,-4-1-192 16,4-1 27-16,-5-4 25 0,5 3 21 0,-4-2 11 16,4 2-4-16</inkml:trace>
  <inkml:trace contextRef="#ctx0" brushRef="#br0" timeOffset="44512.94">32827 9037 280 0,'0'1'200'0,"0"2"-26"0,0-2-14 16,5 5-21-16,-5-1-11 0,4 4-11 15,8 9-10-15,-3 1-6 0,7 2-17 0,-7 2-12 16,10 2 7-16,-8 1-14 0,10 1-6 16,-12-3-6-16,9 0-9 0,-6-1 1 0,6-2 1 15,-7 0-7-15,8-1-10 0,-8-2 1 0,3-1-15 16,-5-3 4-16,-2-3-14 0,-2-5-6 16,-1 2-28-16,-1 0-5 0,-1-5-9 0,0 2-3 15,0-2 3-15,-2-3-85 0,0 0-64 16,-2 3-118-16,0-3 19 0,2-4 16 0,-5-1 4 15</inkml:trace>
  <inkml:trace contextRef="#ctx0" brushRef="#br0" timeOffset="45133.31">32763 9462 351 0,'5'1'227'0,"-5"1"-34"0,4 1-15 16,3-3-12-16,-2 4-23 0,-3-4-3 15,2 3-24-15,3-3-12 0,-2 2-1 0,4-2-17 16,3 0-15-16,-3 0-5 0,2 0-5 0,3 0-3 15,7 0-4-15,31-15-8 0,-22 9-18 0,-2 1 15 16,-5-2-4-16,-3 4-17 0,5-6 18 16,-4 6-17-16,-7-3 4 0,0-1-7 0,-3 3-9 15,-2-1 0-15,0 1-5 0,-4 0-12 16,2-1-14-16,-2 1-15 0,-1-2-28 16,-2 3-20-16,1-1 8 0,-1 2-32 0,-2-1-27 15,0 3-48-15,0 0-99 0,0 0-73 0,0-12 17 16,-21-3-4-16</inkml:trace>
  <inkml:trace contextRef="#ctx0" brushRef="#br0" timeOffset="45318.41">32708 9096 282 0,'0'-4'204'0,"0"-2"-43"0,0 0-7 16,5 0-22-16,-1 0-30 0,3 0-2 0,11-6-8 15,8 0-29-15,-1 1 15 0,2 2-14 16,5 2-26-16,-6 0-4 0,3-1-30 0,6 3 1 16,-1 0-94-16,-9-3-73 0,1-1-123 15,-1 1 15-15,-2-2-77 0</inkml:trace>
  <inkml:trace contextRef="#ctx0" brushRef="#br0" timeOffset="45839.14">33228 8840 418 0,'-2'1'203'0,"2"1"-33"15,-2 3-18-15,0 4-18 0,-1-2-3 0,1 5-36 16,2-1-5-16,0 17-13 0,0-13 1 16,0 8-12-16,0 5-10 0,0-2 0 0,0 1-19 15,23 26 13-15,-12-29-9 0,-1-3 15 0,1-1-26 16,3-4 13-16,-10-4 4 0,10-4 12 15,-5-2-1-15,0-2-1 0,-2-2-5 0,0-2-13 16,-7 0-4-16,0 0 1 0,9 0-3 0,-9 0 6 16,37-32-3-16,-23 14-15 0,-5-6-5 15,0 0 2-15,-2-1 5 0,0 0-2 0,-7-4-12 16,0 14 5-16,0-7-2 0,0-3-1 16,-23-27-8-16,14 24 1 0,-5 5 11 0,-7 4-18 15,3 4 8-15,2 6-4 0,0 6 0 16,5 0-1-16,11 3-3 0,-14 0 7 0,-16 20 1 15,16-7-5-15,0 3 0 0,3 5 2 16,0 2 8-16,6-8-10 0,0 1 0 0,5-16 3 16,0 14-9-16,21 20 11 0,-7-20-12 0,2-1 10 15,2-1-15-15,-2-5 11 0,0-2-4 0,-2-2 3 16,0-1 6-16,-14-2-1 0,9 0 7 16,2 0-13-16,-11 0 15 0,12 0-7 15,-1 0 1-15,8-17-6 0,-12 15 0 0,-1 1 0 16,-6 1-5-16,0 0 5 0,12 0-1 0,4 17 4 15,2-1 1-15,-6 2-8 16,-5-3 1-16,2 7 3 0,-5-4-5 0,3 5 3 16,-7-2-20-16,0-21-19 0,0 15-7 0,0-2-28 15,0 1-20-15,0-4 8 0,0-10-172 16,0 11-121-16,0-11 24 0,0 0 20 0,-9 15 7 16,9-16-3-16</inkml:trace>
  <inkml:trace contextRef="#ctx0" brushRef="#br0" timeOffset="46287.04">33586 8932 336 0,'7'17'163'0,"2"5"-22"0,0 2-5 0,-2 1-19 15,0 2-13-15,-2 0 1 0,-3 0-7 0,0-3-7 16,8 0 1-16,-10-24 1 0,0 15-17 0,0-2 15 15,0-2 3-15,0-11 12 0,0 10-16 16,0-10-9-16,0 0 2 0,-12 11-11 16,7-16-3-16,1-1-8 0,-3-16 0 0,-4-4-9 15,-1-8-6-15,1 1-11 0,4-8 6 16,2-1-16-16,-2-4 9 0,0 3-9 16,7-10 6-16,0-2-11 0,0 28-4 0,0-12-5 15,0-9 0-15,0 3 4 0,0 2-2 0,19-35-11 16,-15 49 5-16,-4 10-2 0,3 3 6 0,-1 8-9 15,5 2-1-15,-5 6 2 0,0 3-5 16,1 9 4-16,4 18 0 0,-7 1-1 16,0-11-5-16,0 10 5 0,-17 46 8 0,11-34 4 15,-1 6-12-15,7-6 1 0,0-22-7 0,0 10 8 16,0 1-7-16,0 2 3 0,23 33 6 16,-12-44 1-16,1 1-8 0,1-5-1 0,6-2-18 15,-3-4-13-15,0-9-21 0,0 4-47 0,0-7 10 16,5 0-291-16,31-19-1 0,-27 4 19 15,-2 2 26-15,0 0-10 0,-2 1-2 32</inkml:trace>
  <inkml:trace contextRef="#ctx0" brushRef="#br0" timeOffset="47911.71">22233 12455 304 0,'0'0'154'0,"0"0"-51"0,0 0-13 0,0 0-2 0,28-7-13 16,2-5 17-16,6-4 7 0,3 2-36 0,0 1-16 15,5-1 18-15,2-1 12 0,2 2-37 16,5-2 13-16,-1 3 8 0,3-3-13 16,0 0-8-16,7-2 2 0,3 1-14 0,1 1-9 15,3 3 11-15,2-4 2 0,5 3-12 0,2-3 9 16,6-2-5-16,3 0-19 0,5 0 19 16,0-2-2-16,4-1-4 0,7-5 10 0,3 6-25 15,4-2 18-15,2-1-8 0,8 1-16 0,3 1 29 16,4 0-11-16,6-2-4 0,-7 4-1 15,7 1-11-15,-5 0-6 0,3 2 12 0,-3-1-1 16,3 0 6-16,-5 0-2 0,7 3-6 16,-2-1 6-16,2 1-16 0,-7-3 11 0,2 5-3 15,1 0 5-15,1-3-11 0,-6 0 15 0,2 3-2 16,-2-2-3-16,0 5-1 0,-3-1 1 16,3-4 1-16,-9 5 1 0,-5 5 10 0,-11-3-10 15,-1 0-1-15,-1 3-2 0,-8 3 4 0,0-1-19 16,-8 0 15-16,-6 1-3 0,3-2 6 15,-7 1-8-15,-2-1 6 0,2-1-8 0,3-1 9 16,-8 0-6-16,7-2-5 0,3-2 10 16,2 2-2-16,-2-5 5 0,4-2-4 0,0 1-12 15,-2 1 8-15,3 0 10 0,-10-3-3 0,2 2-8 16,-9 2-3-16,3 0 2 0,-3 1-5 0,0 0 23 16,-4-1-23-16,-10 4-2 0,5-2 14 15,-4 3 2-15,-3-2-2 0,-2-2-7 0,4 4-10 16,-2 0 19-16,-2-3-3 0,5 0-1 15,1 0-1-15,-1-2 0 0,8 1-5 0,1-5-3 16,0 1 14-16,-1 1-14 0,3-1 10 0,-2 1 7 16,-1 2-7-16,6 1-12 0,-6 3 21 15,-4-4-12-15,0 5-15 0,-4-3 18 0,1 3-12 16,3-1 10-16,-4 2 2 0,-1-2 6 0,1-1-11 16,-3 3 5-16,2 1-13 0,-4 0 29 0,7-5-24 15,0-2 8-15,0-1-9 16,2 6 12-16,-5-6 2 0,0 0-12 0,1-1-5 15,-3-2 8-15,2 3 1 0,-1-2 1 0,-3 2 6 16,-1 0-8-16,-1 1 0 0,2-2 3 0,0 3 0 16,-3-5 13-16,5 0-13 0,-2 0-2 15,5 0 6-15,-3-1-7 0,-2-1 3 0,4-1-4 16,5-3 9-16,-2 0-6 0,0 2 0 16,-1-2-17-16,-1 2 13 0,-1-1 5 0,-2 2 2 15,-6 0 3-15,4 0-6 0,-7 2 0 16,0-1 3-16,0-1-11 0,-3 0 1 0,-6 2 4 15,4 2-4-15,-8-2 14 0,-1 2-12 16,0-1 16-16,-2 2-12 0,-2 2-10 0,-3-1 20 16,3 2-5-16,-5-1-8 0,-5 2 10 0,8-3 5 15,-6 2-5-15,-6 2-2 0,5 1 11 16,-3 2-16-16,-2-1 8 0,-5 2 6 0,3 1-11 16,-1 1-10-16,-2 0 6 0,3 0-8 0,0 0 13 15,-3 1-10-15,0-2 6 0,-2 3-6 16,0 0-29-16,-4 3-9 0,-1-2-10 0,-4 1 6 15,-3-2-214-15,-20-2-88 0,14 2 11 0,-42-16 13 16,17 6 1-16</inkml:trace>
  <inkml:trace contextRef="#ctx0" brushRef="#br0" timeOffset="65140.59">15111 15665 229 0,'0'0'81'0,"0"0"-3"16,0 0-18-16,0 0-4 0,0 0 0 0,0 0 0 0,0 0 3 15,0 0-35-15,0 0 21 0,23-11-18 16,23 19-5-16,0-2 74 0,11 0-9 0,12 1-2 16,6-4-11-16,10 0-24 0,5-1 11 15,15-1 7-15,8-1-30 16,10 2-3-16,15-2-1 0,-67 0 15 0,41 0-23 16,19 0-11-16,11 0 7 0,10 0 2 0,4 0-1 15,0 0-13-15,2 0-2 0,156 18 18 0,-156-5-18 0,-7-1-8 16,-1-3 5-16,-1 5-12 0,-10 2 9 0,1 4 6 15,-7-3 5-15,-9 2 1 0,-5 1-4 0,-6 0-12 16,-10 1 18-16,-4 0-13 0,-10-6-5 16,-9 3 8-16,-9-3-3 0,-9 0 1 15,-7-2-7-15,-9-4 24 0,2 2-23 0,-6-1 14 16,-10 1-15-16,-3-4 1 0,-6-1 16 0,-4-2-10 16,-3 0-5-16,-2-1-14 0,-8 1 1 15,6-2 0-15,-8 1-12 0,3 0 3 0,0 0-68 16,2 0-23-16,1-3-142 0,3 0-81 0,33-18 8 15</inkml:trace>
  <inkml:trace contextRef="#ctx0" brushRef="#br0" timeOffset="65885.67">24854 14996 215 0,'0'10'32'16,"5"0"-4"-16,6 10 125 0,8-1-31 0,6 1-2 0,9-4-31 15,10-1-13-15,4-3-6 0,7 3-11 16,12-2-7-16,4 0 19 0,4 3-26 15,12-2-2-15,5 5-7 0,2-3 3 0,7 3-5 16,5 0-27-16,-3-2-2 0,7 4 23 16,4-4-4-16,1 0 12 0,4-1-9 0,5-2-13 15,0 1 1-15,11-5 12 0,10-2-6 0,-1-5 4 16,12 0-12-16,7-3 7 0,-78 0-8 16,50 0-4-16,193-15 17 0,-124 7-2 0,7-2-1 15,-2-1-13-15,11 1 9 0,-2 1-14 16,2 3 13-16,-7 0 0 0,-9 1 17 0,-14 4-12 15,-6 1-5-15,-99 0 2 0,39 0-14 16,6 0 16-16,1 0-12 0,-7 0 4 0,100 18-12 16,-139-14 19-16,-2 1-18 0,-21-2 10 0,-3 0-8 15,-4 1 17-15,0-2-12 0,-11 4-9 0,-28-6 7 16,7 0 2-16,2 0-1 0,0 0-2 16,-4 0-8-16,-3 0 12 0,-1 0-6 0,-4 0-16 15,-1 0-21-15,-12 0-10 0,11 0 4 16,-2 0-113-16,-9 0-123 0,39-18-72 0,-18 4 14 15,-7-2 1-15</inkml:trace>
  <inkml:trace contextRef="#ctx0" brushRef="#br0" timeOffset="66298.52">32210 15309 278 0,'3'5'144'0,"4"0"2"0,2-2-48 0,11 5 0 16,8-1 7-16,4-1-25 0,2-2-3 15,1 4-16-15,6-2 16 0,-2 0-27 0,7-3 17 0,-3 1-29 16,8 1-5-16,-3-2-13 0,5 0 13 16,0 1-13-16,-3-2-13 0,5 1 14 0,-2-3 5 15,4 0-15-15,-27 0-13 0,13 0 21 16,3 0 3-16,9 0-25 0,-2 0 30 0,48-15-3 16,-55 9-6-16,-7 1 7 0,-5-2 1 15,-6 4 10-15,-1-2-8 0,-11 1 6 0,-7-1 3 16,-2 1-13-16,-4 1-9 0,1-2 4 0,-4 3-24 15,0 0-10-15,-4-1 0 0,-3 0-70 16,-2 0-100-16,-19-3 16 0,-2-6-191 0,-4-5 21 16,-3-1-5-16</inkml:trace>
  <inkml:trace contextRef="#ctx0" brushRef="#br0" timeOffset="68138.09">6092 16354 275 0,'21'21'70'0,"18"31"-9"0,-18-25-8 0,4 7-8 0,-4-2-10 16,4-1 3-16,-5-1-8 0,3-3 9 15,7-1 7-15,5-2-59 0,4-3 0 0,4-8 1 16,3-11 3-16,-18-2 108 0,47-17-11 16,-20-5-29-16,5-8-6 0,6-11 15 0,8-5-9 15,8-9 7-15,5-14-8 0,10 1-5 16,4-10-15-16,4-1-5 0,7-9-13 0,3-2-1 15,4-4 9-15,5-4-1 0,9-4-4 0,0-2-9 16,0-4 0-16,2 0-2 0,-2-2 25 16,-2 3-15-16,-5 2-6 0,0 6-3 0,-4 3 3 15,-7 6-16-15,-10 6 9 0,-4 5-1 16,-9 10 2-16,-14 8-8 0,-10 8 10 0,-8 7-11 16,-7 7 18-16,-7 4-22 0,-10 5-1 0,-1 4 1 15,-5 0-5-15,-3 1-7 0,-4 7 2 16,2 3-49-16,-6 0-51 0,-8 3-125 0,5-6 17 15,0-8-145-15,0-5 5 0</inkml:trace>
  <inkml:trace contextRef="#ctx0" brushRef="#br0" timeOffset="88780.03">24763 1915 272 0,'0'-29'122'0,"32"-27"-20"0,-21 31-12 16,-2 4-10-16,-2 0-6 0,0 9-15 0,-7 0-6 15,5 3-8-15,-1 3 7 0,-2 0-23 0,3 3 0 16,0 3-13-16,-1 0-1 0,-4 0-1 16,0 0 22-16,39 25-10 0,-18-2 2 0,-3 4 0 15,3 0-21-15,-1 4-7 0,1 5 21 0,0 0-7 16,-3-3 2-16,0 3-2 0,1-5 0 15,-1 4-2-15,3-5 3 0,-7-2-4 0,6-4-6 16,-6-6-15-16,7-3 20 0,-5-3-1 16,4-9-3-16,-8-3 0 0,38-16 32 0,-13-7-20 15,11-13-4-15,9-7-1 0,8-13-3 0,8-8 15 16,7-9 0-16,10-10-16 0,1-5-5 16,13-3 1-16,-6-5-3 0,3 0 7 0,-2 5-2 15,-3 5 0-15,-9 4 1 0,-11 13 3 16,-5 7-2-16,-12 9-47 0,1 8-19 0,-19 7 19 15,-2 10-16-15,-4 5-35 0,-17 10-55 0,-16 10 10 16,-9 7-258-16</inkml:trace>
  <inkml:trace contextRef="#ctx0" brushRef="#br0" timeOffset="89194.93">25962 3416 288 0,'36'8'121'0,"6"-14"-28"0,-1-9-14 16,12-12 16-16,6-9-7 0,12-14 12 15,5-11-27-15,11-11-7 0,5-9-13 0,7-9 5 16,6-11-24-16,10 0-5 0,-1-7-2 0,1 2 11 16,0-3-6-16,-8 8-5 0,-1 1-2 15,-10 9-4-15,-6 9 10 0,-8 8-11 0,-11 11-5 16,-16 9-2-16,0 6-13 0,-11 8-15 0,2 4 1 15,-16 4 32-15,-1 8-15 0,1 2 1 0,-14 8 12 16,3 7-1-16,-15 5-2 0,1 2-2 16,-5 0-18-16,0 0-13 0,0 0-10 0,0 0-42 15,7 15-40-15,-7-13-127 0,0 1 16 16,0-3-129-16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01:50.427"/>
    </inkml:context>
    <inkml:brush xml:id="br0">
      <inkml:brushProperty name="width" value="0.05292" units="cm"/>
      <inkml:brushProperty name="height" value="0.05292" units="cm"/>
      <inkml:brushProperty name="color" value="#FF0000"/>
    </inkml:brush>
  </inkml:definitions>
  <inkml:trace contextRef="#ctx0" brushRef="#br0">30394 1715 336 0,'-27'0'107'0,"-26"-48"27"0,30 44-19 0,7 3-68 0,-9-3-7 15,4-2 56-15,3 4-10 0,-7-2-11 16,-5-2-13-16,0 3-10 0,-9-1 1 0,9-1-10 16,-4 2-13-16,-7 2 1 0,-3 1-10 0,-2-2 6 15,0 2 13-15,-4 0-13 0,22 0-1 16,-13 0-2-16,-5 0-6 0,-7 0 6 0,3 0-10 15,-10 0-1-15,1 0 0 0,-6 0-3 16,6 0 3-16,-8 0 5 0,-1 0-14 0,1 0-5 16,-6 0 10-16,4 0 4 0,-2 0-9 15,2 0-16-15,-2 0 31 0,2 0-19 0,-2 0 1 16,-7 0-17-16,2 0 2 0,-8 0 13 0,-1 0 2 16,0 0-2-16,-99 23 4 0,90-19 8 15,-2 1-22-15,-2 2 13 0,-3-4 1 0,-3 5-3 16,4-3-10-16,1 2 4 0,5-3 11 15,2 0-2-15,-2 2 0 0,5-1 2 0,-1 1 7 16,6-1-27-16,-1-1 2 0,-5-1 9 0,5 1 8 16,1 2 2-16,-1-1-1 0,-5 1-5 15,5 1-3-15,-4 1-1 0,4-1 12 0,0 1-23 16,-4 1 20-16,4 1-3 0,0 1-1 16,-4-2-4-16,4 0 7 0,0 0-11 0,5-3 14 15,0 3-9-15,-1-3-11 0,3 0 13 16,3-2 16-16,1 1-12 0,3-2-1 0,0 0 7 15,0-2-22-15,5-1 19 0,-1 0 7 0,35 0-24 16,-14 0 14-16,-9 0-6 0,-5 0-8 16,-4 0-1-16,2 0-3 0,-2 0 20 0,0 0 12 15,-69 14-10-15,66-7 1 0,1-2-8 0,4 2-5 16,0-1-4-16,-2 2 18 0,7-2-10 16,2 1-10-16,2-1 21 0,0 2-10 0,3 0-1 15,4-2-12-15,-2-1 16 0,-1 1 2 16,1-3-5-16,7 3 6 0,0-5 4 0,2 2-7 15,0-1-19-15,4 1 27 0,19-3-19 0,-9 0-8 16,-5 0 10-16,3 0 12 0,-3 0-9 16,2 0 17-16,-1 0-17 0,-1 0 4 0,0 0-16 15,0 0 13-15,0 0 2 0,3 0 2 0,2 0-11 16,-5 0 12-16,2 0-3 0,-1 0 1 0,-4 0 10 16,1 0-19-16,2 0 7 0,1 0 2 15,-1 0 6-15,-5 0 0 0,3 0-9 0,0 0 3 16,-25-22-17-16,25 20 11 0,2-3-2 15,3 1 9-15,-3-1 7 0,2 3 4 0,1-2-31 16,-3 4 22-16,9-1 7 0,-6-2-14 0,8-3 9 16,3 4-4-16,3-2-8 0,-1 3-9 15,-11-3 25-15,9 0-8 0,2-1-3 0,0 2 12 16,0 1-19-16,0-3 12 0,-6-2-5 0,-3-4-1 16,-2 5-6-16,-1-3 18 0,6 0-17 0,-8 0-9 15,3-1 8-15,-2 1 10 0,1 1-11 16,-3 1 16-16,3-1-11 0,-3 0 15 0,1 0-8 15,-2-1 0-15,3 3 2 0,-1 0 3 0,3-2-17 16,0 4 13-16,-1-5-9 0,6 6 9 16,2-3-1-16,6 3-6 0,-2-2-14 0,-2 1 27 15,-9 2-11-15,2 1-22 0,-4-4 19 16,4 4 1-16,11 1 1 0,-11 0-3 0,-2 0 10 16,-5 0-3-16,-32 16-5 0,30-8 21 0,2-2-30 15,-2 0 7-15,7 0 6 0,-2 3-5 16,1-3 5-16,1 3 10 0,4-5-17 15,-1 5 8-15,3-6 2 0,1 2 9 0,2-1-19 16,-9 2 8-16,-1 0-1 0,3 2-2 0,-2-1-5 16,0 1 9-16,-5-1 0 0,-2 2-17 15,-2-1 19-15,2 2-20 0,-3 0 0 0,1 1 18 16,4-2-4-16,-4 0 7 0,-3 0 7 16,9-1-14-16,-4 2-4 0,2-4 8 0,3 1 1 15,4 1 2-15,7-3-9 0,-2 0-15 0,4 0 18 16,2-2-14-16,-1 1 8 0,6 1 18 0,-5-2-9 15,-8 7-18-15,-3-2 10 0,2 2 9 16,-2 1-1-16,2 4 0 0,-1-3-11 0,1 1 16 16,0 1-13-16,3-1 10 0,-3 1-2 15,3 1 0-15,4 1-8 0,-2 2-9 0,2 0 3 16,-2 2 8-16,3-1 8 0,1-1-16 16,3-4 19-16,4-1-1 0,1-1 0 0,-1 0 0 15,1 0-10-15,4-1-6 0,-7 14 2 0,4-4-9 16,1-3 19-16,0 9-9 0,2-5 15 15,0-1-2-15,-2 7-8 0,2-5 8 0,0-8-5 16,0 6-12-16,0 5 14 0,0 1 5 0,0 3-16 16,18 29 14-16,-14-28-2 0,1-2 1 0,4 1-5 15,-2-1 15-15,2-5-19 0,0 1 6 16,1-4-7-16,-1-2 6 0,5 1-1 0,-5-2 4 16,7-3 7-16,-2 3-7 0,-5-6-10 0,0 0 6 15,0-3-6-15,12 4-9 0,-3 1 8 16,-4-5 26-16,6 3-24 0,1-3 3 0,2 0 3 15,2 0 2-15,3-1 3 0,-1 0-4 0,5 1-18 16,3-1 31-16,-3-4-19 0,7 1 2 16,2-1 3-16,-2-1-4 0,2 2-10 15,1-3 22-15,-1 2-8 0,0-1 2 0,0-1-8 16,-2 0 7-16,3 4 10 0,-3-3-13 0,0-2-2 16,0 1 16-16,2 0-15 0,-2-2-6 15,7 1 0-15,-7 2 6 0,2-3 0 0,0 3 0 16,1-2-3-16,1 0 3 0,-2 0 1 0,1 2 10 15,-1 1-16-15,-2-2 8 0,0 0 2 0,2 2-16 16,3 0 8-16,-3 0 0 0,-2 0 10 16,2 2 3-16,1 0-10 0,1-2 7 0,3-1-6 15,2 2-10-15,-2-1 13 0,4 1-9 0,-1 1 4 16,3-3 2-16,-6 4 6 16,5-4-5-16,4-1-10 0,-5 4 0 0,5-3 2 0,-2 0 10 15,-26-3-8-15,15 0 17 0,4 0-13 16,2 0 0-16,5 0 3 0,-3 0-1 0,55 18-5 15,-84-18 3-15,13 0-2 0,5 0-5 16,5 0 16-16,2 0 7 0,2 0-16 0,2 0-3 16,1 0-2-16,4 0 9 0,50-21-2 0,-52 19-7 15,-2-1 9-15,1-1-18 0,1 1 14 16,2 3-11-16,-2-3 9 0,-3 0 4 0,3 0-6 16,0 0 14-16,0 3-1 0,4 0-5 0,2-2 5 15,-3 1-6-15,-34 1 2 0,17 0-2 16,10 0-1-16,-4 0-4 0,4 0-4 0,-4 0 7 15,1 0 5-15,2 0-8 0,-2 0 3 16,2 0 3-16,5 0-3 0,-2 0-19 0,-3 0 11 16,50-13 11-16,-52 11-2 0,5-1 1 15,-3 0 5-15,0 0-5 0,0-2-10 0,0 4 4 16,-2-2 2-16,2 2 1 0,3-1 0 0,-8 0-18 16,3 1 11-16,0 0 18 0,0-2-3 15,2 1-4-15,-4 2-1 0,2 0 1 0,-5-2-4 16,7 1 0-16,-27 1-2 0,8 0-9 15,8 0 10-15,2 0 6 0,5 0-1 0,-5 0-3 16,7 0-9-16,-5 0 15 0,7 0 3 0,-4 0-15 16,4 0 11-16,0 0-16 0,-2 0 17 15,2 0-1-15,-2 0-12 0,0 0 4 0,2 0-7 16,-2 0 15-16,-1 0 6 0,4 0 5 0,-6 0-17 16,8 0-10-16,-1 0 15 0,1 0 0 15,-1 0-15-15,3 0 11 0,2 0 1 16,0 0 3-16,-5 0-20 0,5 0 20 0,-4 0 5 15,4 0-8-15,-3 0 2 0,-1 0 6 0,-1 0-13 16,5 0 18-16,0 0-23 0,0 0-6 16,0 0 19-16,3 0-15 0,-5 0 15 0,-1 0 3 15,-1 0-4-15,4 0 2 0,-9 0-2 0,2 0-11 16,-2 0 3-16,2 0 10 0,-7 0-8 16,3 0-11-16,-3 10 25 0,-2-10 1 0,-2 0-14 15,2 0-3-15,-5 0-2 0,0 0 6 0,1 0 1 16,-5 11 1-16,2-11-1 0,36 18 1 15,-38-15-6-15,5-1 2 0,4 3-6 0,-3 0 12 16,-1 1 4-16,-1 0-2 0,1 0-6 16,1 6-17-16,3-6 17 0,-4 0 2 0,4 1 2 15,-3-5 12-15,3 5-8 0,0-4 13 16,3 6-11-16,1-6-9 0,-6 2 9 0,2-5-2 16,0 3-3-16,-7 0 11 0,-14-3-10 15,12 0-3-15,4 0-3 0,3 0 19 0,2 0-13 16,7 0-6-16,-3 0 6 0,47-18-9 15,-53 12 8-15,2 1 4 0,-5 1-3 0,-4-2 0 16,-5 0 4-16,5-1-11 0,0-1 10 16,-5 2-3-16,0-3 0 0,-4 0 13 0,-3 3-14 15,7 1 8-15,-9-2-15 0,3 4 5 16,1-6-4-16,1 3 22 0,4 0-16 0,-11-1 7 16,2 5-14-16,-2-5 12 0,11-1-12 0,-4 0 12 15,-3 1-11-15,3-3 16 0,4 2-13 16,-5 1-4-16,8-1 3 0,-7-1 14 0,-5 2-17 15,2 1 6-15,3-2-1 0,-5 1 0 0,-3 2 8 16,-1-1-2-16,2 2 5 0,-3-1-7 16,-2 2 16-16,-4-1 2 0,4 0 5 0,-4 0-5 15,2 1 13-15,-3 0-5 0,1-1-9 0,4 1 1 16,-5-2 6-16,3 1-12 0,-2-1-4 0,0 1 12 16,-1-4-4-16,-4 2-3 0,9-1 2 15,-6 2 1-15,1-4-6 0,1 2 0 0,11-10-3 16,-7-1-7-16,0 3 5 0,-4 4-10 15,6-1 10-15,-6 1-9 0,-1 2 8 0,1 3-5 16,0-3 2-16,1 2-7 0,-3 2 2 16,4-3 7-16,-7 1-6 0,9 0-3 15,-9 0 3-15,4-2 0 0,3 1 3 0,-7-1-6 16,5 0 2-16,-1 0-1 0,6-9-4 0,-1 0 0 16,-2-3 11-16,2 1-6 0,0 4-6 15,-4 1 6-15,1 3-6 0,-6 1 21 0,5 1-2 16,0 1-7-16,-1 0 12 0,-4 3-5 0,5-4 13 15,-1 5-2-15,-1-4 1 0,-3 0-6 16,0 1-16-16,4-1 12 0,-4-1-5 0,0 3 4 16,0-5-6-16,5 3 7 0,-5 0-11 0,4 0-2 15,-4-5 10-15,0 5-13 0,5-16 3 16,2 1 7-16,-3 4-2 0,-4 2-10 0,0 2 8 16,0 4 4-16,5-12 5 0,0 3-8 15,-5 4-1-15,0 3-3 0,0 14 2 0,0-14 3 16,0 2-10-16,0-1 5 0,0 1-1 0,0 1-3 15,0 1 4-15,0-2-5 0,0 2 11 0,0 0-12 16,0-2 11-16,0 3-3 0,0 0 7 16,0-2-9-16,0 1-5 0,0 0 2 0,0-1 9 15,-21-22-10-15,16 15-2 0,1 3 9 16,4 2 4-16,-12-6-10 0,3 3-4 0,5 3 2 16,-1 3 2-16,0 2-2 0,1-1 5 15,4 1 1-15,-5 0-8 0,3 0 0 0,-3 2-1 16,1-2-8-16,-1-1-29 0,1-11-26 0,-8-2-51 15,3 0 10-15,-7-2-264 0,-7-7 29 16,-2 4-80-16,-10-6 24 0,-15-2 65 16,-10-3 12-16,-20-1-22 0</inkml:trace>
  <inkml:trace contextRef="#ctx0" brushRef="#br0" timeOffset="27439.4">12414 11253 251 0,'0'0'24'0,"0"0"38"0,0 0-19 0,0 0-7 16,21 0-13-16,-21 0 21 0,0 0 7 0,0 0-15 15,0 0 25-15,0 0-35 0,0 0 4 0,0 0-9 16,21 0 11-16,-21 0-22 0,0 0 7 16,27 0 17-16,-24-3-9 0,-1 3-2 0,0 0-11 15,-2 0 0-15,0 0 8 0,2-1 8 16,3 1-6-16,-3-2-6 0,3 1 3 0,-1 1-10 16,3-2 4-16,0 2-2 0,-2-2 18 15,4 2-39-15,0 0 1 0,0-1 16 0,0-2 6 16,1 3-7-16,-10 0-18 0,0 0 23 15,16 0-2-15,-3 0 5 0,8 0-12 0,23 18 12 16,-19-12 6-16,-4-3-33 0,4 3 14 0,-2 1 1 16,2 1 0-16,-4-5 16 0,4 3 5 0,5-5 4 15,-1 0-1-15,3-1-5 0,-13 0-5 16,8 0 3-16,5 0-1 0,42-20-2 0,-37 17-3 16,1-4 2-16,1 3 14 0,-2 3-3 0,2-1-3 15,-21 2-2-15,10 0-31 0,2 0-8 0,0 0 2 16,-1 0 0-16,33 16 20 0,-32-11-5 0,-2 3-6 15,-1-2 0-15,1 0 1 0,-3-1 1 16,5-1 23-16,-3 2-2 0,-2 0-24 0,8-1-12 16,-1-3 15-16,-3 3 3 0,1-3 16 15,-14-2 1-15,10 0-16 0,3 0 0 0,3 0-1 16,3 0-9-16,2 0 9 0,-1 0-11 16,3 0 5-16,0 0 4 0,3 0 18 0,-4 0 1 15,4 0 15-15,43-14-4 0,-46 8-24 0,0 4-16 16,4-5 6-16,-2 6 5 0,-2 0 0 15,3-2 0-15,-3 2 13 0,0-1-2 0,-3 2 0 16,3-1-2-16,-18 1-3 0,9 0 0 0,6 0-1 16,3 0 1-16,3 0-1 0,4 0 5 15,-1 0-1-15,45-15-1 0,-42 12-1 0,-2-1 1 16,2-1-5-16,0-1 0 0,3 1 1 0,1 1 21 16,-1-2-3-16,-1 0-2 0,-4-1-20 15,0 3-2-15,2 0-1 0,-4 0-1 0,-1 2 5 16,1-1 0-16,-5 2 0 0,-21 1 0 15,12 0 0-15,4 0-13 0,3 0-7 0,0 0-9 16,-3 0 25-16,-2 0 2 0,-2 0 13 0,2 0 4 16,-4 0-3-16,-3 0 3 0,0 0 6 15,-2 0-17-15,-2 0-3 0,-3 0 18 0,0 0-1 16,-4 0-25-16,0 0 1 0,-3 0 1 16,1 0 0-16,-12 0 10 0,14 0-1 0,-3 0-29 15,1 0 24-15,8 6 0 0,-11-2 1 0,12 5-7 16,-3 3-19-16,1-9 1 0,-3 2 36 15,9 2-1-15,-4-3-30 0,4 1 6 0,-2-4 3 16,11-1 2-16,-2 0-5 0,-16 0 22 0,9 0-1 16,8 0 1-16,38-19-4 0,-35 10 1 15,3 6-1-15,3-6-10 0,-8-1 0 16,0 6 1-16,-1-2 11 0,1 3-6 0,-7-1 0 16,3 3 0-16,-7-1 0 0,-4 2 22 0,-1 0 11 15,-2-2-22-15,-2 2-1 0,-1-1-14 16,-1-1 2-16,2 2 18 0,-3 0-1 0,1 0-2 15,-1-1 9-15,1 1-14 0,1 0-1 0,15-4-5 16,-28 4 0-16,16 0 9 0,2 0-3 0,-4 0 16 16,0 0-13-16,-1 0 0 0,-1 0-28 15,-1 0 2-15,3 0 0 0,-2 0 3 0,8 0 29 16,3 0-1-16,5 0-1 0,-3 0-5 0,-2 0 5 16,2 0-2-16,0 0-4 0,-2 0-4 15,-2 0-9-15,4 0 11 0,0 0-2 0,1 0 2 16,-4 0 5-16,-1 0-14 0,-3 0-1 15,-2 0 0-15,-2 0 2 0,0 0-17 0,0 0 3 16,0 0 24-16,-3 0 4 0,3 0 0 0,-3 0-3 16,1 0-2-16,-3 0-7 0,2 0 4 0,1 0-3 15,-1 0 20-15,1 0-18 0,-1 0 19 16,-2 0-14-16,-9 0-7 0,14 0 18 0,-2 0-30 16,-1 0 1-16,-11 0 2 0,14 0 11 0,-3 0 21 15,-11 0-32-15,14 0-1 0,-3 0 0 16,-1 0-12-16,1 0 4 0,-11 0 42 0,14 0-1 15,0 0-3-15,-5 0-29 0,2 0-1 0,1 0 20 16,-1 0-17-16,1 0 6 0,-1 0 20 16,1 0 1-16,-1 0-46 0,1 0 3 0,-1 0 15 15,0 0 11-15,1 0-8 0,-3 0 7 0,-9 0 2 16,14 0-18-16,-5 0 0 0,-9 0 4 16,14 0-1-16,-14 0 22 0,11 0 6 0,-11 0-10 15,12 0 10-15,-12 0-5 0,0 0 1 16,11 0 0-16,-11 0-11 0,0 0 9 0,0 0-8 15,12-9 3-15,-12 9 9 0,0 0-3 0,0 0-29 16,9 0 27-16,-9 0 5 0,0 0-23 16,0 0 22-16,11 0 7 0,-11 0-37 0,0 0 11 15,0 0 17-15,12 0 0 0,-12 0-20 0,0 0 11 16,0 0 0-16,11 0-86 0,-11 0-28 16,12-5-116-16,-12 6-97 0,-5 1-6 0,1-4 41 15</inkml:trace>
  <inkml:trace contextRef="#ctx0" brushRef="#br0" timeOffset="46224.84">25680 2181 306 0,'0'-23'119'16,"0"23"-5"-16,-32-51-15 0,20 35-10 0,-2 4-12 0,5 1 8 15,-2 4-8-15,2-1-10 0,-7-4-10 16,2 2-4-16,2 2-8 0,1 1-18 0,-7-3 5 15,-8 1-3-15,3 1-5 0,7 0-5 16,-4 1 0-16,-10 2-3 0,0 1 0 0,0 1-1 16,0 0-2-16,-6 2-3 0,-1 1 0 0,19 0-27 15,-14 0 2-15,-3 0 21 0,-1 0-1 16,-42 22-4-16,41-16 0 0,7 0 0 16,0 0 0-16,3 1 1 0,2 1-2 0,4-3 8 15,9 3-2-15,-1-3-2 0,-3 8 1 0,2-2 1 16,5-1 2-16,2 2 0 0,2-1-14 15,-4 10 2-15,2 3-1 0,0 4 3 0,0-1 9 16,5 0 3-16,0 3-1 0,-5 6-7 0,5-3 20 16,-3 4-5-16,3 2-1 0,2 0-2 15,-5 0-1-15,5-21-2 0,0 12 1 0,0 6-4 16,0 0-10-16,0 3 0 0,0 1-16 0,0-1 5 16,0-1 4-16,0 0 14 0,0-3-5 15,0 1 0-15,0-3 0 0,0 1 1 0,7 31 8 16,-2-37-15-16,2 1 2 0,-1-4 0 15,8 2 14-15,-9-3 0 0,6-3-5 0,3-1-1 16,2 5 18-16,-2-4-12 0,6-3-9 0,1-3 3 16,-3-3-2-16,8 0-2 0,-6-2 2 15,10-2-2-15,-5-5 3 0,5 1-1 0,-14-4 4 16,9 0-8-16,7 0 15 0,40-16 3 0,-36 6-12 16,12 0-2-16,-4-3-15 0,-7-2 21 15,2 1 9-15,2-7-5 0,2-3 6 16,-4 2-27-16,3-5 15 0,1-2-22 0,-6-2 26 0,2-3 7 15,0 1-11-15,-7 3-20 0,-2-2-8 16,0-4 56-16,-5-1-3 0,-2-5-14 0,-3-1 8 16,-6 1 4-16,2-6 4 0,-7 3-16 0,-9-3-8 15,3 0 6-15,-3 22 14 0,0-12-2 16,-16-45-7-16,2 41 2 0,-2 0-6 0,-5 7-16 16,-4 0-2-16,-5 5 4 0,-4 2-6 0,-7 5-4 15,2 1-23-15,-7 5-12 0,2 5 3 16,-2 2-66-16,-2 1-57 0,-2 6-115 0,8-9 20 15,6 3-107-15,6-5 10 0</inkml:trace>
  <inkml:trace contextRef="#ctx0" brushRef="#br0" timeOffset="47499.71">25168 724 265 0,'-32'0'146'0,"-30"-26"-24"15,46 26-19-15,-9 0-12 0,-35 17-8 16,19-3 3-16,7-1-15 0,2 10-22 0,4 3 6 16,1 4 2-16,1 3-17 0,8 0 10 15,2 4-11-15,2 2-12 0,5 5 3 0,0 2-2 0,4-2-3 16,-2 6-5-16,7 0 11 0,0-26-27 15,0 10 0-15,0 1-4 0,26 35 0 0,-10-40 13 16,0-3 9-16,2-6 1 0,3-3-1 16,-1-6-13-16,3-3 12 0,0-8 15 0,-9-1 1 15,9 0 0-15,30-19-8 0,-19 1 1 16,1-5 0-16,-1 1 2 0,-2-5 5 0,-4 0-10 16,-3-2-3-16,-5-3-5 0,3-3 10 15,-4-2-8-15,-3-2 3 0,-3-4-9 0,-1 0-1 16,-5 0 11-16,-7-3-8 0,0 26 9 0,0-11-11 15,-25-35-5-15,6 30 11 0,3 0-12 0,-4 7 2 16,-3 4-1-16,0-1-8 0,2 4 4 16,-2 7 2-16,-2-1 0 0,2 4-7 0,-2 6-4 15,2 4 7-15,11 2-19 0,-6 0 15 16,-5 0 3-16,-27 30-15 0,24-14 11 16,3 4 8-16,3 2 3 0,4 2-14 15,0 5 4-15,7-1 10 0,-1-1-16 0,4-1-2 16,3-4 12-16,3-1 0 0,0-21-2 0,0 16-3 15,0 4 8-15,19 19-11 0,-3-22-10 0,4-6 16 16,5-3-8-16,8-2 2 0,-1-6 7 16,-12 0 2-16,8 0-5 0,6 0-7 0,42-16 9 15,-42 11-4-15,5-1 1 0,-2 6-2 0,-21 0 2 16,32 16-4-16,-23-5 13 0,-4 5-11 16,-5 1 2-16,2 5-3 0,-13 4 1 0,2 2 4 15,0 1 7-15,-5 5-9 0,-2-2 1 0,0-15-1 16,0 8-4-16,0 2-7 0,0 2-5 15,0-6-23-15,0-2-9 0,-16 13 4 0,16-34-58 16,0 0-31-16,0 11-44 0,0-11-123 0,9 6 17 16,-4-12-71-16,-3-3-19 0</inkml:trace>
  <inkml:trace contextRef="#ctx0" brushRef="#br0" timeOffset="47898.5">25943 1014 237 0,'7'3'134'0,"-7"4"-22"0,5-1-14 0,-10 2 33 0,5 4-33 16,-9 7-3-16,-2 4-7 0,2-1-7 0,-8 1-14 16,13-8-32-16,-5 0 16 15,4-3 3-15,1-3-13 0,1-2 3 0,1 1-3 16,0-2 1-16,-1 0-20 0,3-2 3 15,0-4 4-15,0 0-4 0,0 0-3 0,0 11-1 16,0-11 7-16,23 13-3 0,-11-13-1 0,18-1-8 16,-12 1 3-16,3 0 12 0,38-20-7 15,-24 10-24-15,4-2 12 0,2 3 0 0,-7-5-16 16,1 2 25-16,-10 0-7 0,5 3-12 0,-10 2-2 16,-1-1 14-16,-8 1-4 0,1 4 13 15,-3 0-1-15,0 0-5 0,-5 1 4 0,1 1-8 16,-3-2-5-16,3 1 5 0,0 2 3 0,-1-1 9 15,1 1-15-15,-5 0-16 0,4 0 0 0,-4 0 13 16,0 0-22-16,0 0-26 0,0 0 6 16,0 0-60-16,0 0-68 0,9 0 14 0,-11-3-248 15,0-1 32-15,2-1-2 0</inkml:trace>
  <inkml:trace contextRef="#ctx0" brushRef="#br0" timeOffset="49308.45">25989 836 291 0,'0'0'76'0,"0"0"-7"16,0 0-101-16,0 0-55 0,0 0 133 0,0 0 33 16,0 0 5-16,0 0-21 0,0 0-7 0,0 0-6 15,0 19-11-15,0-19 16 0,0 0-9 0,0 0-7 16,0 0-8-16,0 0 7 0,0 0 0 15,0 0-17-15,0 0 7 0,0 0-7 0,0 0 2 16,0 0-5-16,0 0-7 0,0 0 8 16,0 0-11-16,0 0 12 0,0 0-29 0,0 0-2 15,0 19 19-15,5-20-16 0,-1 0 19 0,8 1-6 16,-7 1-13-16,1 0 17 0,4 0 7 16,-10-1-8-16,0 0-7 0,9 0 7 0,21 28 0 15,-19-19 4-15,-2 0-21 0,-4 3 24 0,4-1-5 16,-9-4-4-16,5-1-2 0,-1 3-3 0,-4 2-4 15,0-2 11-15,0-9 7 0,0 16-6 16,0 3-29-16,-23 22 24 0,9-23 0 0,-2 1-2 16,-4-1-14-16,-1 2 18 0,-2-2-7 15,3 0 7-15,-6 0-6 0,1-2 13 0,0-2-14 16,2 0 0-16,7-2 5 0,0-1 1 0,7-5-23 16,-3-1 13-16,3-2 16 0,4 1-26 0,1-2 19 15,-3 1 1-15,5-2 1 0,-3 2-1 16,5-3-15-16,0 0 16 0,0 0 0 0,0 0-2 15,0 0 0-15,0 0 18 0,23 6-4 16,-21-3-1-16,5-3-7 0,5 0 1 0,-8 0-10 16,5 0 6-16,3 1-9 0,-3-2-4 15,-9 1-5-15,9 0 21 0,12 0-2 0,-5 0 3 16,9 0-1-16,23-16-4 0,-18 10-2 0,0 2 2 16,2-3-13-16,0 1 1 0,-2-1 7 15,0 1-1-15,-7-2 7 0,0 5-2 0,-12-2 0 16,3 1 10-16,-5 1 2 0,-4 2 2 0,1-1-3 15,4 1-2-15,-10-1 7 0,4 1-10 16,1 1-1-16,2 0 7 0,-3-2 8 0,1 1-32 16,-5 1 15-16,4 0-11 0,-1 0 13 15,-1-2-6-15,0 2 8 0,-2 0-11 0,0 0-6 16,0 0-2-16,0 0-51 0,3 5-29 0,-6-4-59 16,-1-1-191-16,1-1 12 0,-1-2-66 0</inkml:trace>
  <inkml:trace contextRef="#ctx0" brushRef="#br0" timeOffset="50602.41">25730 944 212 0,'0'0'102'0,"0"-22"-10"0,0 22-24 0,0 0 9 0,21-41-1 15,-10 24-22-15,3 5-15 0,-9 3 9 0,2 0 19 16,-3 3-28-16,1-1-4 0,-3 2-5 16,5 2 9-16,-7-1-26 0,4 1 32 0,1 1-39 15,0 1 16-15,-1-2-23 0,1 3 28 0,2-5 4 16,2 4-14-16,0 0-5 0,2 0 4 0,-1 0-7 15,-10 1-18-15,11 0 2 0,10 0 31 0,2 0-10 16,2 0 4-16,-9 0-11 16,2 0 1-16,3 0-24 0,-10 0 18 0,3 0 0 15,-2 0-4-15,-1 0 10 0,-11 0 8 0,41 22-2 16,-31-13-21-16,10 3 10 0,-11 0 7 0,-2 3-8 16,-2-3 4-16,-1-1-18 0,1 2 3 15,-5-1-4-15,0-12 24 0,0 12-16 0,0 8 0 16,-18 28 2-16,11-21 16 0,-7-2-24 0,-2-4 18 15,7 0-6-15,-16 2 1 0,4-4-28 16,-4 0 38-16,2 1-2 0,2-2-2 16,0 3 4-16,3-7-12 0,-2 2 8 0,8-4-2 15,-2-2-4-15,5-2-4 0,2-2 11 0,3-1-20 16,-1-2 16-16,5 1-19 0,-5-1 19 0,1-1 4 16,4 0 0-16,-7 1 34 15,7 0-6-15,-5-2-15 0,5 1 1 0,-2-2-20 16,2 0 17-16,0 0 3 0,-2 0 4 0,2-2-26 15,0 1 22-15,0-2-12 0,-5 2 3 0,5 1 11 16,0-2-16-16,0 2 1 0,0 0-12 0,0 0 16 16,-4-2-2-16,4 1-1 0,4-3-31 15,-4 4 3-15,0-3 26 0,0 2-1 0,5 0-20 16,-5-1 12-16,2 1 4 0,3 0 21 16,4-1-12-16,-5 1-26 0,3 1 10 0,3-1 3 15,3 0 4-15,17-2 1 0,0-1-4 16,-5 2 4-16,10-1-6 0,1-1 3 0,8-1-3 15,-5 1-7-15,7-3 4 0,-1 3 0 0,4-2 0 16,-8 2 0-16,2-5-3 0,1 4 8 16,-3-2 7-16,1 4-18 0,-8 1 3 0,-4-2 1 15,-7 0-1-15,-7 3 13 0,0 0-11 0,-7-1 4 16,2 1-1-16,-6 1 15 0,4-2-16 0,-4 2 1 16,4-1 0-16,-9 1 1 0,0 0 1 15,0 0-11-15,0 0 2 0,7 0 2 0,-7 0 0 16,0 0-33-16,14 0-10 0,-14 0 0 0,0 0-36 15,0 0-20-15,13-5-80 0,-13 4 11 16,-2-2-187-16</inkml:trace>
  <inkml:trace contextRef="#ctx0" brushRef="#br0" timeOffset="55822.13">22132 993 241 0,'0'0'133'0,"0"0"-29"0,0-20-1 0,-4-15-14 0,22 18 0 15,-2 7-10-15,5-5-26 0,4 4-24 0,-2-1 4 16,2-1 2-16,-2-1-2 0,2 7-4 0,3 4-5 15,-5 0-21-15,-3 3 1 0,-20 0 10 16,17 0 6-16,3 0-7 0,19 24 5 16,-23-11-3-16,-2 0 6 0,-3 9-21 0,-4 0 6 15,-4 5-6-15,-3-4 17 0,0-10-6 16,0 8 7-16,-16 24-5 0,6-18-4 16,-3-3-1-16,-6-2 23 0,3 1-13 0,0-2 15 15,-4 0-16-15,-1-3-2 0,0 0 4 0,-2 1-3 16,3-4 0-16,-6 2 12 0,6-7-7 0,4-1 21 15,4-1-6-15,1-3 7 0,-3-2 14 0,5-1-12 16,2 0-5-16,-2-2-2 0,0 0 0 0,9 0-12 16,0 0 0-16,-12 0-15 0,12 0 15 15,-11 0-5-15,11 0-1 0,-12 0-3 0,-1-17-7 16,8 13-2-16,0-1 4 0,3 1 1 0,0 0-6 16,-1-1 13-16,3 1-8 0,3 0-5 15,-1 0-4-15,3-1 11 0,2 1-11 0,2 2 10 16,2-1-16-16,1 3-4 0,1-3 12 15,1 3-4-15,11 0 1 0,3 0 0 0,27 18-3 0,-28-7-2 16,1-1 5-16,-5 3-3 0,-2-1 9 16,-1 2-1-16,-2 2-20 0,-1 1 12 0,-1 0-9 15,-3-1 7-15,-3-1 2 0,-4 0 7 16,1-5-22-16,-4 1 10 0,-1-2-8 0,2 0-13 16,-1-3-15-16,-1 0 5 0,-2-2-38 0,2 1-54 15,1-5-105-15,-3 0 18 16,0 0-159-16,4-18 7 0</inkml:trace>
  <inkml:trace contextRef="#ctx0" brushRef="#br0" timeOffset="56537.2">22878 800 283 0,'-5'4'65'0,"-4"16"-24"15,9 1 15-15,-12 9-14 0,6 1-12 16,6 1 24-16,-7 5-15 0,0-1 19 0,4-2-30 16,3 1-14-16,0-2 4 0,0-18-2 15,0 7 25-15,0-1-3 0,0 3-9 0,21 18 15 16,-19-28-5-16,8-5-3 0,-6 0-5 0,3-4 39 16,0-1-1-16,0-1-16 0,4-2 11 0,-2-2-21 15,-9 1-5-15,19 0 4 0,27-21-15 16,-17 7 3-16,-1 1-13 0,-3-4 23 0,-2-3-5 15,2-3-5-15,-6 3-10 0,-1-5 12 0,-2 1-1 16,-2 0-4-16,-3-6 3 0,-4 5-9 16,-2-2 10-16,-3 4-13 0,0-4 1 0,-2 14-10 15,0-4-8-15,0-2 17 0,-27-22-8 16,15 22-10-16,-4 1 13 0,-9 1 1 0,9 4-13 16,-7 1-7-16,9 4 17 0,-2 5-8 0,-2 0 3 15,2 2-6-15,2 1-11 0,-6 0 15 16,-17 18 9-16,16-3-29 0,3-5 29 0,2 5-17 15,4-3 6-15,5-1-12 0,3-1 15 16,2-1-8-16,-1 1 7 0,3-2 4 0,0-8 2 16,0 0-8-16,0 12-1 0,0-12-1 0,32 30 5 15,-13-18-11-15,6 0 9 0,-7-4 7 16,-4-3-6-16,11 2 0 0,-2 0-7 0,0 0 3 16,-2-3-1-16,-7-3 11 0,8 10-10 15,1-4-2-15,-9 2-1 0,5 3 8 0,-6-1-7 16,-4 2 6-16,5 6-23 0,-7 5 9 0,0-1 10 15,0-1-8-15,-3-2 2 0,-4-20 3 16,0 19-6-16,0-4 10 0,0 0-10 0,0-1-9 16,0-2-8-16,0-2-7 0,0-1 4 0,0-9-38 15,0 15-21-15,0-5-25 0,0-10-11 0,0 11-52 16,16 3-142-16,-9-13 9 0</inkml:trace>
  <inkml:trace contextRef="#ctx0" brushRef="#br0" timeOffset="56770.36">23582 1092 241 0,'-3'9'116'0,"3"3"-9"0,-4 10-27 0,1-2 8 0,3-10-12 16,0 10-16-16,0 4-3 0,0 2 1 0,0 2-13 15,0-1 3-15,0 1-11 0,0-3 1 16,0 1-12-16,0-5 8 0,0 0-9 0,0-3-50 16,0-5 6-16,0 1-33 0,10-4-39 0,-10-10-82 15,0 11 10-15,0-11-241 0</inkml:trace>
  <inkml:trace contextRef="#ctx0" brushRef="#br0" timeOffset="57597.15">22818 1471 270 0,'0'0'69'0,"0"0"-20"16,0 0 8-16,0 0-27 0,0 0 21 0,0 0-17 15,0 0-17-15,0 0 11 0,0 0 1 16,0 0 1-16,0 0-17 0,0 0 20 0,0 0-19 16,0 0 1-16,0 0-6 0,0 0 22 0,0 0-8 15,0 0 0-15,0 0 12 0,0 0 20 16,0 0-7-16,0 0-5 0,0 0-7 0,0 0-11 15,0 0-3-15,0 0-2 0,0 0-3 0,0 0-1 16,0 0 19-16,0 0-2 0,0 0-5 16,0 0-3-16,0 0-20 0,0 0-3 0,0 0 17 15,0 0 11-15,0 0-11 0,46-5-10 16,-35 4 1-16,-4-2-2 0,5 1-1 16,-3-2-1-16,0 2 16 0,2 1-1 0,-1-1-52 15,-3 1-5-15,-1 1 8 0,4 0-10 0,-6 0-18 16,-4 0-29-16,0 0-44 0,0 0-109 15,0 0 9-15</inkml:trace>
  <inkml:trace contextRef="#ctx0" brushRef="#br0" timeOffset="57938.05">22797 1700 293 0,'5'1'107'0,"2"1"2"0,0-2-12 0,0 1-22 0,2-1-17 16,0-1-5-16,0-1-7 0,3 1 8 15,1 1-17-15,6 0-4 0,13-15-4 0,-18 10-2 0,2 1-3 16,7-2 11-16,-10-1-4 0,1 3 16 15,-5 0-7-15,3 1-2 0,-3 1-37 0,0 1 1 16,-2-1 1-16,-3 1-2 0,1 0 33 16,-3-2-7-16,5 3-2 0,-2-1-3 0,-1 1-9 15,1 0-7-15,-3 0 10 0,-2 0-4 16,0 0-17-16,0 0-22 0,0 0-17 0,0 0-28 16,0 0-39-16,0 0-104 0,0 0 16 0,12 0-178 15</inkml:trace>
  <inkml:trace contextRef="#ctx0" brushRef="#br0" timeOffset="67246.7">28007 784 280 0,'0'0'91'0,"0"0"-13"0,0 0 17 0,0 0-23 0,0 0 4 15,0 0-44-15,0 0 11 0,0 0 3 0,-55 4-2 16,41 14-35-16,5 4 19 0,-11 3-1 0,10 5 5 16,-6-1-15-16,3 6 9 0,1-2-17 15,3-2 4-15,4 5 6 0,5 0-4 16,-4-2 21-16,4-17-31 0,0 7 13 0,0 4-23 16,0-2 36-16,18 22-35 0,-11-26 9 0,2-10 10 15,0-2-2-15,1-3 1 0,-4-3-3 16,4-1 16-16,-1-3-3 0,-9 0-8 15,0 0-4-15,46-16 9 0,-17 0-2 0,-3-2-3 16,-1-2 3-16,-4 2 0 0,1-5-5 0,-1 2-2 16,0-1-2-16,-3-1-4 0,3 1-1 0,-1-7-5 15,-10 1-6-15,3 1 6 0,-1-1-1 16,-3 1 14-16,-2-3-3 0,7 4 6 0,-10-2 0 16,1-1-4-16,-5 1-7 0,0 16 8 15,0-9-3-15,0-3-25 0,0-2 2 0,-19-23 1 16,8 25 1-16,2 9 32 0,-7-6-5 0,2 5-4 15,-2 3-3-15,-7 3 0 0,7 3-6 16,-5 7 2-16,-9-2-10 0,12 2 12 0,-3 0-2 16,-8 0 2-16,-26 23-1 0,20-11-1 15,10-2 7-15,-5 5-10 0,10-1 0 0,-1-2-2 16,3 1 15-16,6-4-19 0,8 0-10 0,-1-1 1 16,5 0 2-16,0-8 7 0,0 0-1 0,0 0 23 15,34 31-8-15,-8-18-2 0,3-7 0 16,1-3 0-16,0 3-1 0,4-3 1 0,-4 3 9 15,2-2-21-15,-13-4 4 0,1 0-4 0,5 0 5 16,1 0-11-16,-3 0-1 0,23 17 3 16,-35-17 23-16,7 6-2 0,-9-5-2 0,8 13 0 15,-8-8-33-15,-2 3 0 0,2 0 20 16,-9 0-1-16,9 12 3 0,-9-3-5 0,5 1 7 16,-5-19 1-16,0 15-3 0,0 9 3 0,0 2-2 15,0 0 3-15,-19 27 12 0,19-31-20 0,-7 1 3 16,7-23 0-16,0 18 1 0,0-3 0 15,0-3-30-15,0-2-15 0,0-10-22 0,0 10 8 16,0-10-40-16,3 13-74 0,-3-13-124 0,4-3 9 16</inkml:trace>
  <inkml:trace contextRef="#ctx0" brushRef="#br0" timeOffset="67717.73">28780 998 237 0,'21'0'94'0,"-5"2"-13"0,13 5-20 0,-6 2-17 15,-7 0 7-15,0 3 9 0,-2 1 10 0,-5-3-12 16,-4 2 0-16,-3-1-19 0,3 1-4 16,-5-12-6-16,0 11-2 0,0 5-3 0,-25 23 46 15,13-20-8-15,3-3-7 0,-5-5-4 16,7-2-7-16,3 0-20 0,-1-4 16 0,1 0 0 15,4 2 1-15,-5-3-26 0,0-2 15 16,5 1-28-16,0 1 17 0,0-1-1 0,-2 3 11 16,2-6-7-16,0 0-18 0,0 0 18 0,0 9-13 15,0-9 3-15,0 0 1 0,0 12-19 0,0-12 13 16,0 12 23-16,0-12-18 0,0 11 3 16,0-1-1-16,-9 20-20 0,-5-15 26 0,-6 0-8 15,-6 0 0-15,6 0-18 0,-10-6 8 16,7 0-2-16,7-6-71 0,16-3-64 0,-9 0-152 15,-16-30 18-15,13 4-97 0</inkml:trace>
  <inkml:trace contextRef="#ctx0" brushRef="#br0" timeOffset="67995.23">29498 926 307 0,'29'-2'123'0,"1"-2"-19"0,-14 4-14 0,3 0-22 0,-3 0-12 15,0 0 9-15,-2 0-31 0,11-9 24 16,-21 9-56-16,1 0 17 0,-5 0 6 0,0 0-28 15,0 0-8-15,11 13-29 0,-15-8-34 16,-3 0-50-16,-2-1-100 0,-7 9 3 0</inkml:trace>
  <inkml:trace contextRef="#ctx0" brushRef="#br0" timeOffset="68174.36">29280 1179 301 0,'0'4'180'0,"4"-1"-15"0,1 0-31 0,4-1-27 16,3-1-1-16,17-2-21 0,-15 1-2 16,11 0-24-16,44-14 9 0,-32 4-37 0,6 7-2 15,-1-6-3-15,-3-2-9 0,4 1-1 0,-1-2-86 16,1 3-49-16,-2-6-97 0,-6 5 13 16,-1-4-175-16</inkml:trace>
  <inkml:trace contextRef="#ctx0" brushRef="#br0" timeOffset="68593.95">30475 702 323 0,'-5'0'193'0,"0"0"-36"0,-2 1-9 0,-2 2-18 0,0 3-25 16,-7 8-17-16,-2 6 0 0,2-2-20 15,2 2-10-15,-2 0 16 0,7 4-15 0,0 3-11 16,2-4-3-16,2 4 9 0,0-6-15 16,5-12-6-16,0 10-7 0,0 2 5 0,0 2 0 15,26 23-6-15,-17-25 1 0,5 0 5 16,-3-1-6-16,-2-4 17 0,3 2 6 0,1-3 3 15,-1-3-8-15,-7-2-15 0,-1-1-1 16,1-3-10-16,-1 0 3 0,-4-1-4 0,0-1 14 16,0 1 7-16,5 1-2 0,-5-6-4 0,0 0 11 15,0 10 0-15,-25 20-12 0,11-16-3 0,-7-1 0 16,7-3-4-16,3-2-7 0,-3-2 5 16,3 0-3-16,2-3-6 0,-5 2-2 0,7-3-23 15,-2-2-20-15,9 0-28 0,0 0-16 0,-35-17 7 16,22 0-157-16,1-7-115 0,8-4 23 15,-1-1-48-15,0 1-26 0,5-7 4 0</inkml:trace>
  <inkml:trace contextRef="#ctx0" brushRef="#br0" timeOffset="68888.61">30346 804 356 0,'0'-1'253'0,"5"-2"-44"0,8 0-34 0,-6-2-11 0,21-4-31 15,2-1-1-15,2 1-17 0,2 0-14 0,1 0-16 16,-1-3 0-16,5 3-21 0,-2-1-11 16,2-2-1-16,0 4-4 0,-7 0-5 0,-5 1-4 15,1 0-6-15,-10 3 2 16,-6-3-13-16,1 5 15 0,-1-1 8 0,-3-1 2 0,-4 4 0 16,4-1 3-16,-5-1-16 0,1-1 10 15,-3 3-4-15,3-3-10 0,-1 2-3 0,1-1-8 16,-5 2 1-16,0 0-4 0,0 0 0 0,0 0-18 15,0 0-11-15,0 0-16 0,0 0-12 0,0 0-19 16,0 0-21-16,14 0 8 0,-14 0-100 16,0 0-106-16,0 0 21 0,11-12-134 0,-11 5 45 15,0 2 0-15</inkml:trace>
  <inkml:trace contextRef="#ctx0" brushRef="#br0" timeOffset="70129.73">22866 4968 259 0,'0'0'261'0,"0"20"-47"0,0-20-38 0,0 0-20 16,-20 0-4-16,20 20-23 0,-26 28-15 15,24-21 0-15,-3 7-1 0,5 1-15 16,0-14-8-16,0 9-9 0,0 8 4 0,0 2-24 0,0 5-1 16,0-1-7-16,0 0-5 0,0-2-4 15,0 0-6-15,0-6 0 0,0-2-5 0,0-1-3 16,0-4-22-16,0-2-2 0,0-5-27 15,0-4-19-15,0-2-48 0,0-3 9 0,0-3-98 16,0-10-174-16,-25 18-9 0,18-18 25 0,0 0-5 16,-2-3-24-16</inkml:trace>
  <inkml:trace contextRef="#ctx0" brushRef="#br0" timeOffset="70347.28">22442 5956 374 0,'9'5'228'0,"3"-4"-26"16,17 5-18-16,-10-6-15 0,8 0 1 0,8 0-16 16,47-21-15-16,-34 12-2 0,-2-3-20 0,2 1-17 15,7 6 9-15,0-4-24 0,-2-3-3 16,-7 3-6-16,0-2-16 0,2 1-15 0,-7 1-19 16,-4 5-23-16,-3-4-8 0,-8 0-23 0,-10 2-26 15,4-3 4-15,-4-4-104 0,-6 1-71 0,-4-1-107 16,-6-1 21-16,0 14-55 0,0-21 5 15,-27-27 4-15</inkml:trace>
  <inkml:trace contextRef="#ctx0" brushRef="#br0" timeOffset="70515.03">22703 5305 217 0,'7'-5'219'0,"14"-13"-42"0,0-1-31 0,8-4-2 16,8 4-34-16,0-2-3 0,2 3-16 15,-3 0-6-15,3 3-8 0,0-3-10 0,3 3-16 16,-3-3-16-16,4 3-20 0,-2-3 0 16,3 5-90-16,-3-4-92 0,-2 4-175 0,0-1 10 15,-7 2-18-15</inkml:trace>
  <inkml:trace contextRef="#ctx0" brushRef="#br0" timeOffset="71074.9">23923 5170 296 0,'5'0'254'0,"-1"0"-17"0,1-3-33 16,-5 3-13-16,0 0-23 0,-5 3-34 0,1 0-6 16,-12 10-12-16,-9 1-12 0,2 4-19 0,2 3 4 15,-2-2-11-15,2 8-14 0,3 0 10 16,4 3-19-16,3-2 4 0,4 4-1 0,0 1-19 15,7 1 11-15,0-17-14 0,0 7 1 0,21 34 5 16,-7-24-11-16,2-6 4 0,9-1 3 16,-2-2-3-16,4-1-4 0,3-5 5 15,-2-7 1-15,1 2 8 0,3-5 7 0,3-8 7 16,-19-1-6-16,9 0-10 0,35-16 9 0,-26 2 3 16,1-5-9-16,-1 1-5 0,-4-6 10 0,0 0-11 15,-1-2-20-15,-10-2 7 0,-1-2-11 16,0-4 15-16,-11-4-8 0,-4 1 7 0,-1 1-17 15,-2 15 4-15,-18-36-4 0,-1 20 3 0,-1 2-19 16,-3 2 4-16,-5 2-2 0,3 2 5 0,2 2-8 16,-2 6 2-16,4 4 2 0,0 3-5 15,8 8-9-15,-1 3 11 0,2 3 11 0,12 0-20 16,0 0 10-16,-9 0-7 0,9 0 7 16,-18 21 2-16,18-15-9 0,0 2 5 0,2 2 0 15,7 9-2-15,5 2 8 0,2-1-1 0,9-1 6 16,-6 2-15-16,4 0 16 0,2 0-2 0,0-1-18 15,-2 1 14-15,0 1 7 0,-5 0-14 16,3-1 1-16,0-1-2 0,-3 2 16 0,3-4-10 16,-8 0-6-16,3-1-4 0,-4 2-22 0,-3-9-1 15,0 1-25-15,-4-3-31 0,2-2-15 16,-3 0-29-16,3-2-13 0,0 2 14 0,-2-4-92 16,4 1-92-16,-9-3 24 0,18 0-108 15,28-21 25-15,-18 7 19 0,-1-4 26 0</inkml:trace>
  <inkml:trace contextRef="#ctx0" brushRef="#br0" timeOffset="71558.16">24822 5242 398 0,'2'-15'233'0,"3"0"-15"0,-5 4-35 0,0 2-20 15,0 5-19-15,0-2-22 0,5 4-6 0,-5 1 6 16,0 5 6-16,0 3 5 0,2 3-19 16,7 21-8-16,-2 2-5 0,0 9-10 0,2 1-1 15,2 0-18-15,-1-3-3 16,1 0 1-16,3 4-10 0,0 3-2 0,2-4-14 0,-3 0-1 15,3-1 0-15,-4-5-12 0,2 5 6 16,-3-12 18-16,3-4 31 0,-9-8 25 0,-1-9-5 16,-4-5-34-16,0-4-15 0,-4-11 1 0,-3-12 4 15,-3-10-20-15,-3-2 20 0,-1-3-22 0,2-3 0 16,-4-1-10-16,3-9-23 0,-3-3-8 16,2-1 10-16,0-2-3 0,3 0-4 0,6 2 7 15,-4 4-14-15,9 3-13 0,0 22 0 0,0-8-1 16,21-42-2-16,-8 37-8 0,6 4-1 15,4 5 14-15,4 1-7 0,-2 6-5 0,10-1-4 16,-8 9-4-16,5 7 15 0,-6 4-10 0,-1 4 10 16,-14 0 1-16,26 16-2 0,-14 2 7 0,-5 3-3 15,-11 6-3-15,-2 4 14 0,-5 3-9 16,0-13 9-16,0 7-6 0,-28 38 8 0,14-27-3 16,-4-3 4-16,2-5 16 0,0-4 2 0,2-1 4 15,0-5-5-15,3 0-7 0,-3-5 16 16,7-1-15-16,3-3 1 0,-1 2 0 0,5-5 5 15,0 1-16-15,0-10 2 0,0 15 9 0,30 21 4 16,-12-16-8-16,10-3 2 0,6 0 12 16,5-4-27-16,12-1-1 0,-8-4-29 15,8-2-9-15,-5-3-23 0,-1 0-43 0,-26-3-32 16,15 0 13-16,33-18-116 0,-28 1-92 16,-10-1 26-16,-3-4-106 0,-6-5 50 0,3 0 20 15,-11-1 9-15</inkml:trace>
  <inkml:trace contextRef="#ctx0" brushRef="#br0" timeOffset="71751.98">26070 5200 376 0,'9'0'248'0,"2"3"-36"0,-2 0-20 16,3 0-32-16,15 0-8 0,1 0-20 0,4 0-9 15,-2-2-7-15,-5 1-32 0,9-2 1 16,-18 0-17-16,10 0-21 0,3 0-35 0,1 0-32 15,-4 0-32-15,-6 0 6 0,-2 0-193 0,12-17-128 16,-18 13 23-16,-12 1 5 0,4-3-17 16</inkml:trace>
  <inkml:trace contextRef="#ctx0" brushRef="#br0" timeOffset="71926.69">26086 5534 403 0,'-16'16'243'0,"2"-2"-25"0,12-2-24 0,-1-5-23 15,10-1 1-15,0-3-32 0,4 0-10 16,3-3-6-16,21 2-13 0,-1-2-26 0,-18 0 1 16,18 0-16-16,5 0 0 0,53-21-32 0,-44 13-26 15,3 2-42-15,-1-4-13 0,5-2 4 16,-4-3-194-16,1 0 18 0,-1-6-167 16,-8 0 20-16,3-3 12 0,-4 0 9 0</inkml:trace>
  <inkml:trace contextRef="#ctx0" brushRef="#br0" timeOffset="72453.37">27510 5134 307 0,'4'-3'302'0,"-2"2"-55"16,1-1-24-16,-3 2-28 0,0 3-8 0,-5 0-17 0,1 3 1 16,-6 12-21-16,-6 4-16 0,7 4-21 15,-7 4-10-15,-2 2 6 0,6 2-7 16,3 6-20-16,0 1-4 0,0 0-11 0,2 3-1 15,2 2-9-15,5-2-9 0,-4 0-5 0,4-21-11 16,0 7 8-16,30 42-15 0,-17-32 14 16,3-4-10-16,3-3-4 0,6-7 10 0,0 0-8 15,5-9 0-15,0-2 33 0,4-7-19 0,3-5 7 16,-21-3 8-16,11 0-7 0,45-20 7 16,-33 2 0-16,-10-4-4 0,6 1 16 0,-10-6-7 15,0-3 5-15,0-6-11 0,-9 0-22 0,-2-6-5 16,2-6-1-16,-7-4 10 0,-9 1-8 15,0 1-10-15,0 26 15 0,0-12-24 0,-25-43 14 16,11 37 2-16,-2 8-5 0,-4 2 5 0,-3-1-21 16,-2 6 13-16,4 8-9 0,-4 7-17 15,4 6 23-15,-4 3-16 0,25 3-7 0,-18 0-2 16,-28 19 6-16,25-7-5 0,3 3 7 0,4 2 1 16,7-2-15-16,2-3 2 0,1 3 9 15,-1-3-14-15,5-12 4 0,0 10 15 0,19 25-24 16,-12-14 17-16,11 0-12 0,-2-3 12 15,2-2 5-15,7-1-18 0,1 1 26 0,-1-3-7 16,5 1-2-16,0 2 4 0,-1-2-22 0,-3 0 22 16,8-1-4-16,-13 2-12 0,-1 0-9 15,-6-1 1-15,2 2-8 0,2 4-7 0,-6 1-3 16,-3 0-7-16,-4-5-27 0,-5 2-42 0,0-18-54 16,0 12 15-16,0-2-189 0,0 1 27 15,0-11-119-15,0 10 32 0,0-10 23 0,-5 13 26 16,10-13-1-16,-1-5 2 0</inkml:trace>
  <inkml:trace contextRef="#ctx0" brushRef="#br0" timeOffset="72750.59">28172 5640 301 0,'26'-15'263'0,"-15"3"-1"0,12-4-32 16,-7 2-10-16,2-2 2 0,3 4-13 0,0-2-25 15,-3 4-19-15,-2 1-10 0,-7 3-5 0,3 1-19 16,-3 1-20-16,0 1-1 0,-2 2-6 0,-3 0-14 16,1 0-11-16,-5 1-12 0,0 0-9 0,0 0-3 15,9 22 4-15,-4-14-12 0,-5 2-13 16,-5 16-6-16,5-17-9 0,0 10-12 15,0 4-9-15,0 3 6 0,0 0-6 16,0 1-3-16,0-3 12 0,16 24-11 0,-7-20 8 0,-9-2 21 16,0-7-8-16,5-4 18 0,-5-15-12 15,0 14 14-15,0-1-9 0,0 0 19 0,0-2-5 16,0 0 5-16,0-11-3 0,0 13 4 0,-23 8-12 16,7-4 10-16,2-8-6 0,3-2 9 15,-3-4-25-15,-2-3-36 0,2 0-6 16,14 0-22-16,-20 0-1 0,-1 0-36 0,-23-19-24 0,24 11-49 15,4 2 14-15,-3-6-195 0,12 0-124 16,3-1 35-16,4-1 25 0,0 14 27 16,0-18 25-16,25-31-14 0,-9 25-1 0</inkml:trace>
  <inkml:trace contextRef="#ctx0" brushRef="#br0" timeOffset="72953.45">28610 5634 377 0,'7'0'295'0,"2"-2"-37"0,-4 2-22 0,-1 0-21 15,3 0 9-15,3 0-2 0,-1 2-17 0,2-2 6 16,8 0-6-16,6 0-35 0,9 0-25 0,1 0-11 16,6 0-5-16,-2 0-24 0,36-12-15 15,-36 6-37-15,-2 0-15 0,-2-3-35 0,-1-1-19 16,-4-5-59-16,4 4 8 0,1-1-242 16,-1-7-122-16,-4 2 30 0,2-4 25 15,-2-3 23-15,-1-1 20 0,-3 1 14 0,-3 3 2 16</inkml:trace>
  <inkml:trace contextRef="#ctx0" brushRef="#br0" timeOffset="73433.28">29617 5234 448 0,'7'-7'303'0,"-7"1"-39"0,9 0-23 15,-9 1-9-15,0 1-38 0,0 1-25 0,-5 1-14 16,1 2-20-16,1 2-3 0,-1 1-9 15,-14 12-19-15,2 0-12 0,-3 7-7 0,3 2 0 16,0 8-8-16,2 2-16 0,3 2-2 16,-3 4-6-16,0 1-8 0,3 4-9 0,6-5 3 15,-4-1-14-15,5 0 10 0,4-22-6 0,0 8 0 16,0 2-10-16,22 30 6 0,-10-36 12 0,11 1 10 16,-3-7 8-16,1-3-7 0,4-9 7 15,-11-3-19-15,7 0-1 0,9 0 34 0,29-28-4 16,-24 7-5-16,-1 0-7 0,-4-5-6 15,-5 1 43-15,-4-7-25 0,-1-3 5 0,-4-4-4 16,-7-7 1-16,-4-4-11 0,-5-1-33 0,0 24 7 16,0-14 10-16,-25-47-16 0,11 42 12 15,-2 5 0-15,5 1-10 0,-8 5-9 0,10 7-1 16,-12 7-38-16,8 9-1 0,-8 7 11 0,21 5 5 16,-21 0 0-16,-24 22 1 0,19-4 0 15,8 5 11-15,2 4 0 0,2 0-11 0,-2 0 2 0,7 1 13 16,0-3-2-16,9 2-3 0,0-15 0 15,0 7-8-15,30 23-28 0,-12-21 12 0,7-6 1 16,-4 0-8-16,9-2 13 0,-1-5-6 16,1 1-16-16,-5-6-12 0,5 0-16 0,0 0-30 15,-14-3-24-15,-16 0-38 0,14 0-61 16,2 0 19-16,-2 0-203 0,6-15 30 0,3 0 29 16,-16 0-64-16,-2 1 41 0,-1 2 37 0,1 1 19 15,-5 3-46-15</inkml:trace>
  <inkml:trace contextRef="#ctx0" brushRef="#br0" timeOffset="73810.6">30410 5486 526 0,'5'0'288'0,"-1"3"-26"0,1 1-16 0,0 1-10 15,11 11-12-15,-12 2-19 0,8 3-6 0,-12 7-18 16,9 5-17-16,-4-2-18 0,1 6-7 16,-1 2-27-16,0 0-5 0,-5 3-42 0,0 3-11 15,0-24-51-15,0 12-42 0,0 4-64 16,-21 38 11-16,9-41-302 0,-6-5-19 0,-3-8 31 16,1-6 31-16,-5-5 24 0,-7-10 13 0,15 0 31 15</inkml:trace>
  <inkml:trace contextRef="#ctx0" brushRef="#br0" timeOffset="74212.5">27147 7121 377 0,'-2'9'243'16,"0"-1"-14"-16,2-2-14 0,2-1-16 0,5-3-12 16,2 0-21-16,0 1-11 0,3-3-10 0,22-3-23 15,-9 3-19-15,5 0-2 0,43-20-8 0,-36 13-18 16,7-1-15-16,-3-5-11 0,3 4-17 16,-10 1-14-16,0 4-8 0,-8-5-12 15,-1-2-43-15,-9 5-39 0,-2 0 9 0,-7 4-133 16,2-2-98-16,-9 3-70 0,0-4 34 0,0 5 3 15,0 0 46-15</inkml:trace>
  <inkml:trace contextRef="#ctx0" brushRef="#br0" timeOffset="74395.93">27372 7313 386 0,'-2'10'302'0,"2"0"-17"0,2-2-13 0,-2-3-35 15,7 2-35-15,0-2-8 0,18 4-28 0,9-2-6 16,-4-5-29-16,14-2-14 0,-19 0-19 15,9 0-25-15,58-21-29 0,-32 10-62 16,-5 0-32-16,9-6 6 0,-4-1-317 16,-1-3 26-16,5-6 24 0,-4-2-28 0,-5-5 9 15,0-2 24-15</inkml:trace>
  <inkml:trace contextRef="#ctx0" brushRef="#br0" timeOffset="74922.82">29603 6792 739 0,'9'-5'257'16,"-4"4"-21"-16,-1-2-9 0,-1 0-14 0,-3 0-33 15,-3 3-6-15,-6 0-27 0,0 3-25 0,-21 4-7 16,-4 2-22-16,-7 0-3 0,-3 5-1 15,3 2-7-15,2 1-12 0,4-1-10 16,1 5-3-16,9-3-6 0,9 3-22 0,0 0 10 16,7 3 12-16,9 0-17 0,0-12-17 0,16 25 11 15,-7-11 2-15,11-2-11 0,6 1-11 16,3 2 9-16,1-3 7 0,5-4 3 0,-1 2-10 16,-4-1 0-16,0 3-1 0,-5-6 0 0,0 0-10 15,-4 0 12-15,-3 0 2 0,-6-2-2 16,-8 0 4-16,-4 1 12 0,0-17-1 0,-20 33-3 15,-1-14-5-15,-7 0 2 0,-4-4-26 0,-7-2-13 16,-4 2 0-16,1-6-22 0,-1-3-5 16,2-2-30-16,2-4-33 0,18 0-39 0,0 0 15 15,-22-26-189-15,38 14 25 0,10-3-132 16,-1-9 17-16,12 1 27 0,12-5 68 0,-3 4-17 16,5 0 18-16</inkml:trace>
  <inkml:trace contextRef="#ctx0" brushRef="#br0" timeOffset="75086.86">29773 7179 550 0,'9'2'299'0,"0"0"-31"0,3-4-27 0,13 8-35 15,-11-6-34-15,11 0-3 0,5 0-28 0,4 0-10 16,0 0-9-16,-1 0-37 0,6 0-26 16,29-8-20-16,-38 3-60 0,0-6-53 0,-5-1 8 0,-4-1-230 15,-3-4-83-15,-11-1 16 0,-2 3 23 16,-1-1 9-16,-4 16 28 0</inkml:trace>
  <inkml:trace contextRef="#ctx0" brushRef="#br0" timeOffset="75487.03">30580 6889 491 0,'34'-5'248'0,"-4"1"-29"0,-14 4-36 0,12 0-25 16,-1 0 6-16,3 0-11 0,-2 0-26 0,-3 0-16 15,30 20-3-15,-34-7-11 0,4 0-3 0,-9 4-4 16,-2 0-22-16,-5 2 3 0,2 5-14 16,-11-15-8-16,0 3 4 0,0 9-21 15,-20 27 3-15,6-20-1 0,-2-1-8 0,-5-3 0 0,7 0 22 16,-2-3-12-16,0-2 7 0,-7 0 6 15,7-3 9-15,2-9-10 0,-6 7 13 0,11-7-6 16,-3 1-3-16,3-4 8 0,4 2 14 16,-1-4-35-16,3 1 14 0,1-3-6 0,2 0-10 15,0 0 2-15,11-3-6 0,-1 1-3 0,19-2-13 16,1 1 6-16,-9 3-17 0,43-5 0 16,-18 4-24-16,2 1 0 0,-2-2 4 0,0-1-26 15,-21 3-1-15,3 0-25 0,4 0-23 16,-3 0-42-16,-3 0 11 0,-8 0-149 0,-2 0-132 15,-2 0 28-15,-14 0-32 0,0 0 27 0,20-13 45 16,-24 10 14-16,-12-8-2 0</inkml:trace>
  <inkml:trace contextRef="#ctx0" brushRef="#br0" timeOffset="75818.77">28775 8267 246 0,'5'1'314'0,"2"2"-48"0,20 2-37 0,-6-7-24 0,0 2-23 0,4 0-12 16,53-13-19-16,-32 5-31 0,0-1-8 16,9-1-9-16,0 1-15 0,2-9-2 15,-7 10-25-15,-4-2-16 0,2-2-19 0,-6 4-28 16,-3-1-6-16,-10 1-38 0,1 6 5 0,-14 0-92 16,-11 2-58-16,-1-1-85 0,-4 1-79 15,-9 0 24-15,5 1 41 0,-8 1-19 16</inkml:trace>
  <inkml:trace contextRef="#ctx0" brushRef="#br0" timeOffset="76004.25">29106 8413 567 0,'-3'8'302'0,"-1"0"-39"16,4-2-31-16,-5-2-34 0,10 4-10 16,-1-4-6-16,3-1-19 0,2 2-8 0,0-1-33 15,21 8 1-15,2-11-25 0,-9-1 1 0,3 0-30 16,3 0-37-16,38-20-35 0,-28 12-36 15,-5-4-46-15,8 0 8 0,-13-9-193 0,1 5-109 16,0-5 26-16,0-2 23 16,-5 1 2-16,-2 4 12 0,-2 0 21 0</inkml:trace>
  <inkml:trace contextRef="#ctx0" brushRef="#br0" timeOffset="76464.95">30286 8062 215 0,'44'-14'292'0,"2"-2"-35"16,9 1-19-16,0 0-16 0,-2 3 10 16,-7 0-18-16,2 3 0 0,-2-3-15 0,-5 3-23 15,-7 3-11-15,-4 0 14 0,-9 6-21 0,-21 0 6 16,0 0-19-16,9 0 10 16,-5 18 3-16,-17-2-16 0,-13 4-27 0,-3 1 6 15,-3 3-8-15,-3 1-14 0,1-6-14 0,4 4-6 16,0-3-6-16,10 1 2 0,1 0-8 0,3 4-23 15,7-9 6-15,9-4-9 0,-5 2-13 16,5-14 11-16,0 18-4 0,35 17-12 0,-15-19-14 16,1 5 11-16,2-6-4 0,-2 6-1 15,4-4-13-15,-5 0 24 0,-6-3-19 0,2 3-1 16,-7-4-9-16,1-1 16 0,-6-3 4 16,-1 3 4-16,-3-12 8 0,0 0-6 0,-26 38 8 15,6-23 6-15,-10 2 10 0,0-8-13 0,0 0 10 16,-11 0-7-16,2-3 6 0,0-3-4 0,-7 0-9 15,21-3-4-15,-10 0 5 0,-1 0-7 16,-8 0-13-16,5 0-1 0,-32-21-11 16,41 15-19-16,1 1-15 0,15 1-9 0,-2-1 4 0,2 2 6 15,9-1-44-15,-6 1 2 0,6 3-19 16,5-3-3-16,-4 0-22 0,4-1-26 0,-5 2-32 16,5 0-43-16,0-1 20 0,0 2-208 15,-2-1 32-15,-3-2 30 0,1-4-77 0,-1 0 30 16,1 1 27-16,-8-13 24 0,-2 3 49 0,1-3 10 15</inkml:trace>
  <inkml:trace contextRef="#ctx0" brushRef="#br0" timeOffset="81023.78">8661 5938 529 0,'23'0'182'15,"-23"-23"-31"-15,0 23-2 0,0 0-6 0,20 0-11 16,-20 0-8-16,32 30-12 0,-27 5-17 0,-3 1-2 16,-2-14-12-16,0 10 3 0,0 8-12 15,0 2-1-15,-18 50-9 0,9-46-7 0,0-1-11 16,2 0 9-16,-2 3-12 0,-5-2 1 15,0-4-2-15,3-1 0 0,-3-4-8 0,2-3 3 16,3-4 16-16,-2-4-12 0,-1 1 11 0,5-14 4 16,-2-2-8-16,0-7-6 0,2 1-5 15,3-5-2-15,4 0-5 0,0 0-18 0,-10-17-4 16,3-3-6-16,5-1-6 0,2 1 16 0,0 20-16 16,0-19 2-16,0-3 10 0,21-14-4 15,-7 21-7-15,-1 5 0 0,1 3 4 0,7-2 4 16,-3 6-7-16,-2 3 4 0,0-1-9 15,-16 1 13-15,12 0-8 0,8 0 0 0,19 20 6 16,-14-10 6-16,-2-5 3 0,3 3-14 16,-6-4 11-16,-1-3-10 0,1-1 5 0,-20 0-16 15,21 0 3-15,4 0 6 0,23-23-10 16,-25 12-4-16,-7-1 10 0,-4 0-3 0,1-6-14 16,-3 3 14-16,-8 2-12 0,0-1 5 0,-2 14-8 15,0-15 12-15,0 3 0 0,0 12-8 0,0-13 1 16,0 13 8-16,0 0-10 0,0-17 11 15,3 23-9-15,1 2 7 0,10 16-7 16,0 4 18-16,2 2 2 0,-5 0 5 0,3 1-4 16,4-2 5-16,-4-1 5 0,-3-3 17 0,1 0-4 15,2-10 23-15,-5-3 26 0,-5-2 13 16,3-4 12-16,0-6 2 0,-7 0-20 0,0 0 0 16,12-37-29-16,-10 8 11 0,3-4-12 15,-5 0-13-15,4-1-18 0,-4 19-17 0,0-12-2 16,0-4-17-16,-18-32-3 0,6 28-16 15,-1 4-2-15,1 7-12 0,-2 1-16 16,3 4-18-16,4 3-28 0,2 4 9 0,-1 6-103 16,6-5-54-16,-5 8-138 0,5 0 16 0,0 3 25 15,0 0 7-15,0 0-9 0</inkml:trace>
  <inkml:trace contextRef="#ctx0" brushRef="#br0" timeOffset="81405.92">9429 6218 334 0,'14'22'231'0,"-7"-5"-38"16,-1 9 1-16,-1 5-26 0,0 3-12 16,-1 2-14-16,1-1-17 0,-1-1-15 0,1-4-8 15,4-3-12-15,-4-3-3 0,2-6-18 16,-3-3 3-16,1-7 18 0,4-3-21 16,0-3-13-16,-9-2 9 0,16 0-16 0,14-21 11 15,-14 5-18-15,0 2-6 0,-11-3 11 0,4 4-15 16,0 1-6-16,-4 6 3 0,1-1-12 15,-3 2-9-15,4 1-2 0,-5 1 7 0,2 3-8 16,-4 0-10-16,0 0 3 16,0 0 6-16,19 21-3 0,-15-14 2 0,1 1 4 15,0 1-1-15,-1-3 6 0,3 1-9 16,-5-1 17-16,5-2 18 0,-4 0 8 0,3-3-5 16,-6-1-3-16,0 0 7 0,28-19-8 0,-14 3-13 15,-1 0 6-15,-3-6-13 0,-4 2 9 16,-1-1-11-16,-5 2 2 0,0 1-12 0,0 5-9 15,0-7-10-15,-21-25-10 0,12 20-15 0,-5 4-11 16,-2 7-18-16,0-2-23 0,5 8-29 16,6 5 12-16,-2 0-84 0,3 2-98 0,4 1 25 15,0 0-136-15,0 0 37 0,-7 6 23 0,9-2 4 16</inkml:trace>
  <inkml:trace contextRef="#ctx0" brushRef="#br0" timeOffset="81853.31">10057 6260 252 0,'5'0'313'0,"2"0"-57"0,-3 0-21 16,-1-3-34-16,1 3-15 0,1-1-21 15,2-2-29-15,-3 1-15 0,3-4-4 0,-2 0-16 0,8-10-3 16,-6 1-17-16,2 1-2 0,-4 4-3 16,0-3-2-16,-3 0-7 0,-2 4-21 15,0 9 3-15,0 0-14 0,0 0 6 0,0-10-8 16,-21-5-2-16,14 15-1 0,-2 3-2 15,0 0-3-15,-2 0-10 0,-5 13 3 16,-3-1-16-16,5 0 0 0,3 2 11 0,2-1 0 16,4 0-12-16,-4 5 2 0,7-3 2 0,2-4-12 15,0-2 8-15,0-12 5 0,0 0-7 0,0 13 2 16,0-13 1-16,18 24 2 0,-11-21 5 0,0-1 4 16,2-4 2-16,0 2 3 0,3-3-2 15,1 3-1-15,8 0 1 0,13-17-5 0,-13 9 12 16,0-5 8-16,-3 5-7 0,0-4 11 0,-6 2-13 15,2 1 10-15,-3 1 4 0,-6 3-4 16,4-2 6-16,-5 4-21 0,3 0 1 0,-2 2-1 16,-1-2-10-16,1 3 5 0,-5 0-1 0,0 0 0 15,0 0 2-15,39 25-12 0,-27-10 16 0,4 3-6 16,-3 3-11-16,-1-3-2 0,2 3 12 16,-1-2-34-16,-1 4-7 0,2-1-13 0,-3-4-32 15,-4-1-13-15,2-5-38 0,5 3 11 16,-3-2-175-16,-2-2-140 0,3-9 28 0,-12-2 8 15,11 0 37-15,24-19-9 0,-15 4 25 0</inkml:trace>
  <inkml:trace contextRef="#ctx0" brushRef="#br0" timeOffset="82170.56">11091 6196 437 0,'0'2'244'0,"0"-2"-32"0,0 2-12 0,0 0-25 16,0-2-9-16,-2 0-8 0,7 1-16 0,-1-1-2 15,3-1-20-15,5 1-15 0,17-4 2 0,-15 4-22 16,9 0-5-16,7 0-7 0,36-10-14 15,-29 9-3-15,0-2-10 0,-3-2 7 16,3 5-13-16,-3 0-20 0,-11 0-3 0,5-4-32 16,-10 1-1-16,-4 0-18 0,-5 1-18 15,-2 2-17-15,0 0-22 0,-7 0 9 0,2 5-119 16,-4-2-126-16,-5-2 23 0,0 2-57 16,-2-3-10-16,-16 8 26 0</inkml:trace>
  <inkml:trace contextRef="#ctx0" brushRef="#br0" timeOffset="82368.39">11206 6405 446 0,'-5'5'211'0,"1"1"-10"16,-1 1-14-16,5-5-3 0,-2 2-15 0,2-2 6 15,-2 1-14-15,4-2-9 0,0 1-4 0,5 1-21 16,2-3-19-16,3 1-14 0,2-2-9 16,15 1-6-16,-10 0-5 0,6 0-8 0,5 0-35 15,2 0-28-15,34-18-31 0,-31 12-41 16,-1 0 5-16,-13 0-210 0,4-3-118 0,-7-6 14 15,1-3 23-15,-17 4 7 0,-2 14 6 16</inkml:trace>
  <inkml:trace contextRef="#ctx0" brushRef="#br0" timeOffset="82948.16">12846 5918 236 0,'2'-3'263'0,"-2"-2"-50"0,2 1-33 0,-4 3-25 0,2 4-16 15,0-1-1-15,0 3-9 0,-2 3-13 0,-3 14-22 16,0 3 5-16,-4 3-23 0,5-1 3 0,1 3-4 16,1 0-9-16,-3 4 5 15,3-1-19-15,-2 2-15 0,-1-4 2 0,0 2-4 0,1-3-8 16,-3 2-12-16,2-4-37 0,-4-4-18 16,5 0 4-16,1-2-76 0,-1-4-55 0,-1-6-136 15,3 0 22-15,-5-3 22 0,0-7 14 0,5 1 11 16</inkml:trace>
  <inkml:trace contextRef="#ctx0" brushRef="#br0" timeOffset="83179.42">12557 6645 722 0,'-3'3'227'0,"-1"3"-17"0,1-5-17 15,6 2-25-15,-1-1-13 0,5-2-12 16,0 1-4-16,2-2-28 0,23-1-15 0,-16 2-1 15,14 0-16-15,43-22-2 0,-22 13-10 0,-8-2-12 16,5 0-2-16,3-3 0 0,-1 5-18 0,-2-6-11 16,-2 5-27-16,-2-3-22 15,-5 1-30-15,-2 1-32 0,-5 0 9 0,-7-2-112 16,-16 2-124-16,-7-1 24 0,-2 12-107 0,-18-28 46 16,-3 13 7-16,-4-5-12 0</inkml:trace>
  <inkml:trace contextRef="#ctx0" brushRef="#br0" timeOffset="84754.26">12875 5945 219 0,'0'-19'275'0,"0"19"-53"16,0 0-26-16,-11-41-29 0,-12 36-5 0,-5-1-29 15,-1 3-2-15,15 3-18 0,-9 0-10 16,-30 16-12-16,23-6-10 0,3 8-5 0,-1-2-13 16,3 11-3-16,0 6 1 0,4-3-5 0,3 4-4 15,2 6-6-15,2 1 5 0,3 3-21 16,1 6 12-16,4 2-10 0,3 2-3 0,1-4 4 16,2-23-6-16,0 9 9 0,0 3-16 0,28 43 2 15,-15-40-3-15,3-9 9 0,10-3-12 16,-4-5 17-16,8-5-2 0,0-2 1 0,9-9-5 15,0-5 18-15,-21-4-9 0,10 0 5 16,6 0-9-16,40-27 6 0,-33 11-10 0,-4-6-6 16,-1 2-3-16,-6-3 15 0,0-1 9 0,-5-3-11 15,3-3-10-15,-8 0 5 0,1-5-4 16,-5-6 16-16,-7 1-16 0,0 1 7 0,-4-9-9 16,-5 24-9-16,0-7 10 0,-18-45-5 0,6 33 0 15,-4 3-12-15,0 1 7 0,-7 2-8 0,-2 2 2 16,0 1 3-16,-1 5-4 0,-1 2 4 15,-3 1-11-15,0 10-2 0,3 3-3 0,-3 11 11 16,0-2-6-16,16 4 8 0,-29 23-9 16,8-2 2-16,10 8-1 0,2-3 10 0,0 5-4 15,3 5-3-15,1 0-10 0,1 3 13 16,2-3-12-16,0 0 8 0,7-2-3 0,4-2-3 16,1-1-1-16,-1-3-1 0,5-17-5 0,0 1 13 15,28 13-8-15,-15-17 0 0,15-5-6 16,-10-3 12-16,12 0 4 0,41-28-11 0,-32 11 6 15,2-1 0-15,1 0 14 0,-1-3-4 0,-2 0-8 16,0 0 5-16,-5 2 3 0,-2-2-13 16,5 1 2-16,-12 4 5 0,0 5 11 0,-2 2-24 15,-4 6 13-15,-19 3-1 0,16 0 6 16,16 17-13-16,-18-1-3 0,2 3 5 0,-5 6 4 16,-4 1 4-16,2 6 2 0,-4 4-2 0,-1 0-8 15,3 3-9-15,-4 1-12 0,-1 1-30 16,5-1-14-16,-7-4-21 0,4-3-21 0,1-6-18 15,2-3 11-15,0-10-157 0,2-7-96 0,0-6 25 16,-9-1-32-16,16 0 12 0,18-31 11 16,-13 13 0-16</inkml:trace>
  <inkml:trace contextRef="#ctx0" brushRef="#br0" timeOffset="84937.85">13655 6272 507 0,'5'-5'264'0,"-5"1"-43"0,4 2-18 16,-2 1-25-16,1-2-3 0,-1 6-5 0,0-1-19 15,3 3-21-15,-1 2 0 0,-1 1-19 0,1 2-16 16,1 16 3-16,2 0-23 0,-3 2 10 0,1 4-13 16,2-1-7-16,-7-13-15 0,0 12 10 15,0 3-9-15,0 6-32 0,0-3-25 16,0-2-47-16,0-3-69 0,0 0 11 0,0-6-238 16,0-8 26-16,0-7-65 0,14-2 21 0,-12-17 16 15,0-2 10-15</inkml:trace>
  <inkml:trace contextRef="#ctx0" brushRef="#br0" timeOffset="85502.63">14678 6350 328 0,'0'3'237'0,"2"-2"-10"15,0 1-38-15,3 1-20 0,2-3 6 0,0 1-24 16,4-1-2-16,1-1-24 0,20-2-7 0,-16 3-17 15,13 0 0-15,43-15-14 0,-27 7-12 0,4-3 9 16,-8 2-22-16,7 1-5 0,-9-1 2 16,5 0-9-16,-3 1-10 0,-2 3-2 15,-5-2 3-15,-9 3-9 0,-6 1-2 0,-3 0 7 16,-2 2-16-16,-8-2 8 0,-6 3-2 0,0 4-9 16,-4-1 3-16,-24 2-5 0,-1 4-8 15,-15 3-1-15,-2 1-5 0,3-3-8 0,1 1-36 16,-4-2-21-16,3 1-65 0,-5-1 12 15,0-9 10-15,27 0 12 0,-9 0 7 0,-36-28 8 16,36 10-316-16,5-6 26 0,9-6-1 16,6 3 22-16,10-3 0 0</inkml:trace>
  <inkml:trace contextRef="#ctx0" brushRef="#br0" timeOffset="86594.52">16299 5944 215 0,'0'0'170'0,"0"0"-12"0,0 0-33 0,25 0-19 0,9-15-1 0,-24 13-13 16,-3-2-7-16,15-4-5 0,-1-2-2 0,-5 2-8 15,-4 3 3-15,11-6-27 0,-7 6 4 0,0-2 2 16,-5 0-3-16,1 2-4 0,-3 1-19 16,-2 2 8-16,2 1-8 0,0-1 16 0,0 2-28 15,-9 0 2-15,0 0 12 0,21 0-5 16,18 17 6-16,-25-10 4 0,-3 1-10 15,0-1 3-15,-1-2-1 0,1 1 3 0,-6 0-10 16,2 0 8-16,-1 1 10 0,-1-2-6 0,0 0 8 16,-5 0-7-16,4 1 5 0,-2-6-7 0,3 3 4 15,-3 3 3-15,3-3-14 0,0 1 11 16,-5-2-9-16,2 0-1 0,0 2 0 0,0-3 0 0,-2 1-9 16,0-2-7-16,0 0-8 0,-4-7 2 15,2 7-20-15,-1-1 9 0,1 0-10 16,0-2 2-16,-3-1-12 0,3 4 12 0,-3-2-2 15,1-1 18-15,-1-3-26 0,0 6 18 16,1-7 0-16,-3 3 13 0,2 3-6 0,1-6 9 16,-1 5 8-16,3-1 0 0,-3-3 9 15,1 3 8-15,1-1-10 0,-1 0 13 0,2 0 0 16,-1 3-9-16,-1-3 4 0,1 3-8 0,1-2 6 16,0 0-16-16,0 3 1 0,2 0 4 15,0 0 4-15,0 0-15 0,-7 20 7 0,7-7 6 16,4 16-3-16,-4-11 0 0,0 10-4 15,0 8 15-15,0 7-12 0,0 2 5 0,-18 53-1 16,18-49 7-16,-2-4-5 0,-5-2-15 16,4-7 7-16,1-1 6 0,0-2 3 0,0-6-6 15,-3-2-9-15,3-4 1 0,2-6 0 0,0-3 2 16,0-2 10-16,0-10-8 0,0 0-14 0,0 0-24 16,0 8-11-16,0-8-19 0,0 12-18 15,0-14 7-15,0 0-97 0,-5-6-91 0,5 0-139 16,5 1 19-16,-1-23 26 0,-4 18-20 15,16-30 16-15</inkml:trace>
  <inkml:trace contextRef="#ctx0" brushRef="#br0" timeOffset="87041.99">17333 5904 222 0,'-5'0'277'0,"1"1"-46"0,-1 0-44 0,1 3-21 16,-3 1-13-16,2-1-13 0,3 5-20 16,-7 12-15-16,4-1 1 0,5-6-14 0,0 7-11 15,0 5 12-15,0 0-9 0,30 28-6 16,-16-24-7-16,2 1-6 0,0-2-9 0,0 1 4 16,0-3-22-16,-2 0 9 0,-3 3 0 15,1-3 9-15,-5-3-13 0,4 3-3 0,-9-6 3 16,-2-21-14-16,0 16 7 0,0-1-8 15,-16 21 3-15,2-15 8 0,-6-4-17 0,-1-3-11 16,-4-3-11-16,0-2-19 0,4-6-20 16,0-3-38-16,10 0-42 0,-7 0 12 0,-26-30-232 15,21 6 24-15,3-6 23 0,1-8 21 0,3-3-78 16,7-3 2-16,2 1-1 0</inkml:trace>
  <inkml:trace contextRef="#ctx0" brushRef="#br0" timeOffset="87182.47">17207 5898 254 0,'18'-18'229'0,"1"3"-40"0,4 0-40 15,2 2-3-15,0-1-39 0,5 2-16 0,0-2-10 16,2 4-8-16,-2-2-57 0,2 3-1 16,-7 1-118-16,-7 5-141 0,-4-3 15 0,-5 2-112 0</inkml:trace>
  <inkml:trace contextRef="#ctx0" brushRef="#br0" timeOffset="87508.81">17122 6322 371 0,'0'7'294'0,"0"-1"-10"0,0-2-27 0,0 1-25 0,0-1-11 16,0 1-25-16,0-5-36 0,-2 0-10 16,2 0-16-16,2-3-10 0,-2 0-21 0,5-2-15 15,-3-1-18-15,3 0-3 0,-1-2-27 0,1 1-8 16,-3 0-18-16,3 1-28 0,-3-3-23 15,0 6-35-15,0-4 7 0,-2 3-143 0,0 4-144 16,0 0-23-16,0 0 22 0,0-13-7 16,0 3 10-16,0 10 36 0</inkml:trace>
  <inkml:trace contextRef="#ctx0" brushRef="#br0" timeOffset="87737.96">18087 5835 251 0,'5'-5'355'15,"0"2"-79"-15,-3 3-52 0,0 0-14 0,0 0-37 16,-2 2-16-16,3 5-18 0,-3 1-17 16,2 5-10-16,0 14-8 0,-2-12-11 0,0 12-8 15,0 1-4-15,0 7-13 0,0 4-5 0,0 0-41 16,0 1-20-16,0 2-29 0,0 0-41 15,0 0 7-15,0 3-139 0,0-6-169 0,0-3 23 16,-18 27 26-16,16-47-16 0,2-7 9 16</inkml:trace>
  <inkml:trace contextRef="#ctx0" brushRef="#br0" timeOffset="87950.22">18048 6467 363 0,'-2'3'246'0,"2"-2"-16"15,0 2-32-15,-2-3-15 0,4 0-13 0,0 0-2 16,5 0-19-16,0 0-15 0,2-3-16 0,21-4-17 16,-5-1-3-16,5 1 1 0,0-1-23 15,-2-1-7-15,4 0-27 0,0-4-15 0,-5 1-31 16,-1-2-31-16,-1 1-40 0,-5-2 7 16,-1 1-155-16,-3-3 18 0,-9 0 16 0,0-8 15 15,-5-5-184-15,-2 21-6 0,0-9 24 16</inkml:trace>
  <inkml:trace contextRef="#ctx0" brushRef="#br0" timeOffset="88104.42">18007 5968 470 0,'-7'-3'221'0,"5"-1"-30"0,2-1-31 16,2-1-19-16,3 1-12 0,18-5-15 15,2-5-20-15,0 5-24 0,5 1-19 0,2-3-51 16,5 4 0-16,-3-4-165 0,3 2 15 0,4-3-233 15,1-4 24-15,-1 2 4 0</inkml:trace>
  <inkml:trace contextRef="#ctx0" brushRef="#br0" timeOffset="88734.84">18865 5826 295 0,'2'3'268'0,"5"-2"-15"16,-5 4-21-16,1-4-12 0,-1 0-20 0,-2 0-15 16,0-1-34-16,-5 1-7 0,3 1-12 15,-3 1-15-15,1 0-19 0,-3-2 5 0,0 1-32 16,-14 10-8-16,3 1 1 0,0-1-9 15,2 5-1-15,-3 5 0 0,8 1-17 0,-3 3-3 16,3 3-3-16,1 4 4 16,8 3-11-16,2 1 1 0,0-2 8 0,0-19-9 0,0 14-13 15,30 30 3-15,-16-29-5 0,6-2 12 16,1-4 0-16,4-2-12 0,5-5 6 0,0-2-5 16,2-2 1-16,2-5 1 0,8-5 1 0,-10-2-6 15,-14-2-8-15,5 0 10 0,32-23 7 0,-27 8-9 16,-3 2 12-16,5-8-11 0,-8-3 0 15,4 0 5-15,-8-4-1 0,-2-4 1 0,-4 0-2 16,-6-6 13-16,-6 2-6 0,0 15-7 0,0-9-5 16,0-3-4-16,-27-30-6 0,6 30 7 0,-6 6-12 15,-3 3 13-15,-4 4 0 0,-1 0-1 16,3 3 5-16,2 7-14 0,3 7-5 0,-3-3 15 16,30 6-13-16,-18 0 4 0,-1 0 4 0,-17 24 1 15,29-14-5-15,-5 2 1 0,8-2 1 16,-1 0 0-16,0 0-5 0,3 0 6 0,2 2 0 15,0-12 5-15,0 16-8 0,0 4 7 0,32 25 9 16,-16-22 0-16,3 1-11 0,-1 1 9 16,5-8 2-16,2 2-4 0,-2 5-10 0,5-9 14 15,-5 5-11-15,-1-4 12 0,1-2 2 16,-4-1-7-16,-1 1-5 0,-6-4-6 0,-3 1-16 16,0-2-13-16,-2 1 7 0,-3-1-18 0,-4 1 3 15,0-10-31-15,0 11-18 0,0 7 1 16,-18 33-34-16,9-29 10 0,2 1-170 0,0 1-126 15,-4-12 27-15,8-2 8 0,1-8-2 16,4-3 34-16</inkml:trace>
  <inkml:trace contextRef="#ctx0" brushRef="#br0" timeOffset="89232.8">19849 5836 470 0,'11'-1'249'0,"-2"2"-33"16,3 1-21-16,-6 6-31 0,11 8-15 16,-6 9-11-16,3 2-19 0,-7 2-11 0,0 6-6 15,-3 3-15-15,-2 4-2 0,1 0-9 0,-3-2-8 16,0-25 0-16,0 10-17 0,0 1 7 16,0 0-7-16,0-2-5 0,-19 12 21 0,19-23 10 15,0-7 18-15,0-3 3 0,-2 0-18 16,0-6-8-16,2 0 8 0,-5-3-15 0,3-3 3 15,-3-15-14-15,-4 1-10 0,7-9 0 16,-5-1-6-16,2-6-1 0,1-6-14 0,1-3 5 16,3-5 0-16,0 29-15 0,0-13-16 0,26-42 5 15,-10 38-4-15,0 4-10 0,4 1-2 16,6 6 8-16,-1 3-2 0,-2 3 8 0,7 5-16 16,-7 9 10-16,-3 6-6 0,-20 4 11 0,16 0-7 15,-4 0-5-15,15 33 11 0,-22-15-2 16,-3 3-12-16,-2-7 15 0,0 9-15 15,0 6 15-15,-23 38-1 0,12-29 6 0,4-4-1 16,0 1-7-16,0-4 9 0,5-1-7 0,2-9 1 16,0-11 0-16,0 4 3 0,0 1 2 15,27 18 17-15,-11-18-5 0,5-2-4 0,7-2 12 0,4-2-18 16,0-8 10-16,4 2-6 0,10-3-14 16,-2 0-6-16,-21 0-15 0,11 0-13 15,5 0-19-15,2 0-24 0,1 0-61 0,36-19 13 16,-49 11-175-16,-1 1 25 0,-5-5-140 15,-12 3 28-15,-8 3 25 0,-8-3 11 0,-16-3 11 16</inkml:trace>
  <inkml:trace contextRef="#ctx0" brushRef="#br0" timeOffset="89724.76">13077 7773 363 0,'2'1'166'0,"1"-1"-44"0,1-1 6 16,3-2-43-16,5 1 2 0,13-1-8 15,5-4-16-15,2 1-15 0,2-2-4 0,1-1-5 16,1 0-5-16,-4 2-50 0,-4-2-49 0,-3-3-38 15,3 1-141-15,-12 4 10 0,-5 1 6 16</inkml:trace>
  <inkml:trace contextRef="#ctx0" brushRef="#br0" timeOffset="89933.9">13107 7987 278 0,'0'9'249'0,"0"-5"-16"0,2 1-23 0,5 1-15 16,0-3-7-16,2-2-35 0,3-1-3 0,24-1-18 16,-20 1-17-16,10 0-10 0,33-24-8 0,-22 12-36 15,-3 0-11-15,3 0-34 0,-10 0-46 16,6 3 2-16,-8-6-147 0,0 0-174 0,0-3 2 16,-9-6 25-16,0 2-32 15,-2 2 15-15</inkml:trace>
  <inkml:trace contextRef="#ctx0" brushRef="#br0" timeOffset="90376.22">14407 7340 404 0,'37'-15'195'0,"-7"6"-40"16,-1 6-16-16,-3 3-14 0,-13 0 3 0,26 18-14 15,-20-3-16-15,-1 3-6 0,-6 6 6 16,-10 3-8-16,2 10-17 0,-4-18-18 16,0 10-1-16,0 7 7 0,-29 44-6 0,17-43-22 15,1 3 9-15,-3-5-22 0,-4 3 19 0,-1-3-4 16,1-2 11-16,-5 0 2 0,-2-5 7 16,-3-1 15-16,-2-3-7 0,3-4 7 0,-5-2 21 15,7-2-17-15,-3-5 10 0,1-3-6 0,1-4 5 16,6-1-4-16,20-3-9 0,-26 0 8 0,-22-17-16 15,25 5-7-15,7-5-9 0,0-5 14 16,2 0-8-16,5-2-11 0,5 0-18 0,4 12 12 16,0-3-10-16,0-4-7 0,23-22-7 15,-7 24 18-15,4 6-19 0,8 0 16 0,2 4-19 16,4 2 9-16,3 5-10 0,-17 0-6 0,10 0 14 16,39 20-1-16,-30-6-11 0,0-2 11 0,-2 1-24 15,-3 1-3-15,5 2-5 0,-2 0-7 16,-5 1-9-16,0-4-41 0,2 2-21 0,-2-4-41 15,-2 5 10-15,-2-13-202 0,4 1-108 0,-14-4 28 16,3 0 27-16,22-16 25 0,-17 5 18 16,1-1 17-16</inkml:trace>
  <inkml:trace contextRef="#ctx0" brushRef="#br0" timeOffset="90837.27">15753 7593 232 0,'-4'6'251'0,"1"-3"-42"15,-1 3 0-15,1-2-38 0,1 0-5 0,0 0-1 16,2 0 9-16,2-1-15 0,0 2 1 0,5-5-8 15,2 0-4-15,5 0-21 0,27 0-15 0,-22 0-8 16,11 0-1-16,45-20-5 0,-33 10-13 16,-1 2-5-16,0 0-8 0,-2 3-18 15,-9 1-1-15,0-3-8 0,-10 3 1 0,-4 1-10 16,-2 3-18-16,-5-3-1 0,-2 3-10 16,-7 0-31-16,0 0-40 0,2 3-52 0,-6-3 12 15,-3 0-322-15,-2 0 32 0,-12-12-17 16,-2-4 25-16,0 0 24 0,-2 0 9 0,4 0 41 15</inkml:trace>
  <inkml:trace contextRef="#ctx0" brushRef="#br0" timeOffset="93176.9">17085 7424 267 0,'0'0'216'0,"0"0"-38"16,0 0-7-16,0 0-13 0,0 0 2 0,0 0-14 15,0 0-14-15,-4 1-16 0,4 29-2 16,0-18-18-16,0 11-9 0,0 2-3 0,0 5-10 15,0-3-1-15,0 6-5 0,0-3-9 16,0-2-5-16,0 1-7 0,0-1-4 0,0-4-15 16,0-2 13-16,0-6-39 0,0 0 8 15,0-5-28-15,0-1-14 0,0-10-23 0,0 11-21 16,0-11 7-16,0 12-91 0,0-12-92 0,0 0-95 16,0 10 25-16,2-1-25 0,-2-11-2 15</inkml:trace>
  <inkml:trace contextRef="#ctx0" brushRef="#br0" timeOffset="93366.33">17344 7632 303 0,'5'-8'314'0,"0"1"-43"0,-3 4-33 16,0-3-14-16,-2 0-31 0,3 0-27 0,-3 3-16 16,-3-2-25-16,1 1-23 0,0 1-39 0,-1-1-29 15,-4 2-62-15,3-1 5 16,2 1-118-16,-5 1-126 0,2-5 19 0,1 1 22 15,1 1-110-15,1-3 18 0,0 0-17 0</inkml:trace>
  <inkml:trace contextRef="#ctx0" brushRef="#br0" timeOffset="93695.19">17677 7323 483 0,'5'-1'301'0,"-5"-4"-58"0,2 4-25 0,-4-4-31 15,-1 5-22-15,1 0-26 0,-5 2-2 16,0 2-23-16,-13 7-5 0,-6 2-17 0,6 2-13 0,-1 0-3 16,3 2-15-16,2-1-4 0,4 1-3 15,3-1 1-15,7-2-15 0,2-1 1 0,0-13 3 16,0 11-13-16,23 26-4 0,-12-18-7 16,10-2 8-16,-1 1-12 0,3-3 7 15,-2 1 3-15,4 3-3 0,0-3-7 0,-2-1-14 16,0 0 8-16,-4-3-4 0,-3 1 1 0,2 1-4 15,-9-2 5-15,-2 0 6 0,2-5 11 16,-6 4 1-16,-3-2-16 0,0 0 9 0,0-9-5 16,0 16 6-16,-21 19-7 0,5-19 4 0,2-1-8 15,-11 1-20-15,2-3-30 0,-5-4-11 16,1-1-19-16,-3-5-45 0,7-1 10 0,7-2-205 16,-18-17 23-16,13-1 21 0,3-6-97 0,6-2 23 15,8-6 27-15,-3 2-13 0</inkml:trace>
  <inkml:trace contextRef="#ctx0" brushRef="#br0" timeOffset="93840.87">17766 7349 383 0,'10'0'194'0,"-1"-3"-41"15,14-6-4-15,0 1-36 0,2 2-32 0,5 0-40 16,-1-1-7-16,-1-4-214 0,-1-5 12 15,-4 4-168-15</inkml:trace>
  <inkml:trace contextRef="#ctx0" brushRef="#br0" timeOffset="94204.3">18665 6991 229 0,'3'0'321'0,"-3"0"-58"16,-3 3-36-16,3-2-16 0,-4 4-14 0,-1-2-31 15,-9 16-7-15,5-4 4 0,-2 8-25 16,-5 1-16-16,4 7-8 0,-6 2-1 0,9 5-9 15,-3 2-17-15,3 5 6 0,2 1-25 16,0 1 16-16,3-1-28 0,1 4-1 0,3 3-3 16,0-27 6-16,0 12-11 0,19 44-4 0,-10-37 1 15,7-6-5-15,5-5-15 0,4-3-14 0,0-5-5 16,0-7-23-16,3-3-31 0,2-6-45 16,-1-6-40-16,6-4 10 0,-21 0-176 0,31-19-122 15,-17-3 28-15,-5-4 13 0,-2-6 10 16,-8-3 9-16,-4 1 64 0</inkml:trace>
  <inkml:trace contextRef="#ctx0" brushRef="#br0" timeOffset="94618.22">19096 7091 371 0,'28'-19'254'0,"2"4"-36"0,2-2-15 0,-5 2-25 15,1 5-30-15,-1-2-4 0,1 9-22 0,-10-3-8 16,-2 3-13-16,-2 0-17 0,-5 3 19 0,-9 0-10 16,0 0 6-16,12 0-19 0,1 15 0 15,-13-8-4-15,0 2-9 0,-4-1-7 0,-8 15-4 16,-1 2-2-16,1-1-14 0,-2-2 11 0,3-2-12 16,-5 2-5-16,14-4-6 0,-3-2-3 15,0 0 5-15,5-4-13 0,0-12 12 16,0 10-7-16,19 20-6 0,-8-12 1 0,8-6-3 15,-3 4-1-15,0 2-9 0,-3-10 10 0,-1-2-10 16,-1 3 0-16,-1-3 7 0,-4-1 0 0,1 0 8 16,-2-2 2-16,2 2-13 0,-5-1 12 15,0 1-2-15,1-2-5 0,-3-3 2 0,0 0 4 16,0 10-6-16,0-10 5 0,-32 34-5 0,11-18 2 16,-2-2 5-16,0 3-15 0,-2-2-4 0,6-3-5 15,-3-1-6-15,1-2-20 0,0-4-33 16,3-1-17-16,6-4-52 0,12 0 12 0,0 0-238 15,-36-22 25-15,20 3 25 0,7-8-72 0,2 3 26 16,7 2-8-16,0 10 14 0</inkml:trace>
  <inkml:trace contextRef="#ctx0" brushRef="#br0" timeOffset="94860.4">19642 6909 400 0,'30'0'284'16,"0"5"-34"-16,-14-5-30 0,25 16-9 0,-11-4-26 0,-5 1-7 15,0 2-21-15,3 6 4 0,-5 7-8 16,0-1 6-16,0 6-11 0,-7 2-17 16,2-1-9-16,-9 8-8 0,-2-2-8 0,-7 5-11 15,0-22-13-15,-16 40-25 0,-2-20-35 16,-10 1-45-16,-4-1-79 0,-7-3 9 0,-2-2-346 15,-7-5 24-15,-5-3 27 0,2-6-7 16,-1-9 25-16,4-3 52 0,2-3-1 0</inkml:trace>
  <inkml:trace contextRef="#ctx0" brushRef="#br0" timeOffset="95649.23">14696 8818 448 0,'0'0'217'0,"0"0"-40"0,0 0-29 0,0 0-18 15,21 2-5-15,6-13-10 0,1 2-16 0,8-2-23 16,-4 1 1-16,5 0-1 0,-2 1-11 15,6 0-8-15,-7-3-14 0,3 3-12 0,-5 5-26 16,0-3-11-16,-4 4-22 0,-8-1 3 16,-4 1-64-16,-2 3-30 0,-14 0-4 15,0 0-80-15,0 0-108 0,16 12-19 0,-18-7 3 16</inkml:trace>
  <inkml:trace contextRef="#ctx0" brushRef="#br0" timeOffset="95867.17">14822 9128 353 0,'0'4'240'0,"-2"1"-29"15,4-4-18-15,0 1-24 0,3 1-3 0,0-3-26 16,1 1-8-16,6-2-11 0,-1 1-16 16,22-6-10-16,-4-2-9 0,10-2-25 0,0-1 12 15,5 2-19-15,-1-5-25 0,1-2 0 16,-7 3-26-16,4-2-20 0,-2 0-17 0,2 3 4 15,-4-1-119-15,-10-2-107 0,-1 3 17 16,-6-1-130-16,-6-1 19 0,-5 2 4 0</inkml:trace>
  <inkml:trace contextRef="#ctx0" brushRef="#br0" timeOffset="102360.27">16145 8649 439 0,'0'0'211'0,"-23"0"-26"0,23 0-39 16,0 0-16-16,0 0-9 0,0 0-21 15,0 0-6-15,0 0-21 0,0 0 2 0,0 0-3 16,0 0-2-16,-7-6-20 0,14 6 12 0,2 1-14 15,-2 4-8-15,16 8-17 0,-2 7 6 16,0 2-15-16,-3 4 17 0,-2 7-19 0,-2-4 9 16,-3 7-9-16,-2 2 9 0,-2-2 5 15,0 3-7-15,-7-20 5 0,0 7-14 0,0 8 13 16,0-2 10-16,-27 35 3 0,17-37-9 16,-3-3-2-16,-3-3 10 0,0-3 9 0,2 0-9 15,-2-3-3-15,0-5-2 0,-3-2 3 0,3-1 5 16,3-7-9-16,1 0 5 0,1-2 2 0,11-1 2 15,-10 0-17-15,10 0 1 0,-13 0 2 0,13 0-12 16,-21-20 0-16,19 11-3 0,-1-1-2 16,6 1 8-16,-1 1-10 0,3-1-6 15,13-5 14-15,3 1-13 0,-5 7 0 0,13 0 9 16,1 3-6-16,-5 3 3 0,-11 0 4 0,7 0-12 16,4 0 8-16,26 20-15 0,-22-12-16 15,-6 0 2-15,-2-4 3 0,4 5-33 0,-11-4-10 16,0-1-21-16,-1-2 7 0,-13-2-123 0,12 0-124 15,-12 0-58-15,32-24 26 0,-25 8 20 16,7-5 8-16,-12 1-2 0</inkml:trace>
  <inkml:trace contextRef="#ctx0" brushRef="#br0" timeOffset="102607.13">16764 8924 296 0,'7'2'241'0,"2"-1"-46"16,3-1 4-16,-1 0-26 0,19-1-17 0,-14 1-8 15,7 0-14-15,5 0 1 0,29-17-31 0,-30 11-11 16,-1 2-5-16,-6-2-23 0,-4 3 13 16,-4 0-3-16,4 1-7 0,-9-2-21 0,0 3-5 15,0-1-30-15,-1-3-24 16,-1 1-34-16,0-1-20 0,-1-1 4 0,1-2-135 15,-3 3-128-15,7-16 23 0,-4 4 21 0,-3 0 16 16,3 4-79-16</inkml:trace>
  <inkml:trace contextRef="#ctx0" brushRef="#br0" timeOffset="103040.13">17402 8574 282 0,'2'1'208'0,"3"1"-33"15,-1-1-19-15,-1 1-10 0,1 1-5 0,1 1-13 16,-3 4-17-16,5-1-23 0,2 17 7 16,0-3-9-16,-4 6-10 0,4 0 3 0,-2 0-8 15,0 0-12-15,0 4 6 0,-5-2-13 16,3-2-12-16,1-5-3 0,-1 1 8 16,0-10-8-16,1-1-1 0,-3-1 13 0,1-2 23 15,1-3-7-15,0-3-3 0,1-2 8 16,-6-1-11-16,0 0-12 0,39-21 12 0,-23 3-16 15,10-1 1-15,-3-2-10 0,0-1 12 0,-1-4 6 16,-3 0 0-16,-5-2-10 0,4 1 13 0,-4 1-1 16,-3 4-4-16,1 2-2 0,-6 4 15 15,-1 4-15-15,0 5-12 0,-3-1 3 0,3 4-10 16,-3-5-1-16,-2 9 8 0,0 0 1 16,0 0-26-16,0 0 2 0,7 27-2 0,-3 4 9 15,-1-1-8-15,1 6-6 0,-2-1 15 0,1 2-4 16,1 2-5-16,3 0-4 0,-2-2-12 15,-5 2-4-15,4-7-16 0,-4-2-21 0,3-9-3 16,-3-2-16-16,2-8-21 0,-2-3-34 16,0-2 10-16,2-1-133 0,-2-5-111 0,-4-5-62 15,4-1 42-15,-3-3 3 0,6-17 26 0,-3 2 14 16,0 9-23-16</inkml:trace>
  <inkml:trace contextRef="#ctx0" brushRef="#br0" timeOffset="103216.66">18007 8767 499 0,'2'2'282'0,"1"-2"-32"0,-3 0-25 0,2 0-26 0,0 4-21 15,-2-4-19-15,5 0-15 0,-3 0-32 0,1 0-3 16,1-1-13-16,-2-2-37 0,1 1-25 16,1-1-38-16,1-2-51 0,-1 1 6 0,1-4-156 15,-3 1-152-15,3-2 23 0,4-10-22 16,-7-7 12-16,5 10 38 0</inkml:trace>
  <inkml:trace contextRef="#ctx0" brushRef="#br0" timeOffset="103524.45">18280 8468 445 0,'2'-2'259'0,"1"-4"-32"16,-1 5-45-16,-2-2-18 0,0 3-6 15,-2 0-24-15,-3 4-27 0,0 2-2 0,-1 0-10 16,-10 12-14-16,4 1-17 0,3-2 9 0,2-4-15 15,2 1 1-15,-1 10 17 0,6-5-15 16,0-19-5-16,0 21 12 0,0-4-2 0,20 23 1 16,-11-25-9-16,3 4 10 0,-1-8 4 15,3 8-14-15,0 1 0 0,2-5 10 0,-5-2-14 16,1-1-17-16,-3-3 0 0,-4 2-6 0,8 5 6 16,-4-4-7-16,-4 2-7 0,2-4 5 15,4 11 6-15,-8-4-22 0,-3-4 0 0,0 1 0 16,0-14 3-16,0 12-19 0,-19 18-2 0,10-17-14 15,-2-4-7-15,-8 0-10 0,1-4-15 16,2-4-24-16,16-1-24 0,-23 0-25 0,-23-18 13 16,21 3-120-16,2-4-100 0,0-7-65 0,0 0 24 15,9-8 26-15,3-2 25 0,6 0 6 16</inkml:trace>
  <inkml:trace contextRef="#ctx0" brushRef="#br0" timeOffset="103674.1">18386 8435 280 0,'20'-14'261'0,"-1"-2"-35"0,1-2-29 0,1 5-18 16,-1-1-10-16,1-2-41 0,-3 4-9 16,1-1-13-16,-3 0-8 0,4 1-17 0,-1 1-25 15,-1-4-34-15,-4 8-25 0,-3-2-37 16,1 1 2-16,-5 5-165 0,0-5-157 0,9-8 22 16,-5 3-7-16,-4 2-6 0</inkml:trace>
  <inkml:trace contextRef="#ctx0" brushRef="#br0" timeOffset="104890.01">19867 8345 357 0,'0'0'132'0,"0"0"2"0,0 21-19 0,0-21-61 15,0 0-11-15,0 0-7 0,0 0 27 0,0 0-9 16,0 0-5-16,0 0-33 0,0 0-41 16,0 0-23-16,18 33-143 0,-18-36-133 0</inkml:trace>
  <inkml:trace contextRef="#ctx0" brushRef="#br0" timeOffset="105710.05">18051 8761 259 0,'0'0'205'0,"0"0"-57"15,0 0 6-15,0 0-54 0,0 20 1 0,0-20 0 16,0 0 3-16,0 0-2 0,9 31-16 0,-7-31-6 16,-2 3 2-16,0-2-11 0,3 1 2 15,-3-1-14-15,0 1 7 0,0-1-14 0,0 1-4 16,0-2-5-16,2 3-6 0,-2-1 3 0,0 0-11 16,0 0 4-16,0-1-1 0,0 1 0 15,0 1-3-15,0-2-11 0,2-1 18 0,-2 1 1 16,0-1 7-16,0 0-1 0,2 1-4 15,1-3-4-15,-1 1 2 0,3-5-8 0,-3 4-2 16,2-1-5-16,1-1 1 0,-3 0 7 0,3 2-15 16,-1-4-3-16,1 6 9 0,-3-3-3 15,1-2-3-15,-1 5-10 0,0-4 7 16,1 3-18-16,-3-1 3 0,4-1-26 0,-2 1 1 16,-2 0-27-16,3 1-25 0,-1 0-4 15,0 1 8-15,-2 0-158 0,3-3-150 0,-1-1 17 16,-2 0 21-16,0-4 37 0,0 4 2 0</inkml:trace>
  <inkml:trace contextRef="#ctx0" brushRef="#br0" timeOffset="106157.57">19404 8529 406 0,'2'4'218'0,"0"-1"-36"0,1 0 3 16,-1 2-35-16,2-2-8 0,1-3-1 0,0 4-21 16,1-2-13-16,1-4-4 0,5 4-19 15,-1-4-8-15,1 2 7 0,4 0-23 0,9 0-9 16,37-13 5-16,-32 7-15 0,6 0 2 16,-1-4-4-16,-1 2-13 0,-2-6 1 0,0 4-3 15,-4 1 2-15,-1 0-10 0,-1-1 2 16,-10 6-4-16,-3-1 10 0,-1 3-7 15,-3 0-6-15,-2 1 2 0,0-2 1 0,-3 0-4 0,-1 2-25 16,1-3-2-16,-1 3 0 0,-1 1-23 16,-2-1-27-16,0 1-18 0,-7 0 8 0,2 0-121 15,-1 0-107-15,-1 0 20 0,-2 0 23 16,-1-4 17-16,-1 4 12 0</inkml:trace>
  <inkml:trace contextRef="#ctx0" brushRef="#br0" timeOffset="106540.2">19413 8785 464 0,'0'4'154'0,"0"2"0"0,0-1 2 0,-2 2 9 0,4-2-16 0,-2-2-15 16,2 1 1-16,3-2-13 0,-3-2-9 16,5 0-19-16,2-1 0 0,3 0-7 0,13-6-11 15,-12 7-18-15,29-15 3 0,-12 6-16 0,-1-3 5 16,3 1-4-16,3-1-7 0,-3 2-10 16,-2-2-6-16,4 0 7 0,-6 5-8 0,-3-5 1 15,-2 3-7-15,-5 4-6 0,-4 1 0 0,0 0 2 16,-7 3 13-16,-1-3-16 0,4 4-3 15,-8-3 1-15,3 1-5 0,1 2 4 0,-1-3-5 16,-3 3 1-16,1 0-2 0,-1-3-13 16,0 2-17-16,0-2-22 0,1 3 4 15,-3-3-143-15,0 3-163 0,0 0-31 0,0-11 27 16,0 11 17-16,-16-47 10 0</inkml:trace>
  <inkml:trace contextRef="#ctx0" brushRef="#br0" timeOffset="108387.11">21117 8355 295 0,'0'23'239'0,"0"-23"-53"0,0 0-3 0,0 0-18 0,0 21-4 16,-14 5-17-16,14-25-12 0,-2 4-6 15,2-1-10-15,0-3-8 0,0 3-17 0,2-4 3 16,0-1-9-16,3-2-2 0,2 3-24 16,2-3 0-16,16-4-7 0,-2 2 3 0,4-6-20 15,1 1 2-15,-1 1-8 0,1 5 4 0,-1-8-13 16,-1 1 1-16,-3 4-11 0,-5 3-9 0,-7-4-24 15,1 7-27-15,-5-6-13 16,0 6 5-16,0-3-89 0,-3-3-71 0,-4 3-115 0,5 1 23 16,-5-5-55-16,0 8 20 0,0 0-8 15</inkml:trace>
  <inkml:trace contextRef="#ctx0" brushRef="#br0" timeOffset="108781.04">21731 8100 251 0,'25'-4'126'0,"7"-1"-17"16,-11 4 29-16,-21 1-4 0,16 0-32 0,0 0-4 0,5 0-9 15,27 23-34-15,-30-10 25 16,3 3 7-16,-7 4-11 0,-3-1 14 0,-6-1 5 16,-3-1-13-16,-2-17-12 0,0 22 3 15,-18 31 6-15,4-23-19 0,-2 1 10 16,-5 0 0-16,-2 1-11 0,5-2 3 0,-5-3 20 15,-2-3-12-15,0 0 6 0,2-5 1 0,2-2-8 16,0-2 1-16,3-3 4 0,4-3 0 0,3-3-2 16,4-3 5-16,-2 0-17 0,9-3 4 15,0 0 6-15,-9 0-20 0,9 0-11 0,-12 0-2 16,-2-18-5-16,12 15-6 0,2-3 2 0,0 3 4 16,0-2-17-16,7 1 1 0,2 2-4 15,0-2 9-15,5 4-2 0,16 0-8 0,-14 0 1 16,9 0 10-16,5 0-27 0,32 22-2 0,-32-14-2 15,-1-2-5-15,-1-3-4 0,-3 6-17 16,-6-8-34-16,-6 4-5 0,-1-4-28 0,-1 2-14 16,-4-3 10-16,2 0-127 0,-9 0-47 0,0 0-95 15,0 0 26-15,32-30-38 0,-18 11 39 0,-2-3 12 16,-1-7 28-16</inkml:trace>
  <inkml:trace contextRef="#ctx0" brushRef="#br0" timeOffset="108962.53">22339 8210 343 0,'2'0'234'0,"0"0"-20"0,1 0-18 0,-1 1-25 0,-2 1-26 16,2-2-5-16,1 0-18 0,1 1-11 16,1 1-21-16,-1-2-14 0,1 0-25 0,-3 0-36 15,3 0-27-15,-1-2 0 0,-1 1-147 0,-1-1-171 16,0-2-7-16,1 1 15 0,-1-3-26 15</inkml:trace>
  <inkml:trace contextRef="#ctx0" brushRef="#br0" timeOffset="109284.61">22758 7881 425 0,'-4'0'207'0,"-1"0"-26"0,1 2-38 0,-3 3 10 0,0-1-23 15,0 1-2-15,-9 13-14 0,4-3-7 16,-1 3-21-16,1 0 6 0,3 3-5 16,4-5-4-16,5 2-8 0,0-18-4 0,0 12-1 15,0 8 4-15,30 19-4 16,-14-18-2-16,0-2 2 0,3 1-4 0,-1-1-11 0,0-1 5 16,3-2-18-16,-3 2 8 0,3 0-10 15,-3-4 9-15,-4 2-10 0,-5-2 1 0,7 1-8 16,-2 3-9-16,-9-6 9 0,-1 1 13 0,1-1-11 15,-3 2-18-15,-2-1 19 0,0-13-12 16,0 18 6-16,-25 18-27 0,7-18-10 0,-8-4-22 16,-3-1-23-16,-4-4-34 0,-3-6-48 15,13-3 11-15,-9 0-299 0,-37-25 41 0,39 2 24 16,3-5 15-16,6-2 11 0,3-6 11 0</inkml:trace>
  <inkml:trace contextRef="#ctx0" brushRef="#br0" timeOffset="125358.88">9140 9245 592 0,'-21'0'175'0,"21"0"-11"0,0 0-38 0,-25 0-19 16,-14 27-3-16,28-3-11 0,-3 4-8 0,5 2-13 16,0 3 3-16,2 3-11 0,4 0-12 15,1 2-3-15,2-18-5 0,0 10 3 0,0 5-17 16,0-1-2-16,28 35-1 0,-15-42 8 15,-1-3 0-15,2-5 8 0,-1-7 10 0,3-7-4 16,-16-5 13-16,19 0-8 0,20-23 4 16,-19 4-6-16,1 1-3 0,2-5 7 0,-2-2-13 15,1-5-6-15,1 0-1 0,0-3 6 16,0 2-9-16,-7 1 4 0,0-2-12 0,-4 2 11 16,-1 6-10-16,-4 0 0 0,0 8-8 0,-2 2-8 15,-3 4 11-15,3 4-15 0,-3 0-6 16,0 5 2-16,-2 1 5 0,0 0-1 15,0 0 0-15,0 0 1 0,9 23 8 0,-6-15-8 16,-3 4-3-16,2-2 6 0,2 19-18 0,1 1-3 16,2-6 4-16,0 0-3 0,2 1-7 15,0-1 3-15,0-1 1 0,0-4-4 16,-4-1 10-16,2-8-6 0,-2-1-2 0,1-6-2 16,-1-2 18-16,-5-1-16 0,23-17 6 15,-7 2 8-15,-2-10 4 0,6-4-9 0,-6-5 9 16,-2-8-11-16,-3 2 2 0,2-7 4 0,-4-5 0 15,0-3 5-15,-2-3 5 0,-1 1-11 16,1 1 3-16,-5 27 7 0,0-12-11 0,0-5 6 16,0 1 6-16,0-1 3 0,0 1-7 0,-21-29 5 15,21 57-4-15,0 0-5 0,0 4 11 16,0 4-13-16,-18 3 5 0,11 13 5 0,5 5-12 16,-3 21-1-16,-2 6 7 0,7 9 1 0,0-24 5 15,0 16-7-15,0 7 0 0,21 62-1 16,-14-46 14-16,0 5-1 0,2 0-8 0,4 0-7 15,1 2 4-15,-5-1 2 0,3-2 6 16,-1-5 1-16,-4-4-8 0,2-7-5 0,-2-5 7 16,2-1-10-16,-2-4 11 0,0-8 27 0,-2-4 14 15,-1-9 3-15,-1-9 13 0,-1-3-14 0,-2-6-6 16,-2-5-6-16,2-5 5 0,0-2-19 16,-10-15 9-16,10 8-1 0,0-8-15 0,-11-39 1 15,9 25-1-15,2 18 1 0,0-11-18 16,23-44-9-16,-21 32 6 0,7 2-8 0,-2 2-3 15,2 2-11-15,-4 4 0 0,4 2-4 0,-2 6 0 16,2 4-8-16,-2 10 12 16,0 5-12-16,-3 4 9 0,-4 3 0 0,0 0-3 15,0 0 1-15,14 21 11 0,-14-14-6 0,0 4 3 16,0 1-3-16,0 1-4 0,0 7 7 0,0 4-3 16,0 0-5-16,0 0-10 0,0 1-9 0,0-1 0 15,0-5-4-15,0-2-5 0,0-2-1 16,0-4 5-16,18 6-5 0,-11-15 3 0,0 0 13 15,0-6 1-15,0-1-5 0,11-16 14 16,1-2 7-16,-3-5-5 0,-3-7 15 0,1-4-3 16,-2-4 0-16,-1-10-11 0,-2-5 12 0,-2-6 2 15,-2 0-4-15,-1-6 19 0,-4-1 9 16,3 2-5-16,-3 1 7 0,0 38 9 0,0-10 9 16,0-6 0-16,0 2-13 0,0 6 2 15,0 7-1-15,-19-12-4 0,19 43 1 0,0-5-1 16,0 14 3-16,0 3-8 0,7 18 1 0,-7-10-3 15,16 43 3-15,-11-20-4 0,6 6-3 0,1 4 9 16,-1 4-2-16,1 6 1 0,-1-1-2 16,5 6-3-16,-2-2 2 0,2-2-11 0,-2 4 23 15,0-4-3-15,-1-1-6 0,1-8 4 16,-5-4-6-16,0-7 12 0,1 2 19 0,-4-10 25 16,-1-8 15-16,2 1 22 0,-3-10 1 0,-4-11-3 15,3-4-18-15,-1-2-9 0,-2-2-7 16,-2-18-3-16,-3-6-22 0,3-3 9 0,2 11 4 15,0-9-18-15,-12-33 2 0,12 20-11 0,0 19-12 16,0-8-5-16,0-4-3 0,26-32 1 16,-13 36 8-16,6 0-13 0,1 6 4 0,-1 6-4 15,8 6-15-15,-8 5 4 0,-19 4-1 0,23 0 5 16,20 24-4-16,-29-14 17 0,0 7-16 16,-3 3 10-16,-6 0-13 0,-3-1 3 0,-2-4-9 15,-18 31-9-15,4-15-25 0,-2-3-28 0,4-1-34 16,5-2 10-16,-2-3-76 0,0-12-79 15,5-1 20-15,-1-8-176 0,5-1 26 0,0 0 22 16,0-17 10-16,11-8 42 0</inkml:trace>
  <inkml:trace contextRef="#ctx0" brushRef="#br0" timeOffset="125807.17">10816 9254 220 0,'0'0'180'0,"2"0"6"0,-2 3-53 15,3-3-3-15,-3 0-3 0,0 3-4 16,2-3 7-16,0 0-5 0,1-3-31 0,-1-1 6 0,3-3-11 16,13-8-11-16,-11-1-10 15,-3 1 2-15,3 0-18 0,-5 1 9 0,1-1-28 16,-1 3 10-16,-2 2-6 0,0 1-11 0,0 9 1 16,0 0 2-16,0-14-9 0,0 14 1 15,0-10 0-15,-18-4-4 0,11 16 4 0,2 3-7 16,-2 0-2-16,-9 16-1 0,3 2-5 15,3 1 0-15,4 6-1 0,-4 4 4 0,3-5-5 16,3 5 2-16,2-2 1 0,2-20-7 0,0 10 8 16,0 4-11-16,0-1 12 0,23 20-10 15,-14-32-9-15,2-2 22 0,1-5-8 0,1 0 12 16,1-6-8-16,2 0 4 0,5 0 0 0,34-21 1 16,-21 7-9-16,1-2 18 0,1-2 0 0,1-5 7 15,-3 0-10-15,5 0 8 0,-4 2-2 16,-1 0 1-16,5 1-7 0,-4 3 1 0,-6 6-5 15,-3 2 5-15,-15 9 3 0,3 0-17 0,4 0 12 16,21 26-2-16,-23-11-8 0,-4 4-8 16,1 4 9-16,-8 3-3 0,0 3 2 0,1 1-5 15,-3 3-9-15,-1-3-9 0,-2 3-25 16,2-3-24-16,1 6 7 0,4-12-170 0,-5-5-184 16,0-4 25-16,5-11 35 0,0-3 12 0,-7-1 10 15</inkml:trace>
  <inkml:trace contextRef="#ctx0" brushRef="#br0" timeOffset="126045.68">12054 9244 397 0,'10'-1'199'0,"-1"1"-19"0,18-7-22 15,1 4-13-15,-1-5-7 0,1 1-27 0,-1-2-8 16,8 4-6-16,-5-1-24 0,-1 0-1 16,3 2-19-16,3-1 4 0,-5 1-32 15,-7 4-44-15,-10 0 2 0,6 0-40 0,-1 0-37 16,-4 0-46-16,-14 0-95 0,11 0 15 16,-11 0 15-16,7 14-127 0</inkml:trace>
  <inkml:trace contextRef="#ctx0" brushRef="#br0" timeOffset="126228.95">12107 9543 226 0,'-2'4'239'0,"0"1"-16"0,2-1-27 0,2-2-16 16,2 1-11-16,3-3-35 0,3 0-26 16,1-2 1-16,21-1-12 0,-16 3-14 0,37-16-13 15,-12 5-1-15,0 1-39 0,5-2-26 0,-4 0-19 16,3 0 1-16,1 0-117 0,-4 0-133 15,1-2 20-15,1-3-108 0,-10-4 10 16,3 3-9-16</inkml:trace>
  <inkml:trace contextRef="#ctx0" brushRef="#br0" timeOffset="126833.99">13430 9013 483 0,'-2'-6'229'0,"-3"-2"-31"16,-8-8-8-16,-1 5-38 0,2 1 0 15,3 5-18-15,0-1-26 0,-2 8-4 0,11-2-21 16,-16 0 9-16,-23 31-22 0,18-11-17 0,-2 5 18 16,2 3-24-16,3 7-2 0,2-2-10 15,0 1-4-15,2 4 10 0,0-1-1 0,3-2-6 16,4 4-7-16,5-2-3 0,2-4-5 0,0-18-4 15,0 8 0-15,0 2-2 0,20 23 1 0,-6-27 2 16,2-3 1-16,3-5-9 0,1-1 5 16,5-6-7-16,-2-1 6 0,-14-5-15 0,12 0 10 15,2 0 20-15,2 0-9 0,28-21 9 0,-28 10 11 16,0-1 6-16,-6-1 4 0,4 1 7 16,-7-5 16-16,0-1 2 0,0-4-2 0,-7-2-10 15,-2-3-9-15,-5-1-8 0,-2 11-14 16,0-5 12-16,0-8-11 0,-23-35 7 0,7 28-4 15,0 2-3-15,-4-1-21 0,-1 5-4 0,-2 2 4 16,2 2 9-16,1 8-12 0,1 3 3 16,1 4-4-16,2 6 7 0,0 3-15 0,2 3 5 15,0 0-1-15,-20 18 9 0,11-3-2 0,5 0-15 16,-1 2 3-16,3 3 2 0,3-2 3 16,1 4-5-16,5-1-5 0,7 2-4 0,-2-7 6 15,2-16-8-15,0 20 1 0,21 22-6 16,-5-23 9-16,0-2-8 0,9 0 14 0,-4-4-15 15,1 0 11-15,4-2 1 0,-1-2-13 0,2-3 0 16,3 1 13-16,-9-5-8 0,4 3-6 0,-7 0 5 16,-4-2 1-16,0 0-5 0,-5 2-1 15,0-1 3-15,1 1-10 0,-1 2 1 0,-5-1-5 16,1 2-17-16,-3 2-5 0,7 11-20 0,-6 3-18 16,-3-24-19-16,0 15 10 0,0-2-120 0,0 7-76 15,-16 19-82-15,11-12 18 0,5-18 23 16,0 2 10-16,0 0-6 0</inkml:trace>
  <inkml:trace contextRef="#ctx0" brushRef="#br0" timeOffset="127312.06">13797 9357 215 0,'-2'-2'265'0,"2"1"-46"0,2-2-27 16,5 2-11-16,0-4-35 0,11-5-6 0,1-3-20 16,6 0-6-16,0 3-7 0,0 1-26 15,0 2-1-15,-2 5-8 0,-7-3-8 0,1 4-12 16,-4 1-5-16,-13 0 3 0,0 0-22 15,12 0 5-15,-12 0 4 0,18 22 2 0,-18-14 1 16,-2 2-7-16,-5 15-5 0,-7-2-1 16,3 0-3-16,-5 0-9 0,6-4 5 0,-1-6-4 15,4 2 1-15,0-6-4 0,5 0-5 16,0 0-1-16,-1-2-6 0,3 0 5 0,0-7 3 16,0 0-8-16,0 10 7 0,0-10 4 15,32 34 1-15,-13-20-11 0,-3-2 3 0,0 4-5 16,-5-3 6-16,1-4-7 0,-3-2 10 0,-7 0-9 15,5-1 10-15,-5-1 12 0,3 2 5 16,-5-1 4-16,2-1-8 0,-2-5-13 0,0 0 8 16,-20 38-2-16,4-21 8 0,-10-2-20 15,6 3-10-15,-5-6-35 0,-1-3-24 0,-1 0-51 16,4 0 11-16,0-8-188 0,9-1-90 16,-22-19 25-16,13 3 24 0,2-7 8 0,0-3 6 15</inkml:trace>
  <inkml:trace contextRef="#ctx0" brushRef="#br0" timeOffset="127895.08">14951 9676 306 0,'2'3'248'0,"-2"1"-31"0,2 1-18 0,0-2-37 0,5 1 3 16,0 0-7-16,2-1-24 0,3-2-5 15,22 0-17-15,1 4-10 0,1-3-16 16,3 2-13-16,0-4-3 0,-18 0-15 0,6 0 2 16,8 0 7-16,-1 0-16 0,1 0 8 15,31-18-13-15,-38 12-4 0,-8 5-6 0,-1-1-3 16,-8 2-2-16,1-3 9 0,-3 3-22 15,-9 0-2-15,0 0-7 0,0 0-38 0,0 0-10 16,0 0-36-16,11-9 8 0,-15 7-105 0,-1 1-55 16,-2 1-134-16,-2 0 17 0,-3 0 17 0,6-3 20 15,-17-3-11-15</inkml:trace>
  <inkml:trace contextRef="#ctx0" brushRef="#br0" timeOffset="128342.09">15226 9510 391 0,'0'3'202'0,"0"0"-31"0,2 0-30 0,0 3-5 16,3-3-9-16,-3 5-9 0,12 12-21 0,-9 6 1 15,6-3 1-15,3 2-17 0,-7 5 3 0,-1 0-13 16,6 1-8-16,-3-1 3 0,-4 1-7 0,4 1 0 15,-2-2-9-15,0-2 1 0,-5 0-2 16,3-3-9-16,-3-6-1 0,-2-1 1 16,2-3-12-16,-2-3 7 0,2-2 1 15,-2 1 1-15,0-5-23 0,0 3 9 0,0-3-1 16,3 0 8-16,-3-1-16 0,0 5-15 16,0-6-14-16,0 3-18 0,0 0-23 0,2-1 5 15,-2-6-94-15,0 0-110 0,0 0-132 16,0 0 40-16,0 16 9 0,2-17 13 0,-2 1-49 15</inkml:trace>
  <inkml:trace contextRef="#ctx0" brushRef="#br0" timeOffset="128804.37">16212 9540 283 0,'2'1'216'0,"0"1"-31"0,1 2-12 0,-1 2-15 15,0 2-9-15,3 1-10 0,-3-2-6 0,7 17-24 16,0 0-18-16,-2-1 6 0,0 5-22 15,-2-1 3-15,4-1-15 0,-4-1-3 0,1 1-1 16,-1 2-7-16,-3-4-10 0,3 3 3 16,-1-3-2-16,-4-2-14 0,0-5-13 0,10 8-20 15,-10-25-14-15,0 17-25 0,0-3-24 0,0 0 7 16,0-4-236-16,0-10-63 0,0 0 13 16,0 10 15-16,-10 0 8 0</inkml:trace>
  <inkml:trace contextRef="#ctx0" brushRef="#br0" timeOffset="129103.66">16542 9904 539 0,'5'0'301'0,"-3"0"-16"0,0-2-2 0,0 2-24 0,3 0-19 16,-3-1 5-16,1 1-15 0,-1 3-14 16,2-5-20-16,-1 0-29 0,-1 2-14 0,3-1-32 15,-3-3 7-15,0 1-14 0,-2 1-33 0,5-2-9 16,-3 1-7-16,3 1-34 0,-5-1-49 0,2-3-39 16,0 3-56-16,-2-1-41 0,3-1 13 0,-1-2-296 15,-2-2 31-15,0 0 29 0,2 0-5 16,-2 0 25-16,5 0 7 0,6-9 9 15,3 1-6-15</inkml:trace>
  <inkml:trace contextRef="#ctx0" brushRef="#br0" timeOffset="129386.7">17001 9567 467 0,'2'-3'284'0,"0"0"-28"0,0 1-37 15,-2 1-34-15,0 1-20 0,-4 1-12 16,-3 2-24-16,2 5-18 0,-2-3-20 0,-9 8 8 15,0 7-18-15,5-2-12 0,-3 0-4 0,3 2-7 16,6-1 4-16,5-2-9 0,0-17-12 16,0 20 3-16,18 29 2 0,-6-28-24 15,4 3 4-15,5-3 12 0,-5 0-11 0,0-2-8 16,0-1 12-16,-2-3-9 0,-1 2-3 0,-1-4 5 16,-3-1-4-16,-2-3-5 0,-3-4 4 0,-1 4-4 15,1-2 9-15,-4 2 0 0,0-9-10 16,0 0 4-16,-18 33 6 0,6-15-4 0,-4-4-14 15,0-4-11-15,5-1-30 0,-3-5-16 0,-2-2-30 16,2-2 6-16,-2 0-152 0,-30-17-143 16,23-2-21-16,-2-4 22 0,5-5 27 0,1 0 15 15,6-1 22-15</inkml:trace>
  <inkml:trace contextRef="#ctx0" brushRef="#br0" timeOffset="129522.72">17140 9555 227 0,'23'-12'216'0,"3"0"-25"0,-4-2-29 0,6 1-41 16,0 1 4-16,1 3-30 0,-3 0-64 15,1 2-4-15,-9 0-211 0,10 0 9 0,-10-1-177 16</inkml:trace>
  <inkml:trace contextRef="#ctx0" brushRef="#br0" timeOffset="129948.49">17925 9486 232 0,'0'0'233'0,"2"3"-37"0,0 0-19 0,1 0-20 0,-1 3-30 15,2 0-2-15,-1 4-5 0,8 13-17 16,-4 2-12-16,0 1-4 0,2 1-25 0,-7 6-16 16,1 4-28-16,-1-3-28 0,-2-17 0 15,0 11-91-15,0 5-140 0,0 3-86 0,-23 36-4 16,12-41 2-16</inkml:trace>
  <inkml:trace contextRef="#ctx0" brushRef="#br0" timeOffset="130167.6">17831 10047 290 0,'-7'-1'273'0,"4"-2"-49"0,3 2-25 0,-2-1-15 15,2-1-20-15,0 0-16 0,5 0-20 16,-1 0-4-16,1-3-19 0,20-6-5 0,0 1-16 15,5-3-7-15,2 1-18 0,3-2 4 16,4-1-12-16,0 0-13 0,-3 2-14 0,8-1-30 16,-5 0-10-16,0-3-10 0,-5 2-43 15,1 4 6-15,-6-2-93 0,-10 1-109 16,6-1 20-16,-14 4-117 0,-1-10 16 0,-8 6 5 16</inkml:trace>
  <inkml:trace contextRef="#ctx0" brushRef="#br0" timeOffset="130356.89">17915 9527 376 0,'-2'-2'182'16,"4"-1"-32"-16,1 1-3 0,1 1-7 0,3-1-29 15,5-2-9-15,15-4-22 0,3 1-14 16,4 1-50-16,-4-2-3 0,5 4-3 0,-8-7-183 15,3 4 13-15,0 1-207 0,-7-4 2 0</inkml:trace>
  <inkml:trace contextRef="#ctx0" brushRef="#br0" timeOffset="131078.04">18945 9384 317 0,'-5'-3'230'0,"-1"-1"-41"0,-1 2-15 0,-2-1-29 16,-3 1-18-16,1 2-15 0,-17 5-20 0,14-5 7 15,-9 0-17-15,-22 18-10 0,19-4-10 0,1-1 3 16,2 6-13-16,3 4-23 0,-1-4 17 0,5 10-5 15,4 5-1-15,1-1-12 16,6 6-3-16,1-2-7 0,4 1-9 0,0-20 2 16,0 9-15-16,20 27 12 0,-8-30-3 0,6-6 6 15,1 0 4-15,3-3 2 0,1-9 4 0,-4-3 18 16,1-2-7-16,-6-1 9 0,7 0 4 16,25-24 7-16,-19 13-8 0,1-6 5 0,-1 2-6 15,-2-3 3-15,1-1-5 0,1-2 1 0,-2-2-1 16,3-2 1-16,-7-1-12 0,-3-1 5 15,-4 3 0-15,-3-3-9 0,-4 0 5 0,-7 12-12 16,0-4 6-16,-21-26-6 0,5 21 1 16,-4 2-21-16,-8 5 16 0,1 4-8 0,1 3 1 15,-3 3-6-15,6 2 8 0,23 5-3 0,-19 0-10 16,1 0-6-16,-3 0 15 0,-18 20-3 16,26-14-6-16,3 2 4 0,6 0 6 0,-1 0-3 15,3 1 5-15,2-2-11 0,5 1 2 16,-5-8 0-16,18 28 0 0,-2-11 6 0,2-2 1 15,3 6 0-15,0-6 1 0,1-2 3 0,1 5-10 16,0-1 16-16,3-1-15 0,-6 2 8 16,3 0-8-16,0 3 4 0,-2-2-4 0,-3 2 9 15,-2 8-9-15,-2-5 12 0,0 6-7 0,-5 4-8 16,-2 2-16-16,0-3-12 0,-5 3-18 16,0-9-35-16,-2 2-32 0,2-4 11 0,-2-25-158 15,0 12-156-15,0-12 26 0,0 0 26 0,-2 15 28 16,4-21 12-16,8-15 33 0</inkml:trace>
  <inkml:trace contextRef="#ctx0" brushRef="#br0" timeOffset="131523.4">19539 9468 385 0,'9'-5'261'0,"0"1"-42"15,3 1-28-15,-3 3-23 0,2 0-16 16,1 3 0-16,-1-3-24 0,24 16-8 0,-19-2-30 15,2 1 13-15,-4-2-14 0,-5 7-12 16,-2 1 0-16,-5-2-14 0,-2-10-1 0,0 9 4 16,0 3-26-16,-20 27 10 0,6-26-4 15,5-6 6-15,-1-5-5 0,1-1 10 0,0-3 8 16,2-7-6-16,-2 3 4 0,2-2 1 0,7-1-3 16,0 0-1-16,0 0-6 0,-25-15-10 0,14-2 3 15,-3-4-12-15,2-2 10 0,3-1-17 16,5-3-4-16,-3-2-9 0,2 3 8 0,3 2-10 15,2 24 3-15,0-20-21 0,0-1 0 16,20-12-3-16,-10 23-1 0,8-4-4 0,-2 7-1 16,2 4 4-16,1 0 3 0,-19 3-8 0,11 0-2 15,1 0-2-15,22 15 1 0,-16-3 11 0,3 2-4 16,-12-1 0-16,0-1 4 0,-4 1 3 16,4 8-2-16,-4-3 2 0,-5-3-6 0,2 1 9 15,0-4-5-15,-2-1 11 0,3 1-3 0,-1-1-4 16,2-2 2-16,-1 0-16 0,1-1-8 15,10 14-7-15,0-8-1 0,4-7-20 0,7 1-22 16,-6-4-50-16,8 0 12 0,-15-4-179 0,6 0 21 16,28-17 24-16,-21 1-123 0,-2 1 25 15,-5-9 21-15,3 3 21 0</inkml:trace>
  <inkml:trace contextRef="#ctx0" brushRef="#br0" timeOffset="132932.18">19493 9527 400 0,'0'0'144'0,"0"0"-16"0,0-20-41 16,0 20 16-16,0 0-18 0,0 0-5 0,0 0-9 15,0 0-3-15,0 0-19 0,0 0 10 16,0 0-7-16,0 0 7 0,0 0-12 0,0 0 6 16,5 16-5-16,-1-7 7 0,5 15-18 0,1-3-4 15,-1 3 8-15,0 5 3 0,0 2-1 16,0 6 5-16,-2 1-13 0,5 1-4 16,-10 0 3-16,3 1-11 0,1 1-6 0,6 1 8 15,-5-2 2-15,-3-1-13 0,5-2 3 0,1-4-2 16,-3-4 8-16,-5-2 3 0,2-9-7 15,-1-4 24-15,-1-4 3 0,-2 0 24 0,5-1-5 16,-5-3 4-16,2-1-5 0,0-1 5 0,-2-2-8 16,2-1-10-16,-2-1 8 0,0 0 2 15,0 0-5-15,0-7-12 0,0 2 8 0,0 1-7 16,-2-4-3-16,2 1-8 0,-2-4 1 0,-3-14-4 16,5 13-4-16,-9-29 5 0,2 13-14 15,3-5 3-15,-3-4-3 0,0-1-1 0,2 3 8 16,-2-6-11-16,-2 0 2 0,2 1-10 0,-2-2 9 15,2 4 4-15,3 0-12 0,-1 1-6 16,1 3 5-16,-1 1 1 0,5 2-2 0,-2-1 2 16,2 17-8-16,0-4 11 0,0-5-4 0,0-2 1 15,23-26-6-15,-12 28 5 0,3-1-6 0,2 4-6 16,2 0-3-16,-2 1-14 0,5 8 14 16,2 1-3-16,-2 6-9 0,-5 3 1 0,-3 2-7 15,6 0 14-15,20 29 7 0,-21-13-3 16,0 5 3-16,1 1-5 0,-12 3-2 0,-1 0 8 15,-1 6-7-15,-5-17-6 0,0 8 9 0,0 4 0 16,-25 29 1-16,9-25 10 0,4-3-7 16,-1 2 7-16,-8-1-3 0,-2-9-6 0,7 2 11 15,-2-4 1-15,-1-2-7 0,3-6 17 0,2-2-9 16,3-2 10-16,-3-5-9 0,3 0 0 16,11 0 1-16,-9 0 3 0,9 0 11 0,-42-15-6 15,26 4-4-15,0-3-2 0,5 4 2 0,-1 4 11 16,5-3-8-16,0 4-4 0,3-1-11 15,-1 1 3-15,1 5-3 0,1-6-2 0,3 5 8 16,0 1 8-16,0 0-14 0,0 0-4 0,16-4 1 16,-9 4 8-16,3 2-1 0,1 0 4 15,17 7-14-15,-1-2 2 0,1 2 12 0,1 0-16 16,1 1 5-16,5-1 6 0,-3 5 5 16,2 1-4-16,-2 3-4 0,-2-3-7 0,4 3 7 15,-4-2-5-15,0 1 9 0,0-2-1 0,-3 6-9 16,-1-4 3-16,-4 3 11 0,4-2-14 15,-1 2 1-15,-4-1-1 0,-3-2 2 0,-2 4 0 16,2-5 7-16,-2 5-3 0,-2-8-7 0,2 1 4 16,-7-2-13-16,0-6-9 0,1 0-12 15,-6 0-2-15,-1-3-24 0,1-3-28 0,3 0 10 16,-7 0-178-16,0 0-158 0,0 0 6 16,30-33 26-16,-14 6 5 0,0-3 19 0,9-3 41 15</inkml:trace>
  <inkml:trace contextRef="#ctx0" brushRef="#br0" timeOffset="133248.25">20724 9556 269 0,'5'0'282'0,"2"0"-29"15,0-1-14-15,-3-1-30 0,3 1-16 16,0-2-2-16,2 1-26 0,0 2-16 0,3 0-7 16,13-7-9-16,3-1-9 0,4 4-14 0,-5-4-16 15,5 4-6-15,-2-4-5 0,0 4-18 16,-2-5-5-16,-3 3-6 0,5 0-8 0,-1 0-12 16,-8 1 5-16,-3 2-5 0,-4 2-22 0,-2-2-14 15,-1 0-7-15,-2 0-9 16,-2 0-11-16,-2 3-21 0,2-3-10 0,-3 3-10 15,-2 0-27-15,-2 0 9 0,-2 3-139 0,-2-3-117 16,-3 1 25-16,-2 1-72 0,-19 2 23 0,3 0 33 16,-5 0 3-16</inkml:trace>
  <inkml:trace contextRef="#ctx0" brushRef="#br0" timeOffset="133545.97">20798 9658 440 0,'0'5'258'0,"4"-1"-27"0,-1-1-35 0,4 0-9 16,-3 1-27-16,5-2-7 0,3 1-13 15,13 3-12-15,3-4-19 0,4-2-1 16,-16 0-14-16,7 0-11 0,9 0-8 0,41-17 2 16,-34 11-3-16,0-1-10 0,-2-2-16 0,2 5 0 15,-3-5 1-15,-1 1-3 16,4 0-6-16,-12 4 2 0,-1-4-3 0,-8 6 9 0,-4-2-18 15,-1 4 1-15,-3-6 6 0,-1 6-16 0,-2 0-6 16,-3-2 3-16,1 1-8 0,-1 1 1 0,1-1-18 16,-3-1-22-16,3 2-14 0,-3 0-8 15,-2 0-41-15,0 0 8 0,0 3-160 16,-2-4-159-16,-5-2 10 0,2 0 24 0,1 0 16 16,-1-2 13-16,-2 0 18 0</inkml:trace>
  <inkml:trace contextRef="#ctx0" brushRef="#br0" timeOffset="139000.84">22575 9312 312 0,'0'0'143'0,"21"0"-3"0,13 23-40 0,-23-24 23 0,17-3-32 15,-17 4 5-15,26-12-22 0,-19 9 10 0,-1-3-19 16,-4 3 14-16,-4 0 0 0,1 1 1 0,-1 0 2 15,-5-1 9-15,1 3-12 0,0-2-8 0,-1 0 5 16,3 1-8-16,-7-3-16 0,0 1-6 16,-2 1-5-16,-3-2-2 0,-2 1-10 0,-2 1-3 15,0-2 5-15,0 4 0 0,0 0-7 16,-1 0-3-16,-1 0-3 0,-3 0 2 16,-4 0-2-16,-23 18-14 0,20-6-9 15,-2 2 11-15,2-1-6 0,3 11 14 0,0-6-3 16,2 4-8-16,0-4 7 0,-1 0-3 0,11-3-7 15,-1-5 8-15,2 2-8 0,1-3 5 0,1 0 3 16,3-1 4-16,0-8-11 0,0 0 7 16,0 0-10-16,0 12 5 0,35 14-11 0,-12-18 11 15,4 0-4-15,1-2 4 0,4 1-11 16,0-2 16-16,0 1-7 0,0 2 5 0,0 0-5 16,-2 1-3-16,-3 3 4 0,1-4 5 0,-3 4-8 15,-4-2 5-15,-3 3 0 0,-4-4-2 16,-5 2 2-16,-4-1 2 0,-3 1-2 0,-2-2 7 15,0-9 0-15,-16 30 8 0,2-7-9 16,-4-3 7-16,-5-2-2 0,0-1 12 0,-5-2-8 16,3-5 5-16,-5 1 9 0,3-1-3 0,-1-1 0 15,1-6-12-15,-1 2-1 0,3-2 12 16,14-3-13-16,-3 0 0 0,-2 0-6 0,2 0 15 16,0 0-14-16,3 0 6 0,11 0-10 15,-28-15 10-15,21 12-4 0,1 1-16 0,1-2-17 16,-2 1-4-16,3 1-31 0,-1 2-7 0,0-3-26 15,3 2 8-15,2-2-127 0,0-2-146 16,0 1 23-16,2-2-48 0,1-3 16 16,1 1-10-16,1-1 16 0</inkml:trace>
  <inkml:trace contextRef="#ctx0" brushRef="#br0" timeOffset="139582.43">23749 9203 242 0,'5'0'198'0,"-5"0"-36"0,0 0-18 16,2 3-24-16,0 0-8 0,0 3-1 0,-4 1-3 0,4 2-5 16,1 2-18-16,1 0-7 15,-4 2 7-15,0 8 0 0,10 30-7 0,-4-20 0 16,-1-1-18-16,0-1 2 0,1-1-13 0,4-1-5 15,3 0-6-15,-10 0 4 0,4 1-4 16,-1 2-2-16,-1-7-11 0,0-3 3 0,-1-5 5 16,-4 2-8-16,0-4-9 0,0 1 7 15,0-14-10-15,0 9-9 0,0 1-12 0,0 1-5 16,0-11-24-16,0 12-13 0,0-2-1 0,0-10-15 16,0 9 8-16,0-9-84 0,-18 17-58 15,11-17-102-15,2 0 24 0,1-5-100 0,-3 1 30 16</inkml:trace>
  <inkml:trace contextRef="#ctx0" brushRef="#br0" timeOffset="139995.99">23414 9516 312 0,'0'1'212'0,"0"-1"-30"0,0 0-32 0,0 2-16 15,2-2-18-15,5-2-4 0,-2 2-10 16,4-1-14-16,3-2-5 0,17 0 1 0,-15 3-18 15,34-12-4-15,-11 9-1 0,0-3-12 0,2 1-17 16,0 1-2-16,0-2 10 0,-3 0-7 16,-1 1 4-16,-1 1-5 0,-6-2-17 15,-5 3 8-15,-5 0 16 0,-4 0-1 0,-3 3-3 16,1-3 5-16,-6 3 3 0,1-3-10 0,-2 3-5 16,2 0 7-16,-3-1-11 0,1 1-4 0,0 0-3 15,-1 0-1-15,-2-1-15 0,3 0-9 0,0 1-24 16,-3-2-29-16,0 2 5 0,-2 0-95 15,0 0-73-15,0 0 17 0,0 0 19 16,12 0 15-16,4-16-185 0,-9 13 12 16,13-12 8-16</inkml:trace>
  <inkml:trace contextRef="#ctx0" brushRef="#br0" timeOffset="140262.04">24462 9276 232 0,'2'8'198'15,"-2"2"-21"-15,7 14-26 0,0 3-15 0,-5 0-14 16,-2 0-6-16,5 3-19 0,0-2-7 16,-1 4 9-16,3-2-11 0,-2-2-10 0,-1 2 0 15,1-2-24-15,-1-3 0 0,6-2-6 16,-3-4 3-16,-7-19-12 0,0 14 5 0,0-2-14 15,0-1-1-15,0-11-29 0,0 9-14 16,0-9-31-16,0 0 5 0,0 0-138 0,16 18-144 16,-14-20 24-16,-2-3-49 0,2 0-1 15</inkml:trace>
  <inkml:trace contextRef="#ctx0" brushRef="#br0" timeOffset="140710.84">24978 9315 262 0,'-5'-3'251'0,"-1"3"-58"15,-1 0-17-15,2 0-28 0,-2 3-7 0,3-3-9 16,-6 6-17-16,1-3-4 0,5 2-19 0,-3 1-7 16,2 1-10-16,3 2-5 0,0 0-10 15,2 3-8-15,2 0 4 0,-2 0-5 16,14 29-6-16,-5-15-9 0,5 0 3 15,-1 2-4-15,-1-2-4 0,-1 1 4 0,1-1 3 16,-1-1-1-16,-4-3-11 0,2 4 3 0,1 0 4 16,-10-9-3-16,4-1 1 0,-4-3 6 15,0-4-4-15,0-9-6 0,0 0-1 0,0 13-1 16,-18 4 6-16,11-13-10 0,-5-1-17 0,1 0-34 16,-1-3-17-16,-1 0-32 0,1 0 8 15,-31-20-176-15,17 7-153 0,10-5 25 0,-7-12 27 16,12 0 14-16,-3-3 7 0</inkml:trace>
  <inkml:trace contextRef="#ctx0" brushRef="#br0" timeOffset="140830.28">24999 9329 388 0,'25'-11'162'0,"0"1"-25"0,0 2-11 15,3 0-32-15,2-2-30 0,2 0-8 0,0-1-139 16,5-2-157-16,4-2 9 0</inkml:trace>
  <inkml:trace contextRef="#ctx0" brushRef="#br0" timeOffset="141190.5">25714 9272 247 0,'16'16'192'0,"5"4"-22"16,-3-2-27-16,5 3-29 0,-5-2-12 0,3 5 4 16,2-2-15-16,-7 1-44 0,5-2 22 15,-5 0-18-15,2 0 0 0,-2 1-8 0,2 1-13 16,-6 1-9-16,2-3-2 0,-5 3-40 16,2-3-30-16,-1-7-34 0,-8-3-69 0,0-5-133 15,0-1-40-15,1-1-5 0</inkml:trace>
  <inkml:trace contextRef="#ctx0" brushRef="#br0" timeOffset="141454.93">26086 9240 499 0,'0'-7'236'0,"0"1"-24"0,-5 2-38 0,3 2-19 16,-3 2-13-16,1 3-8 0,-6 3-18 0,-6 7-10 15,-2 8-7-15,2-2-8 0,-5 3-11 16,3 3-3-16,2 4-15 0,-7 2-3 0,-2 2-6 16,4 0 0-16,0 0 1 0,-4 5-15 0,2 1-14 15,0 2 13-15,10-6-19 0,-8 0-13 0,3 0-18 16,-3-4-19-16,5-1-17 0,7-7-30 16,-3-5 8-16,8-11-193 0,-1 1 20 0,3-7 19 15,4-5 18-15,5-4-166 0,-2 2 18 0,8-15-13 16</inkml:trace>
  <inkml:trace contextRef="#ctx0" brushRef="#br0" timeOffset="141835.87">26354 9231 226 0,'30'-12'222'0,"-5"3"-42"15,5 2-15-15,0-1 1 0,-1 5-19 16,-8-1-13-16,-3 1-22 0,-2 3-23 0,-16 0 15 0,10 0-12 16,-10 0-11-16,9 0-1 15,7 18-15-15,-16-12-1 0,0 0-6 0,-5 1-16 16,5 2 13-16,-4 0-12 0,-6 12-4 0,4 1-4 16,1-5-1-16,0 0 1 0,1-4-4 0,4-1 5 15,0 1-22-15,0-13 17 0,0 11-15 16,0 0 0-16,0 2-4 0,0-1 9 15,0 0-11-15,0-2-3 0,0 10 3 0,0-1 4 16,0 4-3-16,0-1 4 0,0-2-5 0,0 4 2 16,-9 12 5-16,6-24-5 0,-1-2-1 15,-1-2 14-15,1 0-16 0,-1-3 5 0,-2-1-4 16,3 1 5-16,-6 1-2 0,-1-4-4 16,2 1 3-16,-19 2-10 0,8-3-21 0,-10 0-31 15,0-2-29-15,9 0 9 0,-4 0-207 16,11 0-122-16,-22-14 25 0,17 5 27 0,8 0 13 0,2-1 4 15</inkml:trace>
  <inkml:trace contextRef="#ctx0" brushRef="#br0" timeOffset="142249.25">27450 9507 504 0,'0'0'297'0,"0"0"-40"0,5 0-39 0,1 0-33 16,4 0-25-16,-1-2-7 0,2 1-24 16,24-2-7-16,-22 3-18 0,13 0-19 0,24-9-18 15,-16 3-20-15,-13 3-13 0,-3 3-22 0,-1-2-22 16,-4 1-23-16,-6-2-13 0,2 3 4 15,0-2-82-15,-9 2-44 0,0-1-73 16,-4 2-109-16,-1-2 22 0,1 1 14 0,-8-2 5 16</inkml:trace>
  <inkml:trace contextRef="#ctx0" brushRef="#br0" timeOffset="142416.5">27221 9700 219 0,'-14'9'320'0,"14"-2"-45"0,4-5-32 0,1 1-40 16,4-3-9-16,7 1-30 0,14-1-18 15,-5 2-19-15,-6-2-11 0,10 0-21 0,4 0-3 16,6 0-14-16,41-18-11 0,-37 15-19 16,-1 2-19-16,-3-1-18 0,-10-1-24 0,6-3-18 15,-14 5-40-15,-1 1 7 0,-6-2-124 16,-3-3-130-16,-1 3 19 0,-6 0 24 0,-4-1 17 16,0 0-87-16</inkml:trace>
  <inkml:trace contextRef="#ctx0" brushRef="#br0" timeOffset="143990.51">29323 9294 382 0,'0'0'109'0,"0"0"-14"16,0 0 4-16,-13-33 3 0,-13 29-27 0,6 2-8 15,-1 2-4-15,7 0-10 0,-11 0-5 0,-5 0-5 16,-29 23-15-16,24-11-3 0,1 3 10 15,2 4-2-15,2 2-12 0,-4 2-3 0,8-2 2 16,1 2-1-16,7 2-6 0,2 1-1 16,7-3-2-16,4 1 7 0,0-5-1 15,5-19-2-15,0 14 16 0,0-1-5 0,0-3 10 0,35 12 1 16,-15-15 5-16,3-6-11 0,7 1 10 16,-14-2-13-16,9 0 0 0,40-25 13 0,-26 13-2 15,2-2-2-15,-2-1-4 0,2 0 7 0,-2-1 7 16,0 1-3-16,-9 0-8 0,0 1 11 15,-5 4 7-15,0 0-11 0,-9 2 2 0,-2 3-16 16,-9 5 15-16,2-1-7 0,-7 1-12 16,0 0 3-16,9 18-8 0,-9-9-5 0,0 4-6 15,-5 21 8-15,5-15 1 0,0 8-14 0,0 7 7 16,0 2 9-16,0 2-8 0,-16 40 6 16,16-41-5-16,0-1-4 0,0-6-8 0,-5 0 15 15,5-20-11-15,0 5-13 0,0 0-22 0,0-3-29 16,0 0-8-16,0 0 7 0,0-12-92 0,0 9-130 15,0-9 21-15,5 12-108 0,-10-19-1 16,5 1 22-16</inkml:trace>
  <inkml:trace contextRef="#ctx0" brushRef="#br0" timeOffset="144157.73">29702 9628 425 0,'4'-4'278'16,"-1"-1"-38"-16,1 0-45 0,1 1-37 0,-5 1-41 16,9-3-49-16,-4 3-48 0,1 0 0 0,-1-4-264 15,13-7 18-15,-2-2 13 0,5 2-108 0</inkml:trace>
  <inkml:trace contextRef="#ctx0" brushRef="#br0" timeOffset="144473.2">30296 9266 411 0,'-30'-2'212'0,"-5"4"-22"0,24-2-30 0,-10 0-27 16,-22 21 1-16,27-5-23 0,2-4-9 16,9-1-5-16,1 3 9 0,4-14-6 0,0 14-11 15,20 21 6-15,-10-13-14 0,13 2-8 16,-7 0 8-16,9 0-8 0,-5-2-12 15,6 2-6-15,-1 3 1 0,-2-8-7 0,-3 6-12 16,1-6 7-16,-3 1-7 0,-6-1-3 16,2-1-6-16,-7-2 1 0,-3-4-3 0,-4 2 0 15,0-14-2-15,0 11-5 0,-25 23 3 16,4-16-8-16,-4 1 15 0,0-7-21 0,-10-1-12 16,1-2-24-16,4-3-26 0,0-5-15 15,14-1-32-15,-4 0 11 0,-28-18-127 0,22 5-111 16,13-11 21-16,1 1-60 0,8-5 20 0,4-3 9 15,0 14-7-15</inkml:trace>
  <inkml:trace contextRef="#ctx0" brushRef="#br0" timeOffset="144628.41">30346 9276 367 0,'14'-16'251'0,"0"-1"-37"0,-3-2-31 0,10 2-34 0,4 1-6 15,2-1-11-15,6-1-21 0,1 5-8 16,10-2-13-16,-3 2-16 0,7 3-26 0,-7 0-19 15,3 1-18-15,2-1-53 0,0 2 6 16,-12-4-249-16,0 2 21 0,-8-7-93 16,-6 1 10-16,-15-2 20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05:01.735"/>
    </inkml:context>
    <inkml:brush xml:id="br0">
      <inkml:brushProperty name="width" value="0.05292" units="cm"/>
      <inkml:brushProperty name="height" value="0.05292" units="cm"/>
      <inkml:brushProperty name="color" value="#FF0000"/>
    </inkml:brush>
  </inkml:definitions>
  <inkml:trace contextRef="#ctx0" brushRef="#br0">25872 3280 261 0,'0'-18'148'0,"0"18"-11"0,0 0-19 0,0-21-18 16,19-9-9-16,-31 15-6 0,-2 6-9 0,3 2-9 15,-14-2-9-15,2 0 1 0,-12 1-2 16,6 2-13-16,-6-1-11 0,-6 2-1 16,0-1 5-16,-3 4-9 0,-2-2 16 0,3 0-20 15,-12 4-1-15,7 0-8 0,-8 0 4 16,31 0 2-16,-16 0-6 0,-9 0-14 0,1 0 5 16,4 0-3-16,-6 0 24 0,-43 19-33 0,50-17-4 15,-1 1 18-15,6 1-3 0,-3-2-15 0,1 3 19 16,-2-1-5-16,4 0 5 0,-3 4-4 0,3-3-1 15,-4 3-1-15,1 1 3 0,1-1-8 16,0 2-2-16,0 3 9 0,-1 1-4 0,3 1-7 16,3-2 10-16,-6 4-20 0,6 4 7 15,1-2 1-15,3 1 5 0,0 5-1 16,5-2 16-16,-1-3-20 0,3 9-3 0,2-3 16 16,2-4 1-16,3 5-12 0,0 2-2 0,4 2 1 15,0-3 2-15,3 2-3 0,-1 2 3 0,3-2-2 16,-5 4 14-16,7 2-9 0,3 0 5 0,1 6-1 15,1-3 0-15,2 4-14 0,-4-1 1 0,4-22 1 16,0 13 13-16,0 4-7 0,0 2-3 16,20 40 7-16,-6-43 2 0,7 2 2 15,-1-10-2-15,5 1 1 0,3-2-19 0,0 3 1 16,4-5 19-16,2 5-2 0,7-6 0 16,-2 0 1-16,3 0-23 0,3 0 2 0,4-3 1 15,1-2 6-15,-2 2-10 0,5-7 9 0,0 4-1 16,6 0 3-16,1 1 1 0,6-5-4 0,3-2 16 15,5-1-20-15,1-7 11 0,-34-4 3 16,17 0-10-16,13 0 1 0,89-26 2 0,-70 13 16 16,-8-2 2-16,-1-4-22 0,-1-4 11 0,-4-1 13 15,-5-3-3-15,-7-2 30 0,5-1-5 16,-14-3-2-16,0-1-9 0,-3-5-4 0,-6 2-19 16,0-7 19-16,-2 2-20 0,-5-8 21 15,-3-3-9-15,3-1-1 0,-11-4 6 0,-1-4-10 16,-1 1 7-16,-6-1-18 0,-4-2 13 0,-2 2 0 15,-5 2 17-15,-9-1-9 0,0 33-2 16,0-12 4-16,-20-53 4 0,1 43-11 0,-6 4 3 16,-12 4 0-16,-6 3-10 0,-12 6-9 0,-9 4 7 15,-17 10-21-15,-8 3 1 0,-12 6-19 16,-2 6-40-16,-12 1 0 0,1 2-76 0,47 1 14 16,-25 0-218-16,-18 0 0 0</inkml:trace>
  <inkml:trace contextRef="#ctx0" brushRef="#br0" timeOffset="7926.34">27675 3635 398 0,'0'-21'188'0,"39"-21"-15"0,-39 27-9 0,0 0-8 16,0 15-13-16,0-10-26 0,0-1 5 16,0 2-9-16,0 9-7 0,-19-27-11 0,12 21-15 15,-6-6-10-15,-3-3-15 0,-7 12 7 16,2-5-19-16,0 4 4 0,-4 4-1 16,11 0-2-16,-11 0-13 0,-25 24-3 0,15-12 1 15,6 8 0-15,-1 1-11 0,0 2-4 16,0 3-3-16,5 1 7 0,4 4-6 0,-2 2 9 15,7 0-7-15,-4 3 1 0,1 3-2 0,3 3-4 16,5 0-2-16,9 0-3 0,-1-3 1 16,3-2 1-16,0-20 3 0,0 8-9 0,21 28 4 15,-10-25 0-15,12-5 6 0,-7-2-7 16,3-4 2-16,6-3 2 0,0-2-1 0,0-5 2 16,5-2-4-16,0-2 1 0,-14-3 2 0,5 0 2 15,31-18 5-15,-17 3-13 0,-3-2 4 0,2-4-7 16,-4-4-5-16,0 0 15 0,-5-5-4 15,-7-5 4-15,-1-1 3 0,-8-1-4 16,-5-10-8-16,-4 26 6 0,0-10-3 0,-27-38-3 16,11 35 4-16,-10-1-7 0,1 4 5 15,-5 5 5-15,1 2-8 0,-6 3 10 0,1 5 2 16,2 5-17-16,2 7 7 0,12 2 0 0,2 2-4 16,-5 0 0-16,-2 0-1 0,-23 25-6 15,25-15 13-15,8 6-8 0,4-2 7 0,4 1-3 16,0 1 7-16,3-2-1 0,2-14-8 15,0 19 8-15,21 26-13 0,-5-22 11 16,2 1 2-16,-2-5-3 0,9 2-1 0,3-1 0 16,4-4-1-16,-7-1-5 0,10-3-1 0,-6 1 5 15,1-5-9-15,-5 4 8 0,5-3-4 16,-9 4-1-16,2 1-10 0,-3 4 9 0,-10 3 7 16,1 4-17-16,-2-2 1 0,-4 7-11 15,-5 0-3-15,0-11-30 0,0 5-11 16,0 5 2-16,0 2 6 0,0-1-29 0,0-1-36 15,0-9-23-15,21 12-89 0,-12-29 18 0,7-3-127 16,14-12 5-16,4-3 5 0</inkml:trace>
  <inkml:trace contextRef="#ctx0" brushRef="#br0" timeOffset="8165.19">28223 3849 331 0,'0'-5'264'0,"4"1"-34"0,-4-1-30 15,0 2-26-15,0 0-12 0,0 1-23 16,0 0-22-16,0 4-8 0,-4 2-3 0,8 1-24 0,-4 5-7 16,0 0-1-16,0 2-17 0,-4 20-3 15,4-17 1-15,0 9-12 0,0 4-2 16,0 4-6-16,0-1 13 0,0-2-21 16,0 2-9-16,0-2-14 0,16 22-33 0,-12-32 7 15,1-6-23-15,4 10-9 0,-4-10-25 16,-1-1 7-16,-1-7-89 0,6-1-76 0,-5-3 19 15,1-5-156-15,0 0 4 0,-1-2 7 0</inkml:trace>
  <inkml:trace contextRef="#ctx0" brushRef="#br0" timeOffset="8437.04">28466 3813 359 0,'0'0'251'0,"0"0"-51"0,0-2-19 0,2 1-18 16,3-2-34-16,-1 2-1 0,1-1-17 0,4-1-4 16,-2 0-15-16,7 2-6 0,11-4-17 15,9-2 3-15,-4 2-2 0,4-3-15 16,-4-2-4-16,7 3-5 0,2 1-12 0,0 2-1 16,-2-3 3-16,-3 1-5 0,-4 2-31 15,0-1-6-15,-12 1-24 0,-2 2-11 16,-2 1-14-16,-14 1 4 0,0 0-45 0,0 0-18 15,11 13-17-15,-15-7-9 0,-1 0-36 0,-16 11-42 16,5-1-18-16,-7-2-30 0,3 5-39 0</inkml:trace>
  <inkml:trace contextRef="#ctx0" brushRef="#br0" timeOffset="8604.91">28635 3975 331 0,'-9'3'142'0,"5"3"-17"0,-5-3-4 0,6 1-4 15,-1-2-22-15,-1 2 14 0,5-2-19 0,-4 1 9 16,4 0-16-16,0-2-5 0,4 0-5 15,-4 0-11-15,9-1-7 0,3 0 8 0,-3-1-18 16,25 1 0-16,-22 0-16 0,13 0-3 0,3 0-16 16,29-17-23-16,-27 11 2 0,-1-1-69 15,-3-1-71-15,-3-4-145 0,-3 2 19 0,5-7-83 16,-4-1 14-16</inkml:trace>
  <inkml:trace contextRef="#ctx0" brushRef="#br0" timeOffset="9186.76">29599 3567 249 0,'29'-16'193'0,"1"1"-33"15,0 0-26-15,4 3-8 0,1 1-21 0,-1 4-11 0,3 4-30 16,-23 3 4-16,11 0 16 0,25 24-27 15,-27-9-15-15,-2 4 3 0,-5 4 12 16,-2 4-7-16,-7 1-1 0,-3 5 0 16,-4-16-7-16,0 7 5 0,-20 33 10 0,3-22-12 15,-1-2-8-15,-3-1 2 0,-4-1 4 16,0-2 13-16,-5-2-2 0,5-2 0 0,-5-4-5 16,5-1-1-16,-3-1 11 0,3-5 12 0,0-2 9 15,9-6-12-15,2 1 4 0,-2-5 7 0,2-2-7 16,14 0-11-16,0 0-8 0,-11 0-4 0,-3 0-2 15,-2-14-5-15,12 6-13 0,-1 1 5 16,0 0-10-16,5 2 4 0,5-4-15 0,-5 6-1 16,5-4-5-16,6 1-1 0,-2 3 9 15,12-5-12-15,6 4 4 0,3-2 0 0,-2 1-10 16,1 4 0-16,-3-1-3 0,-13 2 11 0,13 0-10 16,3 0-2-16,-3 0 3 0,3 0-5 15,1 0-4-15,-7 0-5 0,-7 0-26 0,5 0-13 16,-7 0-22-16,-3 0-27 0,19 15 9 0,-7-6-54 15,-2-1-21-15,-5-5-46 0,4 4-89 16,3 1 23-16,-2-2-112 0,-1-3 28 0,-1-2 23 16</inkml:trace>
  <inkml:trace contextRef="#ctx0" brushRef="#br0" timeOffset="9800.9">31247 3553 318 0,'-4'-16'264'0,"-12"-2"-47"0,-3-1-16 0,3 5-24 15,2 3-20-15,-6 4-15 0,6 2-11 0,-2 4-28 16,16 1-1-16,-25 0-3 0,-21 27-17 15,21-4-1-15,0 1-10 0,2 6-11 0,2 4 4 16,3 1-5-16,2 3-22 0,2 3 2 16,-2 3 1-16,7-1-9 0,2 5 11 0,-2-1-10 15,9 2 4-15,0-27-9 0,0 10-3 16,20 35 7-16,-2-35 9 0,3-1-12 0,14-10 0 16,-10 0 11-16,11-9 6 0,-1 0-2 0,4-7-1 15,4-5-12-15,-27 0 3 0,10 0 7 16,38-20-19-16,-30 3 13 0,1-4-3 0,-3-4-1 15,-5-5 2-15,-2 1-4 0,-4-6 0 16,-5-1 9-16,-7-3-11 0,1 0-1 0,-8-4 3 0,0-1 0 16,-2 23-9-16,0-10 0 0,-27-43 0 15,6 40-3-15,5 2 3 0,-7 10-9 16,-2-3 2-16,-3 5-5 0,-2 5-6 0,-4 9-1 16,2 4 12-16,11 2-5 0,-4 0-11 15,-30 26 6-15,30-9 6 0,-5 3-5 0,9 1 3 16,3 5-5-16,2-2-1 0,5 3 3 0,-3-3-13 15,14 4 9-15,-5-9-1 0,5-6-4 0,0 6 3 16,25 23-3-16,-9-23 6 0,3 1-3 16,1-2-6-16,6-3 8 0,-1 1 1 0,-2-2 7 15,2-1-19-15,0-2 5 0,-9-5 1 16,12 3 5-16,-12-3-5 0,4 0 5 0,-6-2-1 16,-2 0-29-16,-8 1-11 0,5 1 9 15,-4-1-19-15,0 1-20 0,-1 1-18 0,-1-1-23 16,-3 2 11-16,4 1-108 0,-4 1-29 0,0-1-121 15,5-3 23-15,2-3-57 0,-5 0 25 16,2-1 16-16,-4-2-1 0</inkml:trace>
  <inkml:trace contextRef="#ctx0" brushRef="#br0" timeOffset="10114.79">31777 3912 448 0,'18'-9'231'0,"3"2"-37"0,0-1 2 0,-12 3-39 16,5 0-7-16,-8 1-8 0,1 3-19 0,-4-2-23 15,-3 3 3-15,0 0 3 0,4 8-12 0,-8-1-3 16,1 2-6-16,-10 18-11 0,-6-1-1 16,3 0-9-16,0 1-24 0,2 2 4 15,-2 0-5-15,-2 2-17 0,9 3-2 16,2 4 5-16,7-1-17 0,0-22 3 0,0 10 13 0,16 34-12 16,-7-32 10-16,5 0-10 0,-7-6 2 15,6 1-4-15,-3-2 11 0,-8-4-14 0,3-4 14 16,-1-3 14-16,1 0 1 0,-5-3 2 15,0-6 13-15,0 0-7 0,0 0 4 0,-35 31-10 16,17-20-6-16,-10-6-1 0,-1-1 1 16,-3-1-8-16,15-3-20 0,-8 0-15 0,-5 0-32 15,-25-20-29-15,26 10-58 0,17 1 13 0,-11-7-195 16,14-1 25-16,7 0-145 0,2-2 25 0,0 4 25 16,0-7 40-16,20-29-4 0</inkml:trace>
  <inkml:trace contextRef="#ctx0" brushRef="#br0" timeOffset="10444.56">32181 3708 249 0,'4'2'270'0,"1"-2"-45"0,-1 0-20 0,10 0-33 0,-2-3-16 0,17 3-16 16,-13 0-18-16,33-15-11 16,-20 7-9-16,6 2-20 0,-5-1-3 15,-1 2-12-15,-1 2-2 0,-3-6-10 0,-11 9-22 16,0-3-18-16,-5 2-20 0,-2 1-6 0,-3-2-28 15,-4 2-11-15,0 0 5 0,0 0-58 16,12 6-51-16,-12-1-110 0,-7 0 22 0,2-1-128 16,1-1 21-16</inkml:trace>
  <inkml:trace contextRef="#ctx0" brushRef="#br0" timeOffset="10639.48">32242 3913 403 0,'-2'4'192'0,"2"0"-25"16,-2-3-24-16,2 2-6 0,2-1-14 0,5 1-20 0,0-3-4 16,4 1-13-16,1-1-6 0,20-1-8 15,-16 1-18-15,7 0-15 0,7 0-8 16,0 0-48-16,31-18 3 0,-31 10-63 0,-4 1-111 16,-4-2 20-16,-1-1 12 0,-7-4 11 15,-7-1-214-15,-3 2 18 0</inkml:trace>
  <inkml:trace contextRef="#ctx0" brushRef="#br0" timeOffset="12367.5">32940 3416 328 0,'0'0'146'0,"0"0"4"0,0 0-27 16,0 0-5-16,0 0-27 0,0 0 11 15,0 0-17-15,0 0-10 0,0 0 7 0,0 0-14 16,0 0-5-16,0 0-23 0,20 36-3 16,-22-36 9-16,2 2-2 0,0-1 0 0,-2-2-20 15,-1 2 19-15,1 2-2 0,-3-2-10 0,5 1-3 16,-4 0 8-16,-1-2-10 0,3 0 15 0,0 3-16 15,-1-2 0-15,-1 2 21 0,4-3-12 16,-3 0-8-16,1 2 8 0,-2-2-19 16,4 1 12-16,0-1 3 0,-5 2 3 0,5-1-11 15,0-4 8-15,5 2-11 0,-5 1-4 0,4-2 0 16,1 0-3-16,2 1 6 0,-3 0-17 16,5-3 2-16,3 0-6 0,-3 1-1 0,0 0 2 15,21-3-5-15,-12 2 0 0,12-5-5 16,-7 4 10-16,2-3 2 0,-2 0-4 0,-7 2 6 15,-2 3-6-15,0-2-6 0,-7 1 10 0,2 0-8 16,-2-1 4-16,-3 2-8 0,1 1 2 0,0-2 4 16,-5 1 14-16,0 3-10 0,0 0-8 15,0 0 15-15,-21-9-10 0,7 9 3 0,7-2 2 16,-6 2 7-16,-13 3-15 0,13-3 1 16,-29 15 8-16,22-5-3 0,-10 7 2 0,7 5-6 15,2-1 6-15,1 5 6 0,1-1-3 0,5 1-8 16,1 1 8-16,-3-2-3 0,4-1 4 15,5-1-6-15,0-6 8 0,3-4-6 0,-3-1 3 16,7 0 5-16,-5-2-3 0,5-1 0 0,-2-1 3 16,2-1 6-16,0 0 2 0,0-7 1 15,0 0-1-15,0 0-3 0,0 11 20 0,0-11-14 16,18 12 5-16,-11-11-3 0,0-1 0 0,2-1-7 16,1-1 3-16,1 1-2 0,0 1-8 0,1 0 5 15,18-12 1-15,-12 7-4 0,-4 4-8 16,0 1-2-16,-1 0 10 0,1 0-7 15,2 0 0-15,-2 0 8 0,18 21-7 0,-11-10-7 0,-3-1 9 16,-2 8-11-16,0-1 10 0,-4 2 1 16,-3 6-6-16,0-4 2 0,-4-3 12 15,-3-1-16-15,-2 1 13 0,0-18 1 0,0 15 9 0,0 6 6 16,-23 24 7-16,9-21 3 0,-2-3 2 16,-2-1 1-16,-3-3 8 0,3 0 1 0,-7 2-1 15,-3-4-11-15,5-5 9 0,-2 0 4 16,4-3-2-16,3-1-1 0,0-6-10 0,4 3-3 15,0-3 1-15,3 0-5 0,11 0-6 0,-14 0 3 16,14 0-13-16,-12 0-15 0,12 0-7 0,-13 0-26 16,13 0-12-16,-26-16-36 0,22 13-28 15,-1 2 11-15,-2 0-134 0,3-4-131 16,-1 2 26-16,1-1-64 0,-6 1 7 0,-10-7 34 16,-3 3 12-16</inkml:trace>
  <inkml:trace contextRef="#ctx0" brushRef="#br0" timeOffset="13280.56">28188 5027 424 0,'-11'-19'186'0,"-14"-1"-17"0,6 7-17 0,-11 4-22 16,-4 5-5-16,18 4-11 0,-14 0-11 16,-4 0-20-16,-33 28 0 0,33-4 1 0,9 1-14 15,-3 4-12-15,3 3 9 0,4 3-8 0,5 6 3 16,3 1-3-16,8 3-9 15,0 9-5-15,5-29 7 0,0 14-11 0,0 3-7 16,26 38-8-16,-8-39 6 0,-2-5-5 0,2-1-4 16,8-5-6-16,-1-5 8 0,0-1 8 15,9-9-11-15,-4-5 5 0,5-4 5 0,-1-4-6 16,-18-2-4-16,14 0 12 0,34-29-6 0,-34 10 1 16,2-3-11-16,-2-7 1 0,4-4 2 15,-4-3-2-15,-5-7-8 0,-2-1 0 16,-2-2 5-16,-5-2-14 0,-7 0 4 0,-9-2 6 15,0 27-7-15,0-12-3 0,-25-38 9 0,4 33-16 16,-9 5 8-16,1 5-5 0,-1 6 8 16,-5 5-6-16,1 1 4 0,0 4-1 0,-1 8-7 15,3 2 7-15,18 4 2 0,-6 0-8 16,1 0-1-16,-13 29 2 0,18-16-2 0,5 8 0 16,5 4-1-16,4-2 7 0,0-7 0 0,0 8-7 15,18 36-2-15,-2-27 7 0,2 0 3 16,-2-1-7-16,3 3 5 0,1-6 9 15,6-1-9-15,-6-4-4 0,6 0 16 0,-4-5-10 16,-1-2 4-16,0-2 6 0,-1 0-6 0,3-5-8 16,-7-4 8-16,-6 2-7 0,1-5 4 15,-6 0-19-15,-1 1-3 0,1-1-10 0,2 0-6 16,-5 0 0-16,5 3-5 0,-7-3 2 0,0 4-12 16,0 0-20-16,0-7-8 0,0 0 9 15,0 13-58-15,0-2-24 0,0-1-101 0,0-1 20 16,0-9-146-16,0 12 21 0,0-12 9 0</inkml:trace>
  <inkml:trace contextRef="#ctx0" brushRef="#br0" timeOffset="13713.28">28856 5323 412 0,'16'-9'170'0,"7"0"-30"16,-12-2-2-16,7 8-17 0,-2 0-17 0,-2 3-12 15,-2 0-5-15,-12 0-12 0,13 0-3 0,-13 0-2 16,42 24-12-16,-29-9-5 0,-1 2-5 16,-3-1-13-16,-9-1 2 0,0 0 13 0,0-3-3 15,0 6-3-15,-30 24-6 0,14-17 11 16,-2 2-18-16,-3-3 4 0,-4 0 0 0,9-6 8 15,-2 2-10-15,2-4 0 0,6-4 3 16,1-3 6-16,2-2 5 0,3-3-10 0,-1 1 6 16,1-3-6-16,4 2-19 0,0 1 6 15,0-5-1-15,0 0 5 0,0 0-9 0,16 10-5 16,-7-5 2-16,16 2 0 0,0 1 1 0,-2-4-7 16,7 4 11-16,0-5 2 0,7 1 4 15,-3 0 9-15,0-2-17 0,1-2 1 16,-19 0 1-16,4 0-15 0,10 0 4 0,-7 0-8 15,-2 0-14-15,-1 0-17 0,-1 0-10 0,11-15-36 16,-19 11-26-16,-2 1 11 0,0 0-125 16,12-12-126-16,-5 1 24 0,2-5-60 0,-6 1 24 15,2-6 7-15</inkml:trace>
  <inkml:trace contextRef="#ctx0" brushRef="#br0" timeOffset="13963.89">29881 5119 343 0,'0'0'285'0,"2"0"-37"0,-2 0-30 0,0 0-12 16,4-2-34-16,1 1-15 0,4 1-19 0,-2-3-8 16,2 1-14-16,17-2-8 0,-1-4-24 15,9 2-5-15,-4-1-17 0,4 3 2 0,-4-4-10 16,5 2-4-16,-6-3-2 0,1 6-8 0,-9 0-18 15,-5-1-17-15,-2 3-21 0,-3 0-17 16,-6-2-20-16,4 3-30 0,-5 0 7 0,-4 0-65 16,0 0-101-16,-4 1-139 0,-5 1 24 15,2-1 20-15,-2 0 11 0,-21 6-39 0</inkml:trace>
  <inkml:trace contextRef="#ctx0" brushRef="#br0" timeOffset="14144.61">29791 5397 209 0,'-4'5'204'0,"-1"1"6"0,0-1-29 0,5-1-9 16,5-1-13-16,0 0-14 0,-1-3-22 0,1 0-19 15,2 0-2-15,6 0-14 0,-3 0-4 16,17-3-21-16,-13 3-7 0,29-12-37 0,-10 1-26 16,6-1-1-16,-5-7-185 0,-4-1-176 15,4-2 24-15,-4-5-20 0,-5 0 5 0</inkml:trace>
  <inkml:trace contextRef="#ctx0" brushRef="#br0" timeOffset="14761.87">30883 4770 259 0,'39'-14'208'0,"-3"2"-25"15,-1 3-20-15,4 5-17 0,-3 0-17 0,-15 4-7 16,2 0-7-16,2 0-14 0,0 0-9 16,26 22 3-16,-33-9-17 0,-6 1 8 0,1 4-4 15,-13-18-7-15,0 18 2 0,-20 27-14 16,-3-15-8-16,-2-1-10 0,-1-4 2 16,-3 1-1-16,-1 0-6 0,0-1-3 0,0 1-3 15,5-5-11-15,0 0-7 0,4-2-10 0,3-5 9 16,9-5 3-16,2 0 1 0,2-6-17 0,5-3 11 15,0 0 2-15,21 6 11 0,9-6-10 0,-5-3 11 16,-7 3-7-16,7 0-2 0,35-12-3 16,-26 7 2-16,-2 4-5 0,-4-3 4 0,0 2-14 15,-6 2 5-15,-22 0 4 0,16 0 0 16,-2 0-5-16,-2 0 0 0,13 18 5 0,-20-12-4 16,-1 1 13-16,1 1-4 0,-5 1 8 0,-5 16-7 15,5-13 10-15,-30 25 9 0,5-12 0 16,0-3-13-16,4 0 5 0,-6 0-5 0,-3-6 16 15,2 5 6-15,1-3-4 0,-1-5-5 16,1-1 12-16,-1 0-13 0,1-1 17 0,2-2 0 16,4-6-5-16,-4 3-10 0,6-5 17 15,-1 1-16-15,11-2-13 0,9 0 19 0,-12 0-21 16,-2 0 8-16,14 0-2 0,-11 0-6 0,11 0-6 16,-14 0 7-16,14 0 0 0,-11 0-10 0,11 0 19 15,0 0-17-15,-14 0-3 0,14 0-1 16,0 0 10-16,-9 0-7 0,9 0-15 0,0 0-3 15,0 0-4-15,-12 0 2 0,12 0 1 16,0 0 6-16,0 0-20 0,0 0-11 0,0 0-4 16,-14 0 0-16,14 0-2 0,0 0-15 0,0 0 0 15,0 0-12-15,0 0-20 0,0 0-25 0,0 0-42 16,-9-14 13-16,7 10-208 0,2-1 27 16,0-4 24-16,-5 0 23 0,1-14-123 0,4 9 27 15,-12-25 38-15,-1 10 5 0</inkml:trace>
  <inkml:trace contextRef="#ctx0" brushRef="#br0" timeOffset="55017.44">6851 5541 232 0,'0'0'259'0,"0"0"-58"0,0 0-32 0,0 0-19 15,0 0-14-15,-27 6-2 0,25 21-10 0,-3 5 4 16,3 3-8-16,-7 3-1 0,6 2-21 15,-4 2-10-15,1-1 14 0,-4-1-15 0,1 5-12 16,0-3-5-16,0 2-7 0,-3-8-3 0,-1 4 4 16,-1-1-20-16,2-6 1 0,-1-3-4 15,3-5-7-15,1-3-14 0,5-6-14 16,1-4-27-16,-1-5-2 0,2-1-28 0,2-6-42 16,9-3 10-16,2-12-125 0,8-4-142 15,-3-3 24-15,-3-4 23 0,6-4 18 0,-1 3 13 16</inkml:trace>
  <inkml:trace contextRef="#ctx0" brushRef="#br0" timeOffset="55393.18">7127 5576 489 0,'0'-2'192'0,"-3"0"-30"16,-1 0-23-16,-1 3-6 0,3 2-22 15,0 3-11-15,-1 5-6 0,1 0-11 0,0 15 3 16,2-11-9-16,0 9-9 0,0 5-12 0,25 36 4 16,-11-26-3-16,2 0-16 0,2-3-6 15,0-3 0-15,3 2-3 0,0-9 2 0,4-3-3 16,-2-3-1-16,4-2 18 0,-1-7-14 16,-1-6 8-16,-2-4 11 0,-5 1 0 0,-4-2-3 15,23-21-6-15,-10 1 2 0,-2 1 10 0,-9-7-6 16,-2 1 11-16,-2-7 0 0,-8 1 7 0,1 2-6 15,-5 0-2-15,0 12 11 0,0-5-10 16,-28-28-4-16,12 25-16 0,-7-3 3 0,-4 6-17 16,-5 9 2-16,-3 0-7 0,-4 8-9 0,5 1 8 15,13 4-17-15,-9 0-20 0,-4 0-19 16,-35 19-19-16,42-11-17 0,1 4-41 0,6 1-39 16,8 12 17-16,-4-11-142 0,12-1 23 0,-1-1-155 15,1-1 27-15,4-1 27 0,-3-2 3 16,3-8 1-16</inkml:trace>
  <inkml:trace contextRef="#ctx0" brushRef="#br0" timeOffset="56338.84">9317 6085 282 0,'2'3'289'0,"0"-6"-61"16,3-2-31-16,-5 5-28 0,39-45-9 0,-23 17-26 16,4-6-16-16,-1-1-11 0,-1-4-2 0,-2 3-10 15,2-3-20-15,-4-3-13 0,7 3 9 16,-5-7-16-16,-7 4-12 0,3 0 2 0,-3-4-8 15,-5 7 0-15,1 6-4 0,-1 3-11 0,1 12-8 16,-3 3-5-16,-2 6-1 0,3 6-8 16,-3 3 12-16,0 0-7 0,0 0 2 0,4 24-4 15,3 6 9-15,-2 0-9 0,-3 4 3 0,5 0-2 16,0 0-1-16,0 1 13 0,4-3-7 0,-2 1 4 16,0-8-9-16,3-1 9 0,-5-4-9 15,2 2 4-15,0-12 8 0,0 0-9 0,-4-7 3 16,-5-3 0-16,0 0 7 0,34-18-7 15,-13 3 5-15,0-6-8 0,-3-2-3 16,-2-4 3-16,2-1 11 0,3-3-6 0,-7-1 1 0,2 4-16 16,0-2 8-16,0 1 2 0,-7 7-6 15,5 1 2-15,-3 4-3 0,1 7 2 16,-5 2-4-16,4 5-2 0,-2 3 7 0,-9 0-9 16,0 0 7-16,41 18 1 0,-24-4 2 0,1 0-4 15,-2 5-6-15,-2-1 14 0,-1 4-6 0,-1-1 0 16,-1 0 5-16,-6-3-11 0,0-1-1 15,-5-1 0-15,0-2 10 0,0 2-13 0,0 2-18 16,-28 22-15-16,5-23-21 0,0-5 7 0,7-5-112 16,-2-2-59-16,-7-2-167 0,13-3 36 15,-9 0 20-15,-24-18-10 0,12 4-19 0</inkml:trace>
  <inkml:trace contextRef="#ctx0" brushRef="#br0" timeOffset="56514.88">9397 5167 394 0,'-3'-3'237'0,"-1"1"-30"0,2 1-19 15,-1-1-21-15,-1 1-26 0,1-2-7 0,3 0-25 16,-2 0-10-16,0 3-45 0,-3-2-41 16,3 1-4-16,2-1-209 0,0-2-159 15,0 1 19-15,0-6 13 0</inkml:trace>
  <inkml:trace contextRef="#ctx0" brushRef="#br0" timeOffset="57084.11">11848 5095 252 0,'-7'-12'311'0,"0"3"-61"0,-2 4-33 16,0 1-31-16,-5 4-26 0,-11 5-16 0,-3 8-21 15,-1 0 0-15,1 7-11 0,3 2-10 0,2 5-17 16,2 3-11-16,3 6 5 0,4-1-15 16,3 1-11-16,6 1-10 0,5 2 0 0,-2-4-6 15,2-18 0-15,0 7 3 0,23 29 1 0,-7-31-3 16,0-2-14-16,5-7 10 0,-1-3-6 15,1-6 3-15,-3-4-2 0,-2 0 10 16,7 0-1-16,25-23 9 0,-22 8 2 0,-4 0-4 16,-3-7 20-16,1 1 2 0,-4-2 0 15,1-2-8-15,-6 1-4 0,0 0 10 0,-6 5 0 16,0 3 6-16,6-1 0 0,-6 6-27 0,-3 0 8 16,3 6 0-16,-1 2-29 0,-4 1 13 0,0 2-8 15,0 0 9-15,0 0 3 0,12 17-22 16,-10-10 11-16,-2 4-15 0,9 15-2 0,-2 3-22 15,2-6-22-15,0 3-22 0,3-2-26 0,-3-1-42 16,5 1-59-16,4-5 19 0,-2-2-189 0,9-1-99 16,5-8 33-16,0-6 24 0,-30-2 26 15,21 0 54-15,-1 0-15 0,28-17 28 0</inkml:trace>
  <inkml:trace contextRef="#ctx0" brushRef="#br0" timeOffset="57598.02">14595 4924 210 0,'-11'3'255'0,"-17"11"-45"15,-2 10-14-15,3 3-31 0,-1 5-19 0,5 9-9 16,0-1-25-16,5 4 2 0,0 4-6 0,2-2-23 15,4 4 5-15,5 1-17 0,0 1-12 0,7-1-2 16,0-25-4-16,0 12-7 0,17 43-7 16,-1-45 15-16,0-3-10 0,2-6 4 0,3-6 6 15,2-5-3-15,2-5-1 0,5-7-3 16,-19-4 12-16,10 0 9 0,27-19-1 0,-21 2-12 16,-4-5 0-16,5-3 2 0,-8-7-5 0,1 0 7 15,-3 1-17-15,-4-8 6 0,-7-1-4 16,-2-5 1-16,-5 25-18 0,0-11-4 0,-26-35 0 15,6 33-7-15,-3 2-19 0,-9 5-18 0,0 4-26 16,-3 4-17-16,1 3-30 0,-3 4-40 0,5 7 11 16,11 1-63-16,3-2-81 0,7 2-146 15,6-1 26-15,3-2 27 0,2 6 18 0,0 0 9 16</inkml:trace>
  <inkml:trace contextRef="#ctx0" brushRef="#br0" timeOffset="58109.85">14932 5121 490 0,'5'37'185'0,"-3"2"-29"0,-2-21-15 15,0 13-25-15,0 4-5 0,12 44-14 0,-10-43-5 16,-2-2-11-16,4-5-21 0,1-5 18 16,-3-6-3-16,5-5-2 0,2-4-1 0,1-4-6 15,1-2-10-15,-2-6 6 0,3 3-8 0,24-18-7 16,-8 1-8-16,-3-5 0 0,-2-5-12 15,-2-3 1-15,-3-2-6 0,5-2-1 0,-5 0-14 16,-4 1 11-16,-3 6-4 0,1 4 1 0,-1 4-15 16,-4 8 18-16,0 8-20 0,-7 3 4 15,0 0 10-15,0 0-8 0,30 33-4 0,-19-10 3 16,-1 2-2-16,-4 1 2 0,4 1 1 16,-1-1-1-16,0-1-3 0,2-4 10 0,-4-5-19 15,3-3 20-15,-4-2 0 0,1-5 6 0,0-2 6 16,2-2 8-16,-9-2-6 0,19 0 12 15,29-24-3-15,-18 4 11 0,-3-5-11 0,3-2-4 16,-5-1 11-16,0-3-18 0,-6-6 5 0,1 0 0 16,1-7-4-16,-7-1-4 0,-3-4-5 15,3-5 1-15,-9-1 0 0,-1 1 1 0,-2 0 3 16,-2 8 9-16,0 8 5 0,3 5-16 16,-1 3 0-16,-2 18 4 0,0 9-5 0,0 3-10 15,0 0 4-15,-2 39 9 0,4-2 1 16,-2-17-20-16,0 13 8 0,0 12 2 0,0-2 6 15,0 6-8-15,0-1-3 0,0 2-4 0,16 49 12 16,-11-48-4-16,2-3-10 0,-5-3-19 0,2-6-15 16,1-5-20-16,-3-4-34 0,3-3 8 15,0-11-128-15,-5-4-81 0,2-4 23 0,0-2-135 16,-2-8 21-16,0-2 21 0,-4-2 12 16,1-2 48-16</inkml:trace>
  <inkml:trace contextRef="#ctx0" brushRef="#br0" timeOffset="58259.47">15616 5287 380 0,'-3'1'223'0,"6"2"-22"0,-3-3-24 15,6-3-20-15,4 0-35 0,17-7-5 16,5-4-30-16,0-2-43 0,5 0-17 0,-3-1-5 16,8-4-123-16,-6-3-137 0,6 0-105 0,-1-5 18 15,-2 7-6-15</inkml:trace>
  <inkml:trace contextRef="#ctx0" brushRef="#br0" timeOffset="58762.87">16317 5473 272 0,'2'8'359'0,"3"-6"-57"0,-5-1-47 16,0-2-12-16,2 1-37 0,3-8-2 0,2 4-24 15,4-17-8-15,1-6-16 0,-1-4 1 0,8-1-21 16,-3-6-18-16,-3-4-15 0,-1 2 1 15,-1-3-7-15,-2-4-21 0,-2-5-3 0,-4-2-9 16,-1-6-7-16,-2 30 0 0,0-15-3 0,0-7-17 16,-21-48 1-16,17 53 9 0,-5 4-18 15,-3 7 3-15,3 7-22 0,-3 7 15 16,1 17 4-16,11 5-8 0,-9 0-11 0,-14 36-12 16,11-3 6-16,1 8 5 0,6 8 1 0,1 2 11 15,-1-3-17-15,5 6-2 0,0 0 2 0,0-27 15 16,0 13-4-16,0 8-22 0,25 48 5 15,-11-51 9-15,2-6 0 0,9-3-14 0,-2-6 4 16,5-4 5-16,9-3 9 0,-3-8-12 16,7 0 0-16,-4-6 8 0,4-4-4 0,-20-5-7 15,9 0 27-15,38-23-2 0,-31 7-11 0,-2-5 11 16,-3-4 1-16,-9 0 15 0,2-2-15 0,-5-3-4 16,-1-1 25-16,-8 1-23 0,1 3 6 15,-5 4-3-15,-3 6-4 0,5-3 9 0,-6 11-18 16,-1 7-1-16,-2 2-9 0,0 5 0 0,-2 3 8 15,-1 1-11-15,-1 0 17 0,1 0-17 16,3 4 10-16,0 2 4 0,0 4 1 0,0 1-1 16,-4 17-19-16,4-22 3 0,0-1-20 15,0-1-15-15,0-2-18 0,0-6-31 0,-2 3-19 16,2-3-28-16,0 2 13 0,0-7-167 0,0 0-115 16,0 0 32-16,11 0-66 0,-6-10 26 15,-5 4 13-15,9-20 43 0,-7-2 12 0,3-4 6 16</inkml:trace>
  <inkml:trace contextRef="#ctx0" brushRef="#br0" timeOffset="58904.8">17021 4857 500 0,'-4'-10'313'0,"4"-1"-41"0,-5 2-38 0,-6-12-20 16,4 3-17-16,2 4-26 0,-2 1-20 16,3 1-40-16,-3 3-45 0,2 0-41 0,-4-11-71 0,4 7 4 15,1 3-260-15,1 3-73 16,1 0 24-16,2 0 4 0,0 2 5 0</inkml:trace>
  <inkml:trace contextRef="#ctx0" brushRef="#br0" timeOffset="59290.27">17379 4897 380 0,'11'-4'260'0,"-4"4"-42"0,2-2-34 0,-2 1-20 0,2 2-23 15,-2 1-26-15,3 2-2 0,-1 1-13 16,9 7-17-16,-4-2-10 0,0 8-3 0,-3 6-13 16,0-2-6-16,-4 3-1 0,0 1-3 0,-2 0 7 15,-3 2-17-15,-2 5-8 0,0-16 0 16,0 4-11-16,0 4 8 0,-18 28-7 0,13-37 2 15,1-4-2-15,1-1 18 0,3-1 1 0,0-5 7 16,-2-1 2-16,2-4-6 0,0 0-2 16,7-4 4-16,-3-1-1 0,3-2-21 15,-2-1 17-15,4-10-20 0,3-3 12 0,-6 2-7 16,4 2-8-16,-6 5-2 0,1 3-5 0,-1 0-8 16,-1 2-30-16,-3 2-1 0,0 2-11 15,0 3-21-15,0 0 7 0,0 0-114 0,0 0-117 16,0 0-95-16,0 0 5 0,-16-10 25 15,9 10 38-15,0-6 1 0</inkml:trace>
  <inkml:trace contextRef="#ctx0" brushRef="#br0" timeOffset="60284.12">17553 5083 331 0,'5'0'185'0,"-3"1"-54"0,3 1 23 0,-1-2-20 15,3 0-2-15,0 0-5 0,0 0-6 16,0-2-14-16,2 1-9 0,0-3 0 0,12-5-9 15,-8-2-14-15,8-1-22 0,-3-2 15 0,1-2-7 16,-8 0-8-16,3-1 4 0,-5 2-6 16,-4 1-1-16,-3 1-1 0,0 0-5 0,-2 13-7 15,0-12-9-15,-18-15-2 0,9 14 1 16,-7-1-6-16,2 6 9 0,-4 4-23 16,18 4 2-16,-19 0 2 0,-27 22 1 0,19-7 6 15,4 8 6-15,-2 3-7 0,11 3 2 0,-2 3-13 16,2 5 13-16,7 2 1 0,0 1-10 15,3 1 5-15,2 1-3 0,2-23 7 0,0 10-14 16,16 36 6-16,-3-31-4 0,8-6 4 0,9-1-1 16,7-6-2-16,2-9-11 0,6-2 6 15,1-4 7-15,14-6 3 0,-35 0-14 0,14 0 5 16,53-24-2-16,-42 9 5 0,1-3 7 0,-5-4-6 16,-1-3-2-16,-3-1-8 0,-3-4-2 15,-5-4 3-15,0-1 18 0,-6-4-6 0,-5-1-11 16,-7-5 7-16,-7-1-3 0,-4-1-1 15,-5-1-6-15,0 23 9 0,0-5 5 0,-25-39-16 16,13 45-3-16,-11 5 2 0,2 5 5 16,-1 14 6-16,8 0-8 0,-5 0-3 0,-24 27 14 15,20-3-5-15,0 0-12 0,7 4 2 0,4 2 11 16,1 1-1-16,6-1-6 0,3-3 6 16,2-16-16-16,0 1 11 0,21 20 1 0,-10-19 4 15,8-1-11-15,-1-7 9 0,0-2 11 16,-4-3-7-16,7 0-4 0,4 0-5 15,25-25 14-15,-24 16-12 0,-1 1 8 0,-7-5 6 16,3 5 7-16,-7 4-17 0,-1 2 5 16,-4-1 1-16,-9 3 4 0,0 0-13 0,14 0 6 15,-14 0 0-15,39 30 5 0,-25-13-6 16,0 1 6-16,-3 5-6 0,-2-2 0 0,-2 4 7 16,-4-5-8-16,-1-2-2 0,0-3-26 0,0-6-23 15,3 0-55-15,-5-2-21 0,2-2 12 16,1-1-292-16,-1-4 13 0,-2 0 25 0,0 0 23 15,0 0 14-15,7-21-16 0</inkml:trace>
  <inkml:trace contextRef="#ctx0" brushRef="#br0" timeOffset="60564.59">18840 4839 386 0,'25'15'252'0,"-9"3"-30"16,4 3 5-16,-1 2-31 0,-3 2-3 0,-2 2-19 0,-5 4-4 15,2 3-3-15,-2-1-17 0,-2 0-12 16,-4 0-5-16,3-4-8 0,-1-1-10 16,-5-17-2-16,0-1 2 0,0 2 29 0,0-3-16 15,0-9 37-15,16 18-13 0,-11-24-23 0,11-12-4 16,0-7 2-16,7-11-31 0,-3-3-5 0,6-8-10 16,-3 0-25-16,4-4-2 0,1 3-10 15,-3 1-6-15,-2 1-65 0,0 3-50 0,0 4-61 16,-3 1-51-16,10 2 18 0,-2 6-297 15,-1 0 37-15,1 1-19 0,-3 6 34 0,-5-1 18 16,-4 9 22-16,-2 3 17 0,-2 3 39 16</inkml:trace>
  <inkml:trace contextRef="#ctx0" brushRef="#br0" timeOffset="61028.44">20814 4706 212 0,'39'-13'279'0,"2"-1"-48"0,0 0-27 0,1 3-37 0,1-1-18 16,3 2-24-16,2 1-6 0,0 5-16 0,-6-1-7 16,-1 1-9-16,-4-3-11 0,-21 7-2 15,4 0-22-15,29 16-6 0,-31-1 2 0,-2 4-5 16,-5-1 4-16,-8 3-14 0,-3-8-1 16,0 4-9-16,-28 25 7 0,12-19-5 0,0 2 4 15,-7-4-8-15,5-2-1 0,2 1 0 0,-3-2-4 16,1-2 9-16,7-5 1 0,-1 1-18 15,3 7 7-15,2-1 2 0,2-4-8 0,3 2-1 16,0-2 12-16,2 2 0 0,0-2 3 0,0 8 9 16,18 33-8-16,-6-25-2 0,-1 0-3 15,1 2 11-15,-1-5-6 0,5 3-16 16,-9-3 7-16,2 1 1 0,0-5-11 0,-6-6-18 16,-3 0-38-16,0-17-57 0,0 9 8 15,0-9-297-15,0 9 26 0,0-9-8 0,-7 10 1 16,4-12 9-16,3-2 34 0</inkml:trace>
  <inkml:trace contextRef="#ctx0" brushRef="#br0" timeOffset="61540.97">21323 4872 367 0,'-2'0'207'0,"-5"3"-2"0,2 0-35 16,-2 6-15-16,-4 12-18 0,2 3-13 0,-1 3-17 15,4-1-5-15,-1 2-14 0,4-1-3 16,3-6-14-16,0-21 0 0,0 16 3 15,0-1-6-15,26 15 7 0,-13-21 5 0,3-6-8 16,1-5-3-16,-1 2-10 0,29-23-6 16,-12 3 0-16,-4 0 12 0,1-6-14 0,-5-3 8 15,-2-1 3-15,-7-1 2 0,0 1-4 16,-2-3 0-16,-7 3-15 0,-7 0-9 0,0 18 7 0,0-5-33 16,-37-14-7-16,10 25-45 0,-8 6-41 15,13 0 8-15,-47 21-208 0,11-8 23 0,-13 4-155 16,-11 4 13-16,-17 1 27 0,-20 7 41 0,-9 1 15 15</inkml:trace>
  <inkml:trace contextRef="#ctx0" brushRef="#br0" timeOffset="62356.57">9683 6769 436 0,'-6'-10'218'0,"3"-2"-27"16,3 1-28-16,3-14-6 0,-3 10-14 0,16-25-25 0,0 14-8 16,2-1-17-16,9 2-17 0,1 2-7 15,4 4-3-15,2 1-15 0,1 4 5 16,-1 7-11-16,3 1-3 0,2 6-7 16,-23 0-4-16,12 0-2 0,36 25 5 0,-34-9-9 15,4 2-6-15,-7 3 6 0,-8 3 1 16,-5 5-5-16,-8-2-11 0,-1 6 7 0,-5-17 5 15,0 11 8-15,-27 33-24 0,8-30 15 0,-1 2 5 16,-8-3-2-16,-2 2 4 0,-4 2-11 16,4-8-9-16,5-1 18 0,-3 3-2 0,-2-8-3 0,8 2 4 15,3-4 3-15,1-5 2 0,6-6 8 16,1 3-6-16,4-3-15 0,2-3 1 0,3 0-7 16,0 4-1-16,2-7-4 0,0 0 4 15,16 35 2-15,-2-12-1 0,2 2-8 16,-3 3-2-16,1 0 5 0,-2-5 2 0,-1 4 2 15,3-4 5-15,0 2-7 0,-5-1-13 16,2-4-6-16,-2-1-21 0,-2-8-8 0,0 0-17 16,-2-2-3-16,-1-1-37 0,3-1 9 15,-2-1-112-15,-1-4-116 0,3 1-45 0,-7-3 24 16,0 0 20-16,0 0-10 0,0 0-3 0</inkml:trace>
  <inkml:trace contextRef="#ctx0" brushRef="#br0" timeOffset="62546.75">10475 7301 513 0,'4'-2'363'0,"-2"-2"-39"0,1 3-40 0,-1-1-23 16,0-1-9-16,1-3-26 0,-3 9-46 0,2-6-18 16,2 3-7-16,1 0-39 0,-5-3-22 15,2 3-31-15,-2-3-54 0,0 3-72 0,0-2 6 16,-2-2-323-16,2-2-17 0,-7-3 16 0,-7-12 22 15,1-1 26-15,6-1 0 0,0 5 37 0</inkml:trace>
  <inkml:trace contextRef="#ctx0" brushRef="#br0" timeOffset="64096.9">12233 6661 337 0,'0'0'219'0,"0"0"-17"0,0 0-29 0,-41 23 0 15,39 10-14-15,2-12-24 0,0 10 2 0,0 10-13 16,18 47-18-16,-9-40-9 0,3-6-3 15,-1 3-6-15,5-3-20 0,-2-3 3 16,2 0-3-16,0-2 4 0,-4-10-2 0,-3-2 19 16,2-7 3-16,-6-4 17 0,2-5 16 0,0-3-24 15,-1-3-3-15,-6-3 11 0,0 0-27 16,0 0-15-16,0 0 15 0,19-21-10 0,-15 10-24 16,-1 3 2-16,-3-3 1 0,0 0-16 0,2-1 21 15,-2 2-30-15,2 1 19 0,-2 0-27 0,2-2-2 16,-2 4 12-16,0 0-34 0,0 2 2 15,0-2-6-15,3 5 11 0,-1-1-11 16,-2-1 12-16,2 0 13 0,-2 4-18 0,3-1 12 16,-3 1-8-16,0 0-10 0,0 0 20 0,0 0-11 15,0 0-1-15,0 0 12 0,0 0 4 0,0 0-11 16,0 0-3-16,0 0-1 0,7 17 6 16,-5-13-10-16,-2-4-1 0,0 0-4 0,0 1-1 15,0-1 1-15,0 0 8 0,0 1 8 0,-2-1 7 16,-1 0-16-16,3-1 6 0,0 2-16 15,-2-2-18-15,-3 1-14 0,1-1-21 0,-1-2-21 16,-2-1-26-16,-2 0-22 0,-14-4-30 16,12 0 13-16,-1 1-94 0,-1-9-107 0,1 5-62 15,1-7 26-15,-1-3 22 0,3 1 17 0,2 4 12 16,0 1 7-16</inkml:trace>
  <inkml:trace contextRef="#ctx0" brushRef="#br0" timeOffset="64445.34">12203 6639 212 0,'-4'-30'288'0,"4"10"-8"0,-2 5-34 0,2 15-12 16,0-12-19-16,-12-7-25 0,10 12-34 0,-5 3-17 15,0 4-6-15,-2 4-23 0,-14 8-1 16,-5 6-11-16,-1 1-1 0,3 5-15 0,6 3-13 16,1 3-1-16,3 0-14 0,7 6-11 15,0-5 5-15,7 3 10 0,2-18-14 16,0 9-4-16,30 35 1 0,-10-30-7 0,5 2-6 15,-4-1-1-15,9-7 4 0,2 6-16 0,5-3 13 16,-1 3-3-16,1-2-1 0,2 3-9 0,0-5 5 16,-5 1 0-16,1-3-4 0,-1 2-7 15,-6-4 14-15,2 5-3 0,-8-3-5 0,-6 6 18 16,-4-3 3-16,-5 1-8 0,-7-14-5 16,0 5 7-16,-25 27 3 0,2-22-15 0,-5-4 18 15,-9 1-18-15,-2-9-11 0,3-3-3 0,-3-6-29 16,23-3-26-16,-12 0-20 0,-31-32-40 15,31 7-59-15,7-7 17 0,8-7-159 0,8-2-123 16,5 17 28-16,0-15 26 0,32-55 25 16,-7 32-4-16,5-2 24 0</inkml:trace>
  <inkml:trace contextRef="#ctx0" brushRef="#br0" timeOffset="64627.28">12752 6399 215 0,'16'-16'302'0,"-3"7"-26"16,-6 8-43-16,-2 8 1 0,2 2-18 0,0 18-4 15,-1 6-20-15,1 4-14 0,0 5-4 0,-2 5-27 16,-1 2-17-16,3-3-2 0,2 2-12 16,-2 10-24-16,0 4-2 0,2 0-18 0,1-7-40 15,-1 5-19-15,0-3-52 0,0-6-55 16,5-2 10-16,-3-8-138 0,-2-1-101 0,7-6 26 16,-2-10 20-16,-7-12 20 0,-2-4-99 15,-5-8 15-15,0 0 46 0</inkml:trace>
  <inkml:trace contextRef="#ctx0" brushRef="#br0" timeOffset="65039.78">12852 6982 274 0,'-6'-11'289'0,"3"0"-46"0,1 3-34 15,0-5-15-15,2 4-26 0,2 1-27 0,-2-6-9 16,16-17-24-16,5 6 3 0,2 0-24 0,9-3 3 16,0 5-17-16,4-3-11 0,3 0-3 15,7 1-8-15,-2-1-6 0,9 7-9 0,-8-2 9 16,4 5-4-16,-4 4-10 0,1 2-5 15,-2 4-10-15,-10 4 2 0,-18 2-3 0,10 0 12 16,24 28-17-16,-27-13 3 0,-2 3-9 0,-3 4 19 16,-2 2-16-16,-2 2-2 0,2 1-3 15,-2 2 2-15,-5 0 2 0,0-11 21 16,2 2-1-16,-1 2 3 0,-6-8 7 0,1-1 9 16,-1-4 17-16,1-1-1 0,-5 2 2 15,2-4 14-15,-2-6-8 0,0 0 19 16,0 0-21-16,0 10 11 0,-16 10-18 0,9-14 2 15,0-2-1-15,-2 0-9 0,0-3-1 0,0 2-11 16,0-5-8-16,0 0-14 0,9 2-3 0,-35-26 11 16,26 5-12-16,7-6-5 0,2 10 3 15,0-9-19-15,27-39 13 0,-15 25 11 0,6 1-25 16,0 4 2-16,8-2-12 0,-6 5-4 16,3-2-12-16,0 4-29 0,2-4-26 0,-4 7-27 15,0 4-38-15,-3 4 14 0,3 1-134 0,-5 0-110 16,2 4-26-16,-4-1 25 0,-3 5 10 15,3 4 10-15,0 3 11 0,-3 0-3 0</inkml:trace>
  <inkml:trace contextRef="#ctx0" brushRef="#br0" timeOffset="65308.96">14198 6525 262 0,'0'15'296'0,"-4"11"-27"15,2 3-40-15,2-15-21 0,0 8-12 0,-14 28-22 16,14-23-24-16,0-12-10 0,0 1 3 15,0 7-27-15,0-2-8 0,18 19-7 16,-11-25-5-16,2-3 3 0,3-4-6 0,8 4-22 16,-4-5 14-16,0-7-7 0,-16 0 0 0,19 0 12 15,27-16-30-15,-23 2 14 0,-1 1-13 16,1-8-5-16,-7-3-14 0,-4 0 7 0,-5-6-4 16,-3 2-9-16,-1-1-16 0,-3 17-18 15,0-11-16-15,-35-24-22 0,22 26-29 0,-4 1-16 16,1 2-20-16,0 4-57 0,5 4 14 0,4 1-92 15,0 3-52-15,5 2-97 0,2-2 12 16,0 6 24-16,0 0-4 0,0 0 11 0,18-17 39 16</inkml:trace>
  <inkml:trace contextRef="#ctx0" brushRef="#br0" timeOffset="65768.67">14380 6452 336 0,'18'-12'122'0,"3"0"51"0,-8 6-20 0,1 0 11 16,-2 1-14-16,-1 1-6 0,0 4-14 0,-1 0-1 16,-10 0-16-16,9 0 2 0,25 16-3 0,-18-4-16 15,3 5-15-15,-3 2-6 0,2 2-18 16,0 2 6-16,1 2-10 0,-6-1-2 0,6 1-11 15,4 1 1-15,-7-5-4 0,0 1-8 16,0-5-5-16,0-2 11 0,-5-3 4 0,3-6-10 16,-2-2-8-16,-1 1-9 0,1-5 6 15,-12 0 4-15,0 0 5 0,41-24-16 0,-18 6-8 16,-5-1 11-16,3-1-16 0,-1 3-2 16,3 1 7-16,-7 0-6 0,3 0-11 15,1 3 7-15,1 1-7 0,-3 0 1 0,5 3-1 16,2-3 2-16,-6 0-9 0,1-1 12 0,-8 1 4 15,9-5 15-15,-5 2 22 0,0-4 29 0,-3 2 5 16,1 5 23-16,-5 2-14 0,-2 4-11 16,-2-2-13-16,-1 7-6 0,3 1-4 0,-7 0 4 15,0 0 7-15,23 30 40 0,-11 0 14 16,-1 13-12-16,1-2 18 0,-3-1 6 0,2 8-6 16,1 3 6-16,-1 0-4 0,1 6-21 0,-1 3 14 15,1 4-6-15,-3-1-12 0,0 3 3 0,-5 3-13 16,1 0-1-16,-3 7-8 0,1-3-3 15,-3-38-12-15,0 16 1 0,-23 61-2 0,14-57-16 16,-5-4-1-16,-7-10 4 0,-2-5-14 0,-4-9-3 16,-8-6-28-16,-6-14-5 0,20-7-33 15,-38-13 4-15,22-11-109 0,0-8-67 0,5-10-79 16,3-4 32-16,1-9-275 0,7-7 46 16,5 0 37-16,7 3 31 0,7-1 28 0,2 30 29 0,23-54 17 15,2 29 16-15,9-2 12 0</inkml:trace>
  <inkml:trace contextRef="#ctx0" brushRef="#br0" timeOffset="66302.03">16705 6416 480 0,'-14'24'283'0,"5"-2"-30"0,-5 2-36 16,12 1-12-16,-5 1-14 0,2 4-25 0,5-15-23 15,0 7-7-15,21 29-21 0,-12-25-12 16,9-7-1-16,3 4 4 0,2-2-17 0,7-8 7 16,11-4-17-16,3-6 0 0,-24-3-13 0,15 0-4 15,6 0-3-15,42-30-7 0,-42 14-1 0,-2-5 8 16,-7 1-15-16,0-4 7 0,-11-3-5 16,-3 0-15-16,-7-2 5 0,-6-2-25 0,-5 2-19 15,0 15-23-15,-25-28-14 0,6 20-20 16,-3-2-38-16,-1 4-9 0,2 5-28 0,3 0 3 15,4 5 12-15,5 1-99 0,4 1-32 0,5-2-22 16,0 10 12-16,0 0 42 0,0 0 101 0,39-29 105 16,-16 16 1-16,0 1 86 0,0 0 20 0,2 3 25 15,0-2-5-15,1 3 5 0,3 3-8 16,1 2 1-16,-5 2 1 0,-9 1 14 0,7 0-5 16,9 0-5-16,33 28 3 0,-33-16-9 15,4 6 7-15,-1 0-7 0,-5 3 12 0,-1 0-12 16,1 3-12-16,-2 3-13 0,-1 3 12 0,-8 2 8 15,-3 8-4-15,0-6-11 0,-9 0 4 0,0-2 1 16,-5-5 24-16,2-1-12 0,-4-26 1 16,0 19 7-16,0-7 6 0,0-2 5 0,0-10-11 15,-18 14-11-15,13-17-7 0,-1-3-5 16,-6-18-9-16,3-5-14 0,0-3-11 0,-3-9-6 16,3-3-15-16,2 0-39 0,0-1-29 15,3-2 2-15,4 28-92 0,0-14-58 0,23-40-72 16,-5 38 27-16,0 1-315 0,3 0 40 0,2 0 38 15,-2 4 35-15,2 2 28 0,-7 2 26 16,0 1 25-16,9 5 31 0,-2 7-10 0</inkml:trace>
  <inkml:trace contextRef="#ctx0" brushRef="#br0" timeOffset="66716.02">18734 6410 655 0,'-5'34'340'0,"3"5"-46"16,2-20-1-16,0 11-22 0,0 5-30 0,0 6-35 15,0-2-6-15,0-2-33 0,0-1-4 16,0-5-33-16,16 28 13 0,-4-38-11 0,4-8-23 16,2-7-2-16,0-4-7 0,-4-2-15 15,30-14-11-15,-10-1-11 0,-4 0-7 0,-5-4-7 16,-6 5-7-16,1-4 10 0,3 0-18 0,0 3-10 15,-11 3-3-15,8 0-16 0,1 2-2 16,2 4-7-16,-5 3 12 0,-4 0-18 0,-14 3 17 16,14 0 1-16,-3 0-1 0,-2 0-6 0,3 0-3 15,-12 0 6-15,13 0 29 0,-1 0-13 16,2 0-2-16,4 0 36 0,26-9-8 0,-21-5 2 16,2-2 7-16,-5-8-7 0,-1 3-22 0,-1-3-8 15,-2 0 20-15,0 0-19 0,-4-1 10 16,-12 2-9-16,9-7-2 0,-7 2-54 0,0-4-14 15,-2 19-44-15,0-8-25 0,0 4-24 0,0 1-35 16,0 4 17-16,0 12-175 0,-18-26-136 16,18 26 35-16,0 0 30 0,0 0 16 0,0 0 24 15,0-10 25-15,21-3 17 0,-14 10 3 0</inkml:trace>
  <inkml:trace contextRef="#ctx0" brushRef="#br0" timeOffset="67711.59">19683 6329 499 0,'7'6'284'0,"2"0"-20"16,-2 0 4-16,3-5 1 0,-1 4-12 0,16 2-28 16,-4-5 2-16,-5-1-35 0,2-1-23 0,-4 0-19 15,2 0-16-15,7 0 44 0,16-21-37 16,-16 14-3-16,-3-6-15 0,1 2-17 0,-7-8 4 16,-1 8-34-16,-1-9-6 0,-8 4 1 0,-4 3-1 15,0-2-7-15,0 3-6 0,-20-18-6 16,4 9-28-16,-3 1 7 0,-4 7-13 15,3 2-4-15,6 4-24 0,14 7-10 0,-18 0-16 16,-3 0-6-16,-25 36 20 0,26-12-22 0,-1 1 5 16,3 8-12-16,-1 2 3 0,8 2 0 15,4 2-15-15,0 0 13 0,7-24 10 0,0 12-6 16,25 31 0-16,-6-29 11 0,6-4-7 16,5-5 12-16,9-1-6 0,2-4 3 15,2-5 6-15,3-4 9 0,2-4-12 0,-25-2 6 16,14 0 0-16,43-18 0 0,-41 9 0 0,7-6-12 15,-5 0 9-15,-2-3 3 0,-4 0-17 0,-5-7 6 16,-5-5 3-16,-2-2 3 0,-5-2-5 16,-2-1-1-16,-11 4 8 0,-3 1 8 0,0 9 7 15,-2 8-4-15,0 0 3 0,-25-13-1 16,16 20 11-16,0 1-11 0,-3 2-1 0,1 3 2 16,-3 0 9-16,0 0 2 0,-22 17-2 0,10-4-2 15,1 1 2-15,0 2-4 0,2 2-7 16,5-3 1-16,4 3 0 0,5-7-15 0,7-1 8 15,-3-1 5-15,3-3 1 0,2-6-7 16,0 0 9-16,0 0-6 0,20 12 10 0,-11-12-9 16,5-3 6-16,14 0 11 0,-19 3 4 15,12 0-5-15,27-14 12 0,-23 10-1 0,-2 1 4 16,-5 0-10-16,-4 1-6 0,0 1 4 16,-3 1-5-16,-11 0 5 0,0 0 6 0,14 0-9 0,-3 0 12 15,-11 0-9-15,23 22-7 0,-7-7 2 16,0 0 15-16,-4 0-5 0,-1-3-9 15,-6-1 5-15,2-4 1 0,2 1 7 0,-4-6 13 16,6 0 18-16,-4 0-8 0,-7-2 14 16,11 0-9-16,28-17 2 0,-11 2 2 0,-1-6-5 15,-1-1 1-15,3-4-4 0,-6-4 2 0,-2-2-1 16,0-6-4-16,-5-2-3 0,0-6-14 0,0-4 6 16,-5 3-1-16,-2 1-10 0,1 0 10 15,-6 0-10-15,3 6-14 0,0 6 10 0,-5 13-8 16,1 1 2-16,-3 7-1 0,2 8 1 15,-2 5-4-15,0 6 14 0,-2 3-18 0,4 21 4 16,-2-10-4-16,0 13 8 0,0 6-5 0,-21 51 8 16,10-38 6-16,-5 6-8 0,2-6 8 0,7 4 2 15,-2-2 5-15,0-3-6 0,4-3 14 0,-2-3-9 16,5 1 8-16,0-6-19 0,-1-5 32 16,1-6-4-16,-3-8-4 0,3-8 46 0,2-3-11 15,0-10-15-15,9 2-5 0,-2-6-6 16,14-12 0-16,-5-7 3 0,5-3-23 0,-1-4 11 15,1-4-6-15,-1 5-6 0,1 2 3 16,0 2-3-16,-3 1-3 0,-2 1 0 0,0 4-3 16,-4 7 0-16,-1 3-2 0,-2 3 0 0,3 6-2 15,-3 0 0-15,-9 0 4 0,0 0-1 16,0 0-2-16,14 18-4 0,-14-9-10 0,0 3 5 16,-5 12-6-16,5-24 16 0,-14 39 2 0,7-18-19 15,-2 1 5-15,5-5 1 0,1-1 0 16,1-4 1-16,2-12 13 0,0 10-8 0,23 13 1 15,2-15 1-15,14-7-106 0,-14-1-40 16,53-18-119-16,-11 3 22 0,15-7-274 0,6-4 36 16,-4-5 11-16,1-4 32 0,-7-2 26 0,-7 2 38 15,-9-5 21-15,-7 4 55 0,-11-1 5 0</inkml:trace>
  <inkml:trace contextRef="#ctx0" brushRef="#br0" timeOffset="81205.84">20507 7720 363 0,'-23'-24'208'0,"-16"-15"-15"0,18 26-14 0,5 7-3 0,0 0-27 0,2 3-12 15,-2 1-12-15,-11-1-12 0,8 3-18 0,-4 0-9 16,-39 17 5-16,23-1-11 0,3 1-15 15,-1 5-3-15,3 2 4 0,-1 3-16 16,5 6-2-16,1 6-6 0,6 3 0 0,2 1-4 16,5 3-9-16,2 3 4 0,10 3-10 0,1-1-1 15,3 6-2-15,0-33-2 0,21 60 10 16,-5-33-11-16,-2-3-8 0,9-1 4 16,0-5 3-16,4-4 3 0,1-10-5 0,2 2-7 15,4-3-5-15,3-7 13 0,2-5-4 16,4-5-1-16,3-2 0 0,-23-8 7 0,9 0-11 15,44-23 10-15,-35 10 2 0,3-5-3 0,-3-6 14 16,0-3-5-16,-2-6 5 0,-2-4 8 16,2 2-9-16,-5-4-3 0,-2-7 18 0,-4-2-19 15,-8 0 6-15,-8-5-9 0,-7 0 6 0,-5 26-3 16,0-15 0-16,-26-53-3 0,3 44-3 16,-4 4-4-16,-1 1 7 0,-11 4-18 0,0 8 9 0,-6 4-6 15,3 6-6-15,1 2 16 0,2 5-10 16,2 4-4-16,-4 1 0 0,7 9-3 0,15 3 3 15,-4 0 13-15,-25 18-17 0,25 3 8 0,3 0-3 16,4 5 8-16,4 3-12 0,3 5-3 16,2 4 7-16,5 1-8 0,-1 1 8 0,3-20-3 15,0 10 10-15,26 36 1 0,-15-28-6 16,5-4-3-16,-2-3-1 0,4-3-2 0,8-5 18 16,-1-1-20-16,0-6 3 0,7-2 1 0,0 0 2 15,0-7 14-15,-4 1-22 0,-1 1 8 16,-6-5 0-16,-7 0-15 0,-3 0-1 0,1-1-27 15,-5 0-26-15,-1 3-7 0,-3 0-27 16,1 0-35-16,-1 0 12 0,-1 1-70 0,0 2-100 16,0-3-97-16,-2-1 25 0,0 1 2 0,0-6 19 15,0 0 12-15</inkml:trace>
  <inkml:trace contextRef="#ctx0" brushRef="#br0" timeOffset="81569.82">21160 8153 377 0,'32'-10'225'0,"0"3"-39"0,-2 3 2 0,0-2-23 0,-14 5-10 15,0 1-13-15,-16 0 9 0,9 0-10 0,-9 0 8 16,21 18-12-16,-21-8-6 0,-2-1 1 16,-5 15-30-16,-7-3-1 0,0 5-6 15,-2 0-19-15,2-2-9 0,5-3-6 0,0-1-3 16,4 0-8-16,5-4-12 0,0-16-2 15,0 13 3-15,16 17-6 0,3-12-3 0,-3 0-8 16,-2-3-3-16,4 0 6 0,-2-3 3 0,-2 0-13 16,-3-3 5-16,-4 0-3 0,2 0-12 15,-2-2 8-15,-2 1 8 0,-3-2 6 0,-2 3 7 16,0-9-5-16,0 0-11 0,0 19 6 0,-30 25 8 16,19-29-11-16,-8 12 0 0,-1-12 0 15,-1 3-17-15,-2-2-3 0,0-8-14 0,3-1-19 16,-1-2-21-16,3-3-22 0,18-2-29 0,-12 0 9 15,-15-22-147-15,13 4-136 0,7-10 26 0,0-2-52 16,7-5 23-16,0-2 24 0,0 17 36 16,19-38 3-16</inkml:trace>
  <inkml:trace contextRef="#ctx0" brushRef="#br0" timeOffset="81808.87">21960 7784 209 0,'12'-6'337'0,"-5"5"-62"16,0 1-30-16,-3 2-21 0,1 3-11 16,-3 2-19-16,0 3-11 0,-2 1-20 0,3 20-13 15,-1 2-19-15,3 0-7 0,-3 4-4 16,-2 4-20-16,2-2-14 0,-2-3-7 0,2 2-13 16,-2-20 2-16,0 7-7 0,0 5-7 0,0 1-23 15,0-1-15-15,0-3-11 0,0-5-30 16,0-1-23-16,0-3-30 0,0-3-38 0,0-1 11 15,0-4-72-15,0-10-60 0,0 10-77 0,0-10-53 16,-16 7 12-16,10-12 13 0,-4-13 12 16,-6 2-1-16</inkml:trace>
  <inkml:trace contextRef="#ctx0" brushRef="#br0" timeOffset="81991.39">21894 8228 295 0,'-9'-5'307'0,"-14"-1"-30"0,4 0-10 0,3 2-37 15,3 2-9-15,3 2-10 0,1-1-15 0,2-1-28 16,3 1-14-16,-1-1-6 0,-2 1-21 15,5 1-7-15,2 0-24 0,0 0-8 0,7 0-7 16,0-3-9-16,4 3-7 0,24 0-1 0,-19 0-20 16,14 0-18-16,6 0-23 0,3 0-50 15,3 0-51-15,45-20-36 0,-37 10 14 16,-4 1-267-16,-2-4 28 0,-5-1-57 0,-5-3 24 16,5-4 71-16,-5-1 12 0,-2 2 5 0</inkml:trace>
  <inkml:trace contextRef="#ctx0" brushRef="#br0" timeOffset="82482.85">22962 7792 474 0,'37'-12'238'15,"-2"5"-39"-15,1-5-20 0,-1 6-23 0,-1 1-12 16,0 4-23-16,-1 1-6 0,-20 0-15 0,8 0-8 15,22 16-8-15,-22-7-1 0,-5 1 2 16,-9 2-4-16,2-1 5 0,-4 1-8 0,-3-3 2 16,-2-9-17-16,0 10-12 0,0 1 2 0,0-2 13 15,0 9-8-15,-21 21-2 0,8-20-10 0,8-5-2 16,-2-1-8-16,0-2 1 16,3-3-7-16,4-1-9 0,-3-1 12 0,1 1-18 0,0-2 2 15,2 0 0-15,0 4-1 0,0-9 1 16,0 0-4-16,0 19 0 0,32 20-2 0,-16-21-7 15,5 1 5-15,-3 5-5 0,-2-2 6 0,5-1 6 16,-5 2 0-16,2-1-1 0,-2 1 10 16,-7 1-3-16,1-4 4 0,-4 5 19 0,-6-3 12 15,0-10 14-15,0 7-19 0,-27 23 11 0,6-20-14 16,-4 2 3-16,0-5 19 0,-7-3-15 16,-7-4 6-16,7-2-6 0,-3 0 15 15,-1-7-12-15,3-3 3 0,8 0-10 0,25 0 2 16,-25 0-4-16,2 0-3 0,2 0-14 0,5 0 7 15,3 0-15-15,-10-15-13 0,16 13-3 0,2-1-54 16,1 2-42-16,1-1-57 0,1-2-48 16,2 1 17-16,2-2 16 0,3-2-344 15,2 1 37-15,7-12 31 0,-3 0 52 0,0-2 28 16,3 3 5-16,2-4 50 0,-4 0 1 0</inkml:trace>
  <inkml:trace contextRef="#ctx0" brushRef="#br0" timeOffset="83086.2">24728 7930 722 0,'2'-3'207'0,"1"-3"-21"0,-3 3-13 0,2 0-21 0,-2-1-32 16,0 2 2-16,2 0-13 0,-2-1-18 0,3 2-2 16,-3 1-9-16,4-3-2 0,-8 3-6 15,4 0 0-15,0 3 9 0,0-2 3 0,0 2 1 16,-3-1-6-16,3 0-2 0,-2 3 1 0,2-2-8 15,0 0 9-15,0 5-2 0,0-5-11 0,-2 0-2 16,2 1 1-16,-3 1-7 0,1 0-1 16,0 3-1-16,0 0-22 15,2 1 6-15,0 1 7 0,-5 19 1 0,0 1-15 0,-2 0-3 16,1 3-10-16,6 1 4 0,-3 5 2 16,3-3-10-16,0-19-4 0,0 11 6 15,0 2-2-15,0-3-5 0,0-1 2 0,0-4-3 16,0-1-2-16,0-5-29 0,0-2-8 0,0-2-24 15,0-2-19-15,0-10-24 0,0 13-23 16,0-2-41-16,0-11 15 0,0 0-235 0,0 9-31 16,-13 0 5-16,3-9 27 0,4-3 35 0,-1 2 8 15,0-1 10-15</inkml:trace>
  <inkml:trace contextRef="#ctx0" brushRef="#br0" timeOffset="83310.55">24373 8590 269 0,'-3'5'294'16,"-1"-2"-34"-16,-1 1-19 0,3-2-25 0,2-2-24 16,2 0-7-16,3 0-7 0,2-2-20 0,20-4-22 15,5-1-1-15,3-2-18 0,4-3-9 0,4 1-11 16,-4 0-7-16,5 0-17 0,4-1-5 16,0-5-12-16,5 4-12 0,-5-1 8 0,2-2-27 15,-4 1-25-15,2 2-25 0,-9 2-44 16,7-4-46-16,-7 2 11 0,-7-4-145 0,-6 4 19 15,-8-4 19-15,-11 0-167 0,-7 6 40 0,0 11 8 16,0-21-1-16,-37-18-1 0</inkml:trace>
  <inkml:trace contextRef="#ctx0" brushRef="#br0" timeOffset="83495.28">24554 7918 455 0,'-9'-3'272'0,"0"-1"-42"0,-1 2-18 0,6 0-20 0,-1 2-20 15,3-3-8-15,2 3-20 0,4-4-13 16,3 3-23-16,23-3-4 0,2-6-19 0,3 4 1 16,8-3-9-16,1 3-11 0,4 0-24 15,-2 0-28-15,0-4-27 0,4 2-50 0,3 2 6 0,-10-3-161 16,3 2-181-16,0-5 38 16,-2 0 26-16,2-2 14 0,-10 1 14 15</inkml:trace>
  <inkml:trace contextRef="#ctx0" brushRef="#br0" timeOffset="84155.03">25588 7786 404 0,'2'3'247'0,"-2"3"-32"0,0-3-19 15,0 0-17-15,0 0-5 0,0 0-20 0,3-1-13 16,-1 1-19-16,-2 1-2 0,2-1-21 0,0 3-3 15,1-1-16-15,1 3-1 0,-4 0-11 16,5 1-9-16,0 17-2 0,4-3 0 0,-2 6-11 16,-3-4-7-16,1 1-3 15,-1 0-3-15,1-1-1 0,2-7-1 0,-3 0 0 16,-4-18 4-16,0 12 8 0,0 0 0 0,0-3 1 16,0-9-4-16,0 13 6 0,0-13 17 0,0 12-5 15,0-12-7-15,0 12 0 0,0-12 9 16,0 11-5-16,0-11-8 0,14 20-7 0,-14-20-19 15,0 0 2-15,0 0 4 0,0 0 0 0,0 0-4 16,0 10 5-16,0-10-14 0,0 0 7 16,0 12-13-16,0-12 11 0,0 0-16 0,0 10-3 15,0-10 6-15,0 0-1 0,0 9 2 0,0-9 8 16,0 0-10-16,0 0 2 0,0 10 1 16,0-10-14-16,0 0 9 0,0 0 6 0,0 0-5 15,0 10-1-15,0-10 1 0,0 0-8 16,0 0 9-16,0 0 6 0,0 0 9 0,0 0 14 15,0 0 1-15,0 0 12 0,0 0-9 0,-4 19-5 16,4-22 10-16,0 1-5 0,0-2-9 0,0-1-2 16,0-4-3-16,-5 2-3 0,5-4 4 15,-5-11 2-15,-6-3-12 0,6-3 1 0,1 0-12 16,-5-1 8-16,-1 1 9 0,-1-2-5 16,6 5 0-16,1 1 0 0,-1 0-2 0,-2 3-1 15,3-6-9-15,-1 12 3 0,1 2-20 0,4 0 7 16,-5 6 12-16,5 1-13 0,-2-2 6 15,2 4 7-15,0-2-24 0,-3 1 0 0,3 1-4 16,-2 1 2-16,2-1-6 0,-2 1-9 16,2 1 3-16,0-1 6 0,0 3-9 0,0-3-3 15,0 2 5-15,0-1-9 0,0 2-1 0,0 0-24 16,0 0-13-16,0 0-19 0,0 0-25 0,-3-6-26 16,-1 6-35-16,4 4 15 0,-5-4-163 15,1-1-84-15,-1-2 8 0,3 0 27 0,0 0 24 16,-1 1 28-16,3-2 4 0</inkml:trace>
  <inkml:trace contextRef="#ctx0" brushRef="#br0" timeOffset="84898.26">25806 7632 635 0,'-21'-5'210'0,"-6"1"-15"0,1 4-24 0,10 0-6 0,-4 0-13 16,-35 21-26-16,25-3-8 0,0 3-17 0,5 4-6 16,2 5-18-16,2 0 0 0,5 9-8 15,3-3-15-15,-1 9 0 0,7-3-11 0,0 6 2 16,2-3-10-16,5-3 5 0,0-23-4 15,0 14-6-15,30 31-6 0,-14-34 9 0,5-4-8 16,4-4 2-16,-2-1-11 0,5-4 16 0,4-7-3 16,0-3-8-16,7-2 10 0,-25-5-14 15,11 0 12-15,2 0-13 0,33-22 2 0,-28 10-6 16,-4-3-2-16,-3-2 1 0,0-2-3 16,-2-1 9-16,-2-2-10 0,-5-6 1 0,-10 0-3 15,1-4-9-15,-2-1 4 0,-5 15 9 0,0-9-5 16,-21-38 2-16,8 28-7 0,-4 2 4 15,-5-2 7-15,-6 4-15 0,-2 2 0 16,-2 4 4-16,0 6-1 0,-7 1-4 0,5 7 1 16,-3 4 4-16,3 9 1 0,15 0-7 0,-1 0 3 15,-24 21-3-15,21-9-1 0,5 4 16 16,9-2-1-16,2 2-11 0,7-16-1 0,0 11 1 16,25 20 7-16,-9-15 3 0,14 1-5 15,0-2-4-15,9-1-3 0,-3-3 1 0,3-3 9 16,3 3 7-16,-6-4-7 0,5 2-1 0,-2-2 5 15,-2 4-8-15,-2 2-2 0,-6-1 4 16,1 3 1-16,5 0 11 0,-15 6-10 16,1 2 9-16,-3-1-8 0,-2 3 2 0,-2 1-2 15,-9 0 5-15,-3 4-6 0,-2-14 0 0,0 2-9 16,0 6-24-16,-21 29-22 0,12-31-38 16,2 2 11-16,-7-3-234 0,5-8-83 0,2-6 17 15,3-7 14-15,-1-4 27 0,5 1 12 16,0-4-2-16</inkml:trace>
  <inkml:trace contextRef="#ctx0" brushRef="#br0" timeOffset="85387.39">26432 7852 215 0,'16'-14'311'0,"0"2"-67"0,0 5-26 16,2 4-31-16,-4 3-20 0,-14 0-6 15,21 0-18-15,25 22-20 0,-28-7-6 0,3 5-10 16,-1 4-4-16,-6 3-16 0,-3 3-8 15,-1 1-13-15,-6 5-4 0,1-1-4 0,-5-20-6 16,0 10 0-16,0 4-5 0,-19 28-5 16,17-36 4-16,-2-5-7 0,1-2-5 0,1-3 13 15,2-2 7-15,-5-4-6 0,1-2-5 0,-1-2 9 16,-2-2-6-16,3-2 2 0,-1-2 8 0,-4-17-10 16,-5 1-8-16,7-7-1 0,-2-4 2 15,5-4-12-15,-1-7-1 0,3-5-9 0,2-3 7 16,-3-3-4-16,3 27 15 0,0-11-21 15,23-42 7-15,-18 35-2 0,16 6-9 0,-8 1-12 16,3 1 0-16,0 9 17 0,1 8-20 0,1 8 1 16,0 3 6-16,-2 9-8 0,-16 0 13 15,9 0-6-15,19 25-8 0,-14-5 6 0,-1 6 0 16,-8 5 2-16,-3 2 1 0,3 0 9 16,-5-18-15-16,0 12 2 0,0 2 2 0,0 3 8 15,-25 29-10-15,25-32 3 0,-9-2-13 0,4 0 12 16,3-7-7-16,2-1 12 0,-5-4-11 0,5 2 16 15,0-17-11-15,0 13 8 0,0 4-2 16,21 24-4-16,-12-20-2 0,7-2-1 0,2-2 19 16,7-3-16-16,5 2 13 0,0-1-6 0,0-6-11 15,4 3 1-15,3-3-33 0,-3 0-22 16,1-3-35-16,-3-3-66 0,7 1 15 0,-9-1-267 16,-21-3-7-16,2 0 19 0,3 0 42 0,20-18 24 15,-24 5 10-15,-3 1 19 0</inkml:trace>
  <inkml:trace contextRef="#ctx0" brushRef="#br0" timeOffset="86111.69">19025 8210 484 0,'0'0'203'0,"0"0"-19"0,0 0-33 16,0 0-12-16,35 33-7 0,-17-33-19 15,14 0-6-15,12 0-13 0,2 0-19 0,2 0-5 16,50-21-8-16,-47 15-11 0,2 3-4 16,-8 0-7-16,-1 0-12 0,-12 1-33 0,-2 2-42 15,-10-1 4-15,-20 1-81 0,12 0-60 16,-12 0-142-16,7 6-15 0,-16-6 9 0,-5 0 18 16</inkml:trace>
  <inkml:trace contextRef="#ctx0" brushRef="#br0" timeOffset="86294.27">18869 8620 301 0,'-2'8'259'0,"7"1"-23"0,2-3-25 0,4-2 0 16,0-4-14-16,22 0-32 0,-15 0-7 0,14 0-26 16,9 0-12-16,44-20-15 0,-39 12-16 15,2-3-5-15,0 4-26 0,0-2-9 0,3 0-30 16,-3 3-66-16,-2 0 5 0,-9 0-323 0,-10-3-17 15,-11-1 42-15,-9 0 18 0,-2 1-6 16</inkml:trace>
  <inkml:trace contextRef="#ctx0" brushRef="#br0" timeOffset="87753.43">19365 7969 443 0,'0'0'135'0,"0"0"-5"16,0 0-4-16,0 0-17 0,0 0-12 0,0 0-13 15,0 0 1-15,0 0-4 0,20 15-6 0,3 1 1 16,7 7-3-16,-2-1-7 0,4 4-3 16,2-2-14-16,0-1 2 0,1 2-8 15,-1 5 1-15,3-4 5 0,-3 6-15 0,1-7 5 0,-5 4 1 16,-8 7 25-16,1-2-3 0,-7 1 7 15,-2 6 2-15,-14-21 9 0,0 11-7 0,-23 43-10 16,7-34-14-16,-14 1-2 0,-4 4-7 0,-12-1-6 16,0 2 6-16,-9-2-18 0,-4 0-19 15,-3-2-3-15,2-3-32 0,-2-2-31 0,12-4-46 16,6-7 10-16,7-3-278 0,5-6-8 16,3-5 23-16,15-9 32 0,14-3 24 0,-2-5-31 15</inkml:trace>
  <inkml:trace contextRef="#ctx0" brushRef="#br0" timeOffset="88495.84">28541 7566 275 0,'0'21'216'15,"-20"-21"-8"-15,20 0-49 0,0 0-5 0,0 19-18 0,0-19-4 16,0 0-25-16,0 0-9 0,0 0-15 15,4 26-5-15,33-26-3 0,-19 0-8 16,12 0-12-16,7 0-14 0,-3 0 2 0,42-15-15 16,-37 10 7-16,-9 1-28 0,0 2-13 15,-10-2-18-15,-1 4-18 0,-8-2 4 0,3-1-63 16,-10 3-46-16,-4 0-116 0,0-1-80 0,-4-1 10 16,-5 1 3-16</inkml:trace>
  <inkml:trace contextRef="#ctx0" brushRef="#br0" timeOffset="88715.09">28363 7882 293 0,'0'6'204'0,"0"-3"-9"16,-5-2-27-16,5 2 4 0,5-1-32 0,-5 0-11 15,9-4-17-15,0 2-17 0,2-2-1 16,19-1-21-16,-16 3-4 0,36-11-17 15,-11 6 6-15,3-4-8 0,-8 0-5 0,5 0 1 16,-2-1 1-16,-3 1-35 0,-4-2-8 0,-5 5-22 16,-6 2 3-16,-8-1-109 0,-2 2-36 15,-9 3-145-15,0 0 24 0,0 0 17 0,0 0-45 16</inkml:trace>
  <inkml:trace contextRef="#ctx0" brushRef="#br0" timeOffset="90343.21">29757 7302 422 0,'0'0'146'0,"0"21"-3"0,0-21-40 0,0 0 16 16,0 0-19-16,0 0-14 0,0 20 16 0,-14 4-8 15,19-21-2-15,4-2 16 0,2 2-18 16,3-3-1-16,0 0 8 0,-3 0-14 0,10 0-2 16,-3 0-1-16,-2 0 3 0,0 0-5 0,-2 0 7 0,-5 0-11 15,-9 0 6-15,12 0 2 16,-12 0-14-16,13 0-2 0,-13 0 9 0,0 0-8 15,0 0-4-15,17-13-8 0,-17 15-20 16,-5-4-2-16,-2 2 10 0,2 0-16 0,-4 0-1 16,2 2-3-16,-2-2-9 0,5 0 8 0,-1 0 0 15,-4 0 1-15,2 0-9 0,-2 1 4 16,9-1-7-16,0 0-2 0,-9 0 3 0,9 0-6 16,-12 0-4-16,12 0 3 0,-14 0-3 15,-6 12 2-15,11-8-2 0,-12 8 2 0,0 0-10 16,3-1 15-16,2 2-14 0,-5 3 5 0,3 0 6 15,2 2-5-15,-2-2-2 0,2-1 1 16,2 2-1-16,-2-1-2 0,2-3 1 0,3 1 5 16,1-5 7-16,6 3-17 0,-1-3 3 0,-2 0 3 15,3-1 8-15,4-1-11 0,-5-1-2 0,5 3 1 16,-4 0 3-16,4 1-6 0,0-4 5 16,0 0 0-16,0 2-2 0,0 1 2 0,0-9 10 15,0 0-10-15,0 11 10 0,0-11-2 16,0 11 1-16,13 8-14 0,-13-11 6 0,5-5 6 15,-3 3-8-15,3-1-1 0,-5-2 9 0,0 3-8 16,4-3 0-16,-4 1 4 0,0-1 7 0,5 2 1 16,-5-1-15-16,0-3 10 0,5 1 3 15,-5 2-7-15,0 0 2 0,0-4 0 0,0 1-2 16,0 2 5-16,0-3 5 0,4 4-11 0,-4-4 17 16,0 0-10-16,0 0-2 0,0 0 10 15,0 2 4-15,5-4-5 0,-5 2-8 0,2-1 10 16,3-2-12-16,-5 0-3 0,4 2 8 15,1-3 6-15,-1-1-4 0,8 3-8 0,-8-2 5 16,1 1-5-16,4 1-11 0,0-1 17 0,-2-1-6 16,2 1 5-16,3 0-7 0,15-5 4 15,-1 4-10-15,-1-1 11 0,0 5-6 0,-25 0 7 16,21 0-7-16,4 0 4 0,14 17-10 16,-19-7 3-16,1 2-5 0,-7 0 6 0,0 3-3 0,-7-3 10 15,2 0-10-15,-5-2 1 0,1 1-7 16,-1 1 17-16,3 12-11 0,-7-6 6 0,0-18-4 15,0 15 2-15,-20 21 8 0,11-20 8 16,-3 1-18-16,-6-1-6 0,-3 2 6 0,0-6 8 16,-4 3 6-16,-5-2-2 0,10-2 4 0,-8 1-3 15,3-4-5-15,-5 2 9 0,10-4-3 16,-10 0-1-16,14-3-6 0,-3-2 22 0,3 1-18 16,7-2 10-16,0 0-12 0,2 2 16 0,7-2-8 15,0 0 7-15,0 0-2 0,-9 0-16 16,9 0 1-16,0 0 1 0,-14 0-5 0,14 0 1 15,0 0-25-15,-11 0-17 0,11 0-18 16,-14-20-36-16,14 14-20 0,0 1-38 0,5-2 15 0,-5 1-206 16,13-12-68-16,-1-4 27 0,2-1 26 15,2-1 24-15,2 2 43 0,-2-2-15 0</inkml:trace>
  <inkml:trace contextRef="#ctx0" brushRef="#br0" timeOffset="90927.15">30305 7393 383 0,'0'-1'263'0,"4"0"-40"0,-1 1-25 0,-1 0-38 15,-2 0-11-15,0 0-7 0,2 0-31 16,-2 2-14-16,0-1 8 0,5 2-9 0,-5 0-15 16,4 1 4-16,-4-2-11 0,5 5-2 15,0-2-9-15,2 2 1 0,2 13-12 0,0-3 8 16,2 6-6-16,-2-3 5 0,-4 4-2 16,9 1-15-16,-7-1 2 0,6 4 6 15,-1-2-15-15,2 1 0 0,-1 0 7 0,4 0-18 0,-1-2 5 16,-7-1-3-16,11 0-1 0,-6-3-6 0,2 0-10 15,-7-6 6-15,3 6-1 0,2-2 4 0,-3-5 0 16,-4-4-3-16,0-1 3 0,-3-3-7 16,1 2-10-16,0-4 8 0,-3 2 8 0,0-4-8 15,3 2-11-15,-3 0 2 0,-2 0 6 16,5 0 2-16,-5-1 2 0,0 0-6 0,0 2-6 16,0-4-9-16,0-1-25 0,0 0-8 0,0 0-21 15,-7 2-17-15,4-2-19 0,3 1 9 16,-4-2-99-16,2-2-49 0,-3-3-109 15,5 1-21-15,-5-3 25 0,5-2 3 0,-4 0 45 16,4-1-23-16</inkml:trace>
  <inkml:trace contextRef="#ctx0" brushRef="#br0" timeOffset="91769.43">30082 7701 413 0,'0'0'176'0,"0"0"-33"0,0 0 3 0,0 0-17 16,0 0-4-16,0 0-19 0,0 0 1 15,0 0-6-15,0 0-11 0,0 0-21 0,0 0 17 16,0 0-12-16,0 0 0 0,0 0-11 0,0 0-8 16,28 19 3-16,-21-19 0 0,-3-1-2 15,6-1-4-15,1 0 2 0,3 2-5 0,6 0 2 16,40-10-19-16,-26 3 3 0,1 1-14 0,4 0 17 16,2-3-21-16,-2 1 10 0,-2 2-1 15,2 0-16-15,-5-1 5 0,1 1 7 16,-3 0-8-16,-14 3-8 0,3 0 7 0,-12 0 7 0,2 0 4 15,-11 3 14-15,0 0-16 0,14 0 10 16,-14 0 7-16,11 0-11 0,-11 0 10 0,0 0-1 16,10 0-11-16,-10 0-2 0,0 0-9 0,9 0-7 15,-9 0 6-15,0 0 4 0,0 0-9 16,0 0-26-16,16-3-20 0,-12 3-33 0,-8-3-41 16,2 3 12-16,-1-4-316 0,3 0 16 15,-4-2 29-15,-3-1 33 0,7 1 18 0,-5-3 6 16</inkml:trace>
  <inkml:trace contextRef="#ctx0" brushRef="#br0" timeOffset="92212.72">31052 7398 422 0,'42'-10'196'16,"-8"2"-25"-16,5-1-18 0,-2-4-21 0,-3 7-15 15,0 3 1-15,-4-2-16 0,0 4-8 0,-5-1-9 16,-25 2-2-16,16 0-6 0,-6 0 0 16,3 0 6-16,3 18-11 0,-16-9 0 0,0-3-6 15,0 5 6-15,-11 10-5 0,-7 1-9 16,-8-1-3-16,10 0-4 0,-9 0-6 0,0-3-2 16,2 2-6-16,-2-4-1 0,4 2-9 0,5-9 0 15,7 3-7-15,0 0 0 0,4-3 2 16,3-2-8-16,2 1 3 0,0-8-1 0,0 0 2 15,25 30-10-15,-4-15 6 0,-1-3-4 16,1 0 1-16,2 4-8 0,0-4 9 16,-5-2 8-16,3 1-12 0,-1 1 4 0,-1 0 8 15,1 0 11-15,-6-6-7 0,-2 0 3 0,-8 3 8 16,5-3 2-16,-9 1 12 0,0 1 0 16,0-5 3-16,0-3-7 0,0 0-5 0,-25 24-10 0,4-12 12 15,-4 0-3-15,-2-6-16 0,-8 2-1 16,3-1-9-16,-2-1-18 0,-1-5-3 0,1 1-28 15,18-2-35-15,-5 0-30 0,-4 0-55 16,-18-20 14-16,17 10-269 0,13-8 9 0,6-1 17 16,2 1 14-16,5 1 23 0,0 4 12 15,16-22 47-15</inkml:trace>
  <inkml:trace contextRef="#ctx0" brushRef="#br0" timeOffset="92447.1">31639 7410 226 0,'3'-4'332'0,"1"2"-71"0,1 0-42 16,-1 0-25-16,3 4-7 0,-2 2-7 0,-1 3-9 15,17 8-26-15,-3 8-7 0,3-1-17 16,4 2-19-16,-2 4-7 0,2 2-9 0,1-1-2 16,-1 3-16-16,0-1-1 0,0-4-5 15,1 0-6-15,1 0-11 0,-2 0-4 0,-9-4-21 16,3 0-17-16,-3-5-23 0,-9-2-16 15,-3-5-19-15,1-2-25 0,-1 0 8 0,-4-4-89 16,0-5-102-16,0 1-120 0,-4-4 18 16,4-3 30-16,-5-2 15 0,5-2-2 0</inkml:trace>
  <inkml:trace contextRef="#ctx0" brushRef="#br0" timeOffset="92666.11">32009 7475 456 0,'-3'-5'303'0,"1"-3"-49"15,-3 6-25-15,5-3-25 0,-4 2-24 0,4 2-13 16,-5 1-14-16,-2 1-8 0,0 2-20 0,1 4-28 16,-10 10 2-16,-3 7-9 0,3 2-14 0,-2 3-2 15,-3 6-5-15,1-1 1 0,1-2-19 16,-6 2-9-16,4 1 0 0,1-1-28 0,-3 2-21 16,2-3-21-16,0-3-37 0,8 0-46 15,4-3 13-15,2-15-139 0,7 0-149 0,0-6-1 16,0-6 34-16,4 0 36 0,1-3 1 15,-1-3 4-15</inkml:trace>
  <inkml:trace contextRef="#ctx0" brushRef="#br0" timeOffset="117535.19">32364 7183 219 0,'0'0'3'0,"0"0"65"16,0 0 45-16,0 19-17 0,0-19 18 0,0 0 29 15,23 34-39-15,-23-28-11 0,0-5-6 0,0 3-10 16,0-1 1-16,0-1-5 0,0-2 6 16,0 1 1-16,0-2-22 0,2 1 11 0,1-4-23 15,-1 0 3-15,2 1-23 0,15-13 9 16,-8-3-4-16,8 5-3 0,3-3-2 0,1 2 8 16,3-1-9-16,-1-1-5 0,5 8-8 15,-5-1 5-15,0 2-21 0,3 4 16 0,-8 2 1 16,-20 2-4-16,16 0-13 0,-2 0 8 15,16 27 0-15,-14-13-5 0,0 7 10 0,-2 2-2 16,-7 0-3-16,-3 5 14 0,1-2-12 0,-3 7-3 16,-2-18-6-16,0 4 8 0,-23 32-1 0,16-23-3 15,-11-2 7-15,4 3-11 0,-2-3 6 16,-5-4 6-16,-1-3 2 0,1-1 5 16,5-4 6-16,-5 0 1 0,3-2 1 0,4-4 6 15,3-2 1-15,4-2-6 0,0 1 13 0,-2-4-6 16,2 1-6-16,2 1-4 0,5-3 1 0,0 0-5 15,0 0 8-15,-2-6-10 0,2 3-8 0,2 0 4 16,3-2 3-16,20-5-12 0,-7 1 7 16,5 0-7-16,0-1 4 0,3 1-5 0,-1 4-2 15,-2-1 8-15,-5 3-14 0,0 1 9 0,8-3-1 16,-13 5-4-16,1 0 6 0,18 17-9 16,-16-5 4-16,-2 3-8 0,2 5-2 0,-14-2 11 15,1 1-15-15,-3 10 19 0,0-16-12 16,0 11 10-16,-21 30 3 0,10-24 13 15,-3-3 0-15,-5-1-5 0,1-1 9 0,-5-1-3 16,5-4 12-16,-3-3-13 0,5 0 3 16,-2-4 9-16,-1-1-16 0,3-1 3 0,3-5 0 15,-3-1 9-15,4-1-1 0,5-3-12 0,-2 1 2 16,0-2 3-16,4 0-6 0,-2 0 4 16,7 0-14-16,0 0-13 0,0 0-13 15,0 0-26-15,-13 0-49 0,13 0 9 0,0 0-205 16,-10 0-90-16,-3-17 23 0,6 10 25 0,-5-10-15 15,-6-5 5-15</inkml:trace>
  <inkml:trace contextRef="#ctx0" brushRef="#br0" timeOffset="118544.14">28665 9096 386 0,'0'0'153'0,"0"0"-8"0,0 0-13 0,0 0-17 15,0 0-14-15,0 0-12 0,0 0-22 16,0 0 15-16,0 0-24 0,0 0 0 0,0 0 6 16,37-43-23-16,-7 36-4 0,4-5 1 0,-4 0-11 15,4 1-12-15,-8-4 15 0,3 5-25 16,6 2 20-16,-10 0-4 0,0 0-11 0,-4 6-32 16,-7-1 0-16,2 2 0 0,-3 1 3 15,-13 0 2-15,0 0-55 0,0 0-5 0,0 0-34 16,17 12-86-16,-17-10 14 0,-7 0 10 0,-3 3-146 15</inkml:trace>
  <inkml:trace contextRef="#ctx0" brushRef="#br0" timeOffset="118828.52">28486 9426 380 0,'5'3'185'0,"0"-4"-46"15,1-1-16-15,8 2-8 0,-2 0-5 16,22-10-5-16,1 3-33 0,-1-2 15 0,5-1-4 16,2-2-18-16,-2-1-1 0,2 0-12 0,-2 1 6 15,-4 1-12-15,-1-3 11 0,3 4-7 16,-7 1-9-16,-5 0-4 0,-7 4 4 0,-2-2-15 15,-7 4 8-15,-4 0-24 0,7 0-3 0,-8 1-9 16,1-1-23-16,-1 2-25 0,1-2 3 16,-5 3-107-16,0-3-141 0,4-2-47 0,-1 1 14 15,-3-4-18-15</inkml:trace>
  <inkml:trace contextRef="#ctx0" brushRef="#br0" timeOffset="119639.21">30140 8829 295 0,'11'-17'234'15,"-6"4"-33"-15,-1 0-28 0,1 3-15 0,-5 1-19 16,-5 5-7-16,1 0-21 0,-1 0-17 0,-4 7-10 15,-21 2 2-15,10-5-18 0,-31 22-13 16,17-8 7-16,-1 2-20 0,3 3 3 0,2-1-13 16,7 0 5-16,3-1-16 0,4 1 5 15,7-2-16-15,4-4 16 0,0-1-6 0,5-11 3 16,0 9-17-16,26 19 11 0,-1-16-1 16,2 3-9-16,1-1 2 0,-5-1 6 0,7 0-3 15,2-2 7-15,-9 1-1 0,2-1-6 16,0-1 6-16,-9-3-6 0,3-2-1 0,-10 1 10 0,-2-1 6 15,2-3 9-15,-9 4 13 0,4-1-10 16,-4-5 7-16,0 0-5 0,-25 36-10 0,0-15 0 16,-3 0 9-16,-4 0-9 0,-7 0 1 15,5 0-15-15,9-5-3 0,-10 2-14 0,5-4-13 16,5-2-13-16,0-3-7 0,11-2-12 16,-2-5-57-16,16-2 8 0,0 0-215 0,-9-21-82 15,18-2 29-15,5-6 17 0,7-3 14 16,-5-4 5-16</inkml:trace>
  <inkml:trace contextRef="#ctx0" brushRef="#br0" timeOffset="119885.04">30704 8532 234 0,'7'4'249'0,"-3"4"-30"0,-1-1-16 0,3 19-16 16,-1-2-25-16,-5 6-15 0,5 5-18 15,-1 0 1-15,-1 3-15 0,-1 2-9 16,-2 2-17-16,4-3-5 0,-4 3-15 0,0-3 3 16,3-2-17-16,-3-4-2 0,4 3-3 0,-4-7-7 15,5-1-22-15,-5-4-17 0,0-8-15 16,0 2-21-16,0-18-4 0,0 11-29 0,0-1 7 16,0 1-58-16,0-11-39 0,0 0-94 0,0 0-121 15,0 18 43-15,0-21-3 0,-9-3-2 0</inkml:trace>
  <inkml:trace contextRef="#ctx0" brushRef="#br0" timeOffset="120050.05">30628 9051 360 0,'-4'-8'208'0,"-1"3"-21"0,0-1-25 15,1-1-23-15,4 0-12 0,0 0-16 16,4 0-15-16,10-11 3 0,2 2-32 0,9-1-2 16,5 0-6-16,0 1-13 0,11-1-3 0,-6 1-26 15,4-1-8-15,2 2-22 0,3 2-11 16,-1 2 3-16,-2 0-54 0,8 0-69 0,-8-8-84 15,2 8-110-15,3-1 11 0,-4-3-29 0</inkml:trace>
  <inkml:trace contextRef="#ctx0" brushRef="#br0" timeOffset="120449.59">31639 8413 359 0,'-6'-8'181'0,"-1"2"-14"0,-7 3-45 0,5 2-17 0,-19 6-2 15,-2 5 1-15,1 5-24 0,-10 3 1 0,9 2-16 16,5 3 6-16,6 3-37 0,-6-2 27 16,9 3-10-16,4-3 11 0,6 2-31 15,-6-2 2-15,12-5 0 0,0-19 3 0,0 14-3 16,0-2 3-16,18 4 0 0,-11-13 4 0,7 0-16 16,-2-3 21-16,17-6-10 0,-13 6 8 15,33-21-15-15,-20 9 7 0,6-3 3 0,-5-1 10 16,2 1 3-16,-9 1-3 0,2-4-10 0,0 9 4 15,-9 2 11-15,-7-1-10 0,0 4-9 0,1 1 1 16,-3 3-9-16,-7 0 0 0,0 0 14 16,0 0-12-16,4 21 4 0,-4-11-3 15,-2 20-12-15,2-16 7 0,0 10 0 0,0 3-4 16,0 3-4-16,0 4-8 0,0 1 2 0,0 3 4 16,0 0-1-16,0-2-4 0,7 36-4 15,2-38-11-15,0-1-5 0,-2-3-12 0,7 0-15 16,-5-3-6-16,2-3-11 0,1 0-10 15,-5-8-46-15,4 4 12 0,1-8-68 0,-6-5-40 16,6-5-144-16,-12-2 22 0,0 0-37 16,37-21 13-16,-12 6 30 0</inkml:trace>
  <inkml:trace contextRef="#ctx0" brushRef="#br0" timeOffset="120687.59">32270 8656 409 0,'0'-1'207'0,"-2"1"-34"15,4 0-22-15,-2 0-18 0,2 0 3 0,1-5-19 16,1 5-18-16,5-1-5 0,0-1-5 0,3 2-20 16,18-7-3-16,-5-1-2 0,3 2-13 15,1-3 3-15,-1 0-29 0,-1-1-7 0,-1 5-17 16,-6-1-30-16,1-1-9 0,-3 1 2 15,-11 3-44-15,5-3-25 0,-6 4-37 0,-1 1-81 16,-5-2 15-16,0 3-136 0,0 0 5 0</inkml:trace>
  <inkml:trace contextRef="#ctx0" brushRef="#br0" timeOffset="120863.82">32279 8799 219 0,'-2'5'208'0,"0"0"-25"0,-3-2-19 0,5 0-21 15,0-3-2-15,0 1-1 0,7-2-26 0,-5 1-21 16,10-3-14-16,-3 0-9 0,16-3 2 0,-2-5-14 16,9 1-24-16,2 0-22 0,-4-1 1 15,2-1-64-15,-2 1-13 0,2-1-30 0,-2-5-64 16,4 2-175-16,-4-5 17 0,0 1 4 16</inkml:trace>
  <inkml:trace contextRef="#ctx0" brushRef="#br0" timeOffset="122055.43">32598 8291 418 0,'0'0'194'0,"0"0"-26"0,0 0-18 16,0 0-24-16,0 0 0 0,0 0 4 15,0 0-17-15,0 0-12 0,43 23-6 0,-36 7 8 16,-2 0-19-16,0 1-10 0,4 6 1 0,-5-1-21 16,-1 2 5-16,-1 2-3 15,-2-25-5-15,0 16-12 0,0 5 6 0,0 6-13 0,0-1-2 16,0-2-12-16,0-2-31 0,0-4-28 15,0 0-4-15,0-5 4 0,0-4-165 0,0-4-163 16,0-8 17-16,4 2 21 0,-1-15 11 0,6-5-4 16</inkml:trace>
  <inkml:trace contextRef="#ctx0" brushRef="#br0" timeOffset="122470.32">33031 8306 470 0,'-4'0'232'0,"4"1"-27"0,-3 2-18 0,1 3-33 0,0 0-2 15,0 2-17-15,-1 5-20 0,-1 13-10 16,1 2-5-16,1 1-23 0,2-13-12 0,0 2-4 16,0 6-4-16,0-2-10 0,0 1-7 15,0-1 8-15,16 14-3 0,-11-25-10 16,-1-1 10-16,3-5 1 0,2-1-6 0,0-4-4 15,3 0 2-15,4 0-14 0,28-20 4 0,-19 0 0 16,2-1 5-16,-1 0-6 0,-4-3-2 16,1-1 5-16,-7-1 13 0,3 8 7 0,-3-9-5 15,-2 7-8-15,2 0 10 0,-12 7 5 0,3 3-13 16,-5 1-11-16,5 2-4 0,-7 5-7 0,3 2 13 16,-3 0-15-16,-3 5 12 0,1 1-2 0,-3 4-13 15,5 20-3-15,0-15 12 0,0 9-17 16,-9 38 5-16,7-25-3 0,2 7 9 0,0-24 2 15,0 13-10-15,0 8-17 0,0 2-4 16,0 2-26-16,0-2-10 0,0-1-35 0,-18 39-69 16,18-42 15-16,-3-9-119 0,-1-3-150 0,-3-9 13 15,0-5 24-15,2-5 26 0,1-2 28 16,2-2 7-16</inkml:trace>
  <inkml:trace contextRef="#ctx0" brushRef="#br0" timeOffset="122785.14">32790 9386 448 0,'-4'1'233'15,"2"-1"-45"-15,2 2-26 0,2-2-13 0,2-3-28 0,3 1 2 16,23-7-14-16,-5-3-14 0,14-1 3 16,0-2-10-16,0-2-10 0,7 2-7 15,0-4-8-15,5 1-15 0,-3-2 2 0,4 2-8 16,-3-1 3-16,3-1-24 0,-6 4 7 16,-5-4-15-16,1 0-3 0,-6 3-29 0,1-1-27 15,-7 1-21-15,-3 5 8 0,-8-4-134 16,-10 6-152-16,-4 2-5 0,-1 2 26 0,-4 6 12 15</inkml:trace>
  <inkml:trace contextRef="#ctx0" brushRef="#br0" timeOffset="123011.19">33001 9498 612 0,'0'4'190'0,"7"-2"-22"0,3-1-14 0,-1-2-28 16,18-2-8-16,-13 3-5 0,41-15-27 15,-14 4-2-15,3-1-17 0,-3 2-4 0,0-4-24 16,3-1-34-16,-3-2-12 0,3 0-13 0,-3-1 12 16,3-3 0-16,-5-4-165 0,0 2-166 15,-7-1 4-15,-7-1 13 0,-4-7-29 0</inkml:trace>
  <inkml:trace contextRef="#ctx0" brushRef="#br0" timeOffset="127594.88">11146 8691 270 0,'0'0'250'0,"0"-21"-46"0,0 21-19 0,0 0-49 0,-34-39-11 15,32 35-4-15,2 3 8 0,-3 2-23 0,1 3-4 16,0 1-9-16,2 3-2 0,-5 19-4 16,-2 0-22-16,3 3 3 0,4-11 0 0,0 7-15 15,0 7-3-15,0 7-8 0,0 1-2 16,0 2 0-16,0-2 6 0,0-1-14 0,0 0-9 15,0-4 0-15,0-4-8 0,20 31-30 16,-10-36-18-16,3-6-18 0,3-6-33 0,7 1 7 16,-4-13-143-16,-19-3-158 0,18 0 19 0,28-27 31 15,-26 6 12-15,3-2-10 0</inkml:trace>
  <inkml:trace contextRef="#ctx0" brushRef="#br0" timeOffset="127960.53">11749 8625 351 0,'-6'2'200'16,"1"3"-11"-16,-13 12-29 0,2 7-17 0,-3 1-14 16,-1 5-5-16,1 6-21 0,5 0-6 0,5 4-9 15,0 0-5-15,7 3-20 0,2-22 0 16,0 7-3-16,0 5-11 0,20 34-7 0,-6-37 1 15,0-4 0-15,2 0-10 0,5-6 2 0,4-3 14 16,0-5-4-16,5-2-2 0,4-5-8 0,-2-5 17 16,-13 0 1-16,8 0-7 0,42-29 8 15,-30 10-1-15,-7 1-6 0,0-5 0 0,-2-3 3 16,0-1 1-16,-5-3 4 0,-2-3 11 16,-7-2-8-16,-4 1 0 0,-8 1-14 0,-4 18 1 15,0-9-10-15,-32-24-3 0,5 24-7 16,-12 10-9-16,-5 2-7 0,-4 5-13 0,-3 5-10 15,26 2-9-15,-14 0-16 0,0 0-25 0,-36 24-36 16,45-13-29-16,7 7 10 0,9-3-113 16,5-2 19-16,2-2 18 0,7-5-189 0,0-6 25 15,0 0 21-15,18 9 20 0,8-3 0 0</inkml:trace>
  <inkml:trace contextRef="#ctx0" brushRef="#br0" timeOffset="141393.25">13893 8364 222 0,'23'0'103'0,"-23"0"-6"0,0 0 3 16,0 0-20-16,0 0-9 0,0 0-8 0,0 0-16 15,21 0 5-15,-21 0-20 0,0 0 12 16,0 0-4-16,0 0-8 0,32-20 3 0,-32 20-5 16,2-1 15-16,-2 3-6 0,3-3-3 0,-3 1 2 15,2 0 14-15,-2-1-34 0,0-3 11 16,0 4 1-16,0 0-11 0,0-2-3 0,0 2-21 16,0 0 0-16,-2 0-1 0,2 6-6 0,-3-6-28 15,1 0-51-15,-2 0-100 0,1-3-145 16,-1 2 6-16</inkml:trace>
  <inkml:trace contextRef="#ctx0" brushRef="#br0" timeOffset="142119.2">13332 8390 219 0,'-5'4'205'0,"0"-2"-44"0,1 1-20 0,-1-2 7 0,3 0-24 15,0 1-9-15,-3 0-30 0,3 1 19 0,-3-2-23 16,3 0 2-16,0 1-21 0,-1-1-5 16,1 1-12-16,0-2 1 0,2 0-15 0,-3 2 16 15,3-2-21-15,0 1 9 0,0-1-21 16,0 3 10-16,3-2-6 0,1 2-9 0,1-2 18 15,2-1-2-15,2 4-27 0,23 1 16 16,-2-1 6-16,7-4-7 0,4 0-7 0,5 1 8 16,4 2-12-16,5-1 16 0,-27-2-12 15,13 0 13-15,9 0-8 0,8 0-8 0,1 0 2 16,6 0 6-16,-3 0-7 0,2 0-1 0,-5 0 7 16,1 0-13-16,-3 0 12 0,1 0-9 0,-8 0 3 15,49 9 3-15,-60-3-4 0,-5 0 1 0,-4 3-17 16,-7-7 14-16,-5 0 0 0,-4 1 2 0,-3-1-1 15,-1 1 8-15,-1-3 9 0,-2 3-8 0,-3-3 14 16,1 3 5-16,-3 0-3 0,-4 3 10 16,-14 15-15-16,-12 0-2 0,-4 4 2 15,-16 4-1-15,-12 9-5 0,-8 6-1 0,-8 6 5 16,-11 8 1-16,-3-1-2 0,-6 3-4 16,-3 3-18-16,3-5 16 0,4-2-6 0,1-6 5 15,8-2-3-15,5-4 2 0,14-2 10 0,4-7-16 16,10-3 0-16,6-2 4 0,3-9 6 15,9 0-15-15,-3 2-1 0,8-7 4 0,2-1-2 16,6-3 2-16,-1 0 3 0,8-5-6 16,5-2 3-16,3-2-4 0,2 3-12 0,2-5 1 15,0-1-28-15,0 0-28 0,0 0-18 16,0 0 9-16,18 8-121 0,-16-11-159 0,3 1 20 16,-5-2 24-16,0-3-1 0,0-1-3 0</inkml:trace>
  <inkml:trace contextRef="#ctx0" brushRef="#br0" timeOffset="142647.12">13774 8135 265 0,'0'-9'186'0,"0"0"-20"16,0 0-40-16,0 0-11 0,-2-2 3 0,2 1-7 0,2 1-3 16,0 1-6-16,-2 8-21 0,0 0 5 15,0-10-5-15,0 10-17 0,0-12 2 0,0 12-11 16,0-12-15-16,0 12 10 0,0 0-8 15,0 0-1-15,0 0 0 0,5-17-25 0,-5 21 9 16,2 1 3-16,-2 2-1 0,3 2 5 16,1 18 0-16,1 3-5 0,-1 8 2 0,8 5 13 15,-3 1-8-15,0 13 12 0,-2 8 2 0,5 11 12 16,-1 14-7-16,1 6-7 0,-3 8 7 16,-2 2 4-16,-3 0-14 0,1 9 4 0,-1-3 8 15,1 4-18-15,-3-1 7 0,3-4-8 0,-1-6 1 16,1-5-4-16,2-4 6 0,-5-9-1 15,7-6 4-15,-4-8-14 0,-1-8-7 0,1-6 8 16,-3-11-15-16,3 4 14 0,2-10-14 0,-5-1 9 16,0-11-15-16,1 0 9 0,-1-8-2 15,-2-8 4-15,0-1-17 0,2-2-1 0,-2-2-24 16,0-5-5-16,0-4-47 0,0 0-45 16,-2 9 10-16,2-10-220 0,-2-8-81 0,-1 0 27 15,-3-26 23-15,3-1 10 0,-1-5 14 0,4-9 2 16</inkml:trace>
  <inkml:trace contextRef="#ctx0" brushRef="#br0" timeOffset="143548.88">14815 8506 353 0,'0'0'200'0,"0"0"-34"16,19 29-3-16,-10 7-37 0,0 1 15 0,0 10-31 16,-2-4-8-16,2 1 3 0,0 3-9 0,-2-2-8 15,2 8-8-15,1-1 0 0,-4 1-15 0,-1 1-4 16,-3-4-4-16,3-2-11 0,-3 2 0 16,3-5 1-16,-1 3-7 0,1-2-30 0,-3-9 7 15,1-2-11-15,-3-5-36 0,0-12 3 16,2-3 4-16,-2-15-21 0,0 10 4 0,0 1-99 15,0-11-71-15,0 0-158 0,2 13 21 16,-2-18 13-16,-2 0-2 0</inkml:trace>
  <inkml:trace contextRef="#ctx0" brushRef="#br0" timeOffset="144124.51">15265 8469 254 0,'4'-5'210'0,"1"7"-28"0,-5 4-10 0,2 3-26 15,3 18-6-15,-3 3-22 0,-2-15 7 0,0 12-9 16,0 3-25-16,0 10 1 0,0 5-9 16,0-1-7-16,0 3-5 0,0 0-18 0,0 0-2 15,0-1 9-15,0-3 5 0,0-4-12 16,0-1 2-16,0-7-2 0,0-3 15 0,0-5 3 15,0-7 10-15,0 1-5 0,0-5 18 0,0-3 5 16,0-9-16-16,0 12-12 0,0-12 3 16,0 0-13-16,0 0 2 0,0 0-13 0,0 0-2 15,0 0-19-15,-7 18 11 0,7-20-7 0,0 1-5 16,2-2-13-16,3 0 10 0,-3-2-8 16,5 1 7-16,9-8-21 0,5-3 5 0,-3 0 0 15,5-3 9-15,2 1-20 0,1-4 4 0,1-1 10 16,1-4-3-16,-1-2-6 0,1-2 8 0,-5 1-10 15,2-2-4-15,-2 1 15 0,0-4-7 0,-3-2 1 16,-4 0-1-16,0-5-7 0,-4 4 3 16,-3-1-1-16,-4 4 9 0,-3-2-4 0,-2 20 2 15,0-8-4-15,0 0 6 0,-28-26-1 0,19 25-3 16,0 4 6-16,5 6-3 0,-6 3 5 16,6 3-5-16,1 2-2 0,1 5-15 15,2 2 10-15,0 2 4 0,0 8-13 0,9 18 14 16,1 7-5-16,3 4 12 0,1 3-8 0,2 6-6 15,2 3-1-15,5 9 8 0,-4 1 6 0,8 3-2 16,-2 1-7-16,1-4 13 0,1-1-17 16,1-2 10-16,2-2-8 0,-5-5 9 0,0 0-26 15,-4-9-19-15,-1-3-39 0,-4-5-52 16,3 2 14-16,-6-9-270 0,-3-17-56 0,-10-5 26 16,0-7 35-16,-5-5 40 0,-2-16 10 0,-11-6 16 15,4-1 12-15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10:18.731"/>
    </inkml:context>
    <inkml:brush xml:id="br0">
      <inkml:brushProperty name="width" value="0.05292" units="cm"/>
      <inkml:brushProperty name="height" value="0.05292" units="cm"/>
      <inkml:brushProperty name="color" value="#FF0000"/>
    </inkml:brush>
  </inkml:definitions>
  <inkml:trace contextRef="#ctx0" brushRef="#br0">3433 14688 210 0,'22'0'62'0,"-22"0"-22"0,0 0-21 0,0 0 1 16,0 0-1-16,0 0 20 0,21 0-26 15,-21 0 4-15,32-26 14 0,-27 26-12 0,-1 4-19 0,1-4 13 16,0 0 17-16,-1-3-12 0,-2 3 3 16,3 3-1-16,0-3-18 0,-1 3 12 15,1-3-19-15,-5 0 19 0,0 0 13 0,0 0-19 0,0 0 10 16,0 0-8-16,0 0-5 16,14 0 6-16,-14 0 6 0,11 0-10 0,-11 0 2 15,0 0 34-15,11 0-38 0,-11 0-54 0,14 0 69 16,-5 0 12-16,5 0 24 0,-14 0-15 15,25-12-10-15,-15 8-15 0,-4 0 4 0,-1-1 0 16,2 0-2-16,-3-1 17 0,1 1-4 16,0 0 27-16,-1 0-6 0,1-1 7 0,-3-1-15 15,0 3-18-15,-2 0 15 0,5-2-5 0,-3-1-25 16,-2 2 18-16,0-2-7 0,3-2 17 16,-3 9-13-16,0 0-19 0,0-13-12 0,0-8 43 15,0 2-20-15,0-2 10 0,0-3-31 0,0 2 17 16,16-19-4-16,-14 23-6 0,5-7-3 15,-7 6 26-15,2-2-19 0,-2 5 11 0,0 2-10 16,2 0 3-16,-2-1 0 0,0 3-4 0,3-19-8 16,-3 16 27-16,0-9-30 0,-16-30 21 0,6 18-3 15,-1 5 10-15,6-4-23 0,-8-3 11 16,8 3 5-16,-2 0 0 0,-2-2-9 0,2 1-1 16,-2 1 0-16,2 1-9 0,0 1 15 0,0 0-10 15,0-1 0-15,3 0-2 0,-8 0 9 0,8 1-22 16,2-3 13-16,-5-1-4 0,0 0-5 15,2-1 12-15,1 2-1 0,-1-5 2 0,3 6-6 16,-3-3 7-16,3-1-6 0,0-4 6 0,2 7-15 16,0-6 11-16,-3 1 14 0,3-6-17 15,0 3 11-15,-4 1-17 0,4-2 13 0,-3 3 4 16,-4-4-11-16,3 0 1 0,-1-1-1 0,-2 6 21 16,1 0-19-16,-1 1 11 0,0 1-24 15,0 2 29-15,-2-2-14 0,4 0-9 0,1 1 5 16,-3 1 16-16,0 1-19 0,0-4 6 0,2-1 11 15,3 3-12-15,-3-6-10 0,-1-2 4 0,3 3 7 16,-1-4-1-16,-5 2-2 0,9 0-12 16,-3 2 13-16,3 0 5 0,0 3 1 0,-2-5-26 15,-3 2 24-15,5 23-2 0,0-10-13 16,0-4 12-16,0-2-2 0,0 1 10 0,0-3-13 16,0-1 3-16,0-3-4 0,0 0 11 0,0-3-17 15,0-2 25-15,0-1-24 0,0-1 9 0,0 0-12 16,0-2 11-16,0 0-4 0,0 3 10 15,0 0 10-15,0 0-24 0,0-1 16 16,0 5-5-16,0-4 4 0,0 3-10 0,0-3-3 16,0-1 0-16,0-2 11 0,0 1 5 15,10-2-1-15,-10 3-9 0,0-2-10 0,0-2 21 16,0 1-14-16,0 1 1 0,0-1 7 16,0 1-4-16,0-3 3 0,0 3-1 0,0 2 3 15,0-2-21-15,0 1 8 0,0 1-5 16,0 1 4-16,0-3 13 0,0-1-7 0,0-2 8 15,0 3 9-15,0 1-17 0,0-4 3 16,0 2 0-16,0 1 3 0,0-1 0 16,0 1-6-16,0 0 0 0,4-51-6 0,-8 50 16 15,4 0-3-15,-5-1-3 0,3-1-12 0,-1 2 22 16,-1-1-7-16,1-1-23 0,1 2 11 0,-5 2 15 16,5 1-7-16,0 1-9 0,-1-5 25 15,1 0-16-15,0 0-4 0,-3 1 7 0,3 2-2 16,0-1-13-16,-7 3 10 0,9-2 16 15,0 2-17-15,-7-2 0 0,2 3 2 0,0 0 4 16,1-1-2-16,-1 1-3 0,5 0 8 0,-4 3-20 16,-1-2 16-16,3-5 4 0,-3 3-23 0,1 1 21 15,1-3 2-15,-4 0-1 0,3-3-5 16,4 4 5-16,-2 1 1 0,-3-4-13 0,3 5-7 16,-1 1 29-16,1 0-16 0,2-2 0 15,-2 3 0-15,2-3-6 0,-2 0-2 0,-5 0 6 0,2-3 11 16,5 1-17-16,-2-2 15 0,-3 3-4 15,-2 1 8-15,0 3-13 0,3 0-4 16,2 0 21-16,2 2-16 0,-3-1 15 0,1 1-8 16,0-1-23-16,2 0 9 0,-5-4 1 15,5-2 2-15,-2 1 9 0,-3 2-4 0,1-3 11 16,4 0-13-16,-5 5-1 0,3-3-1 0,2-3 9 16,-5 2-20-16,-2-1 12 0,5 2-2 15,0 0-4-15,-5 0 14 0,7-1 4 0,0 0-10 16,-5-2 1-16,5 3-5 0,-2 0-1 15,2 0 21-15,0 23-32 0,0-10 20 0,0-5-3 0,0-2-5 16,0-2 5-16,0 4 6 0,0-1-5 16,0 1-4-16,0 0-13 0,0 1 12 0,0 0-10 15,0 0 24-15,0-1-20 0,0 3 13 0,0 1 13 16,0 2-14-16,0-1-9 0,0 0 14 16,0 2-6-16,0 1 6 0,0 4-14 0,0-1-3 15,16-19-5-15,-11 31 28 0,-1-6-20 0,1 5 0 16,-3 3 16-16,3 2-19 0,2 0 12 15,-5 1-7-15,7-11 20 0,-2 2-12 0,7 0-3 16,-5 7-12-16,5-5 13 0,-3-1-7 0,0 0-11 16,1 6 19-16,2-4 2 0,4 0-3 15,-6 3 4-15,6-1-18 0,-7 5 4 0,3 1 2 16,-2-8 18-16,1 7-21 0,-4 2 1 0,-2 3-12 16,5-2 20-16,-3 3-11 0,-2 0 4 15,0-1-6-15,0 3 23 0,-3-1-4 16,3-1-26-16,-2 2-4 0,-3 0 26 0,5-1 2 15,-3 2 3-15,1-1-9 0,0 2 15 16,-3-2-15-16,2 0 3 0,-1 0-4 0,4 0 4 16,-3 1-4-16,1 1 1 0,-1-2 5 0,1 0 1 15,-5 0 8-15,9 1 4 0,-4 1-33 0,-1-4 5 16,1 2 17-16,0 3-1 0,1-3-7 16,1 0 23-16,-2-1-20 0,-1 2 2 0,3-1-6 15,-4-1 7-15,3 2 14 0,-1-2-9 16,2-1 2-16,-2-1 1 0,1 2-14 0,1-1 18 15,0-1-31-15,0 2 14 0,-2-2 1 16,15-4-19-16,-6-1 19 0,-5 2-9 0,0 3 20 16,-2-3-6-16,5 4-2 0,-5-2-5 0,-1 4-15 15,-1-3 23-15,4 0-14 0,12-6 22 16,-10 1-4-16,1 4 5 0,-5-2-8 0,4 2-9 16,-4 2-1-16,0 1 3 0,-2-1-11 0,4 1 19 15,-2-1-2-15,-1 2 9 0,1-1-12 16,-2 1-18-16,2 1 24 0,-3-2-23 0,3 0 16 15,-4 3-19-15,8-2 1 0,-9 0 3 16,5 0 25-16,0 3-4 0,0-3-12 0,0 3-1 16,0-1 18-16,0-1-2 0,-3 2 5 0,-4 0-22 15,0 0 9-15,0 0 0 0,12 0 0 16,-12 0 14-16,20 17-6 0,-15-10-5 16,-3 1-9-16,3-1-4 0,-3 2 15 0,0 2 17 15,1 1-16-15,-3-2-13 0,4 17 14 16,1 1-10-16,-3-2 6 0,-2-2-3 0,0-3-5 15,0-3 26-15,2-3-23 0,-2 1 16 0,0 6-3 16,0 4-4-16,0 3-29 0,0 1 36 0,0-2-21 16,0 1-3-16,19 29 15 0,-17-30-4 15,12-1 0-15,-7-4 13 0,0 1-14 0,2-4 15 16,0 0-16-16,-2-5-5 0,-5 0-2 0,12 3-14 16,0 0 15-16,-5 0 6 0,2-2 1 0,-6-3-19 15,6 6 19-15,-4-3 17 0,0-1-10 16,2 9-2-16,-7-7 1 0,12 7 11 0,-2 2-7 15,1 4 3-15,-6 2-13 0,0 0 2 0,2 3 0 16,-2 3-2-16,0 1 3 0,2 3 0 16,-4 1-6-16,-5 1-4 0,7-2 8 0,-3 1 10 15,1-4-1-15,2 0-16 0,0-3-5 16,0 0 8-16,2-3-12 0,-2 1 15 0,2-4 0 16,-2 0 7-16,0-2 9 0,2 0-2 0,-2-3-26 15,4-1 16-15,-4 1 9 0,4-2-26 16,-4-2 18-16,2 1-3 0,-2-4-1 0,0-4 2 15,-2-1-15-15,2 8 9 0,4-4 9 16,-2-1-4-16,-2-1-6 0,-2-3 7 0,-1 0-4 16,6-5-5-16,-8 1-4 0,2 0-12 0,1 0 17 15,0-4-7-15,-1 0 6 0,-2-1 5 0,3 3 3 16,-3-5-1-16,3 2 6 0,0-2-12 16,-3 0 3-16,2-1 3 0,-4 0 5 0,0 0 8 15,0 0-11-15,0 0-6 0,16-18 14 16,-11 12-24-16,-3-3 17 0,-2-3-2 0,5-16-2 15,-5-4-25-15,2-2 10 0,5-1 8 0,-2-6 10 16,-5-3 6-16,2-3-13 0,-2 22 5 16,0-11 4-16,0-7 10 0,0-4-10 0,0-2 15 15,0 1-7-15,-18-46-10 0,15 46 2 0,-4 4-5 16,3-2-3-16,2 2 22 0,-8 2-16 0,6 0-2 16,-3 2-4-16,0 1 7 0,5-1 3 15,-10 2 0-15,8 1-6 0,-1-4 7 0,3 4-16 16,0-4 8-16,2 1 0 0,0 19 4 0,0-11-13 15,0-5 2-15,0 0 9 0,20-43-12 16,-11 43 11-16,3 4-28 0,-1 0 5 0,1 5 35 16,-1 2-14-16,3 4-7 0,-3 1 11 0,-1 4-20 15,-3 6 16-15,2 3-7 0,-2-1 9 16,-1 4-4-16,1 1 12 0,0-1-17 0,0 2-1 16,2 2-13-16,0-1 19 0,1 1-4 0,1 1-4 15,1 0 9-15,-12 0-17 0,20 0 17 0,3 0-1 16,25 24 2-16,-27-15 11 0,0 9-25 15,-3-1 14-15,0 3 2 0,-2 2 6 0,-2 4-12 16,-5 1 3-16,5 6 18 0,-7 1-15 0,-3 1-16 16,-4 2 2-16,3 2 0 0,-3 0 11 15,2 3-8-15,-2-6 8 0,0 3 22 0,0 0-17 16,0-19-16-16,0 9 13 0,0 6 12 16,0 1-13-16,0 2 10 0,0 0 2 0,18 40-4 15,-8-40 0-15,-6 0-1 0,3 0 6 0,0-3-14 16,4 2 0-16,-2-3-1 0,1-2 11 15,1 2-1-15,1-4-9 0,-1-3 2 0,3 3 8 0,0-3-1 16,-1-2-10-16,3-2 7 0,-2 2-3 16,2-5 16-16,-2 5-22 0,0-1 8 15,-1-2 1-15,4 0-16 0,-1 0 10 0,-3-5 5 16,-1 4 0-16,-1 1-5 0,5-4-16 0,-9-3 20 16,2-2 0-16,3 8 1 0,-1-1-2 15,-2 0 15-15,1 3-29 0,3 0 13 0,-3 0 6 16,-1 0 12-16,0 0-22 0,-2 2-15 0,0 0 21 15,0 2-1-15,-1-3-10 0,1 2 30 16,0 1-31-16,-2-2 8 0,2-1 5 0,0 3-1 16,-1 0-4-16,-1 2 11 0,6-2-2 15,-6-4-3-15,2 2 0 0,0 0-18 0,-3 1 3 16,3 2 32-16,7-6-28 0,-5-2 2 16,-4 5 13-16,2-1 13 0,4 0-17 0,-4 3-9 15,4 3-7-15,1-3 16 0,-5 3-7 0,0 0 9 16,0 3-19-16,4 3-2 0,3-3 14 0,-7 1-17 15,4 1 13-15,-2 2 6 0,7-3 5 16,-6 3-6-16,6-5 8 0,2 4-20 0,-4-3 19 16,-3 3-16-16,3-2 10 0,-5-3 9 0,7 3-5 15,-2 0 5-15,0-4-20 0,2 2 17 16,-3-2-1-16,1 1 3 0,0-1-12 0,0 2-16 16,0 1 36-16,-3-3-10 0,3 0-4 15,-5-2 5-15,0 0 14 0,0-2-6 0,0 1-13 16,-4-3 1-16,2-2 1 0,0-5-23 0,-3-4 24 15,1-2 7-15,-3-5-11 0,1 3 4 0,-3-2-25 16,0-1-1-16,4 0 24 0,-2 0 8 16,-2-2-8-16,3 3 1 0,-1-4-8 0,-2 0 6 15,0 2-15-15,2-3 20 0,1 1-2 0,-3-3 2 16,0 0-3-16,0 0 2 0,2 2-7 16,-7-5-13-16,5-2 4 0,-2-2 9 0,2-3-4 15,-2-18 29-15,2 10-21 0,0-10 2 16,0-7-20-16,-9-44 20 0,4 36-16 0,3-5 5 15,-3-3 8-15,-2 1 22 0,3 7-36 0,-6-5 33 16,4-3-35-16,-1 3 25 0,0-4-5 0,-5-2-14 16,1 0 9-16,2 1-16 0,0-3 13 15,-3-1-11-15,-6 1 20 0,-1-5-4 0,6 1-3 16,-3-3 3-16,0-4-6 0,-1 4 9 16,-1-8-1-16,2 1-6 0,2 1 6 15,1-4 13-15,3 1-24 0,-1 0 4 0,2 6 12 16,4-4-15-16,3 2-6 0,-3 7 3 0,1-4 12 15,1 2-8-15,3 3-2 0,0 32-9 0,0-17-2 16,0-4 8-16,0-4 1 0,0 0-17 0,16-51 19 16,-11 52 7-16,4 4 0 0,3 0-22 15,-3 5 30-15,0 2-3 0,0 2-4 0,3-7 0 16,-1 4-5-16,1 6 16 0,1 1-21 16,-1 3-1-16,-1 3 8 0,1 5-18 0,1 3 2 15,-1 2 9-15,2 4 0 0,-3 3 0 16,-2 4-5-16,1 2 2 0,-1 2 2 0,-2 1 8 15,-1 1-13-15,6 2 6 0,-12 0-11 16,9 0 3-16,3 0 0 0,-3 0 3 0,9 0 1 16,21 17 17-16,-14-13-16 0,-2 5 1 0,0 0 0 15,7 0 2-15,-7 1-3 0,-2 1 0 0,1 3 1 16,-1-1 1-16,0 5 11 0,-1-1 1 16,1-3-2-16,0 1-2 0,-3 5 1 0,-2-2 1 15,2 6-2-15,-4-4 0 0,2 0 5 0,0 1 0 16,-2 3-20-16,2 3 1 0,0-4 16 15,-2 3-1-15,4-4 10 0,-2 4-6 0,0 1-2 16,3-1 2-16,-6-2 3 0,6 4-1 0,-3-2 0 16,0 1 0-16,2-1-2 0,-4 3-5 15,2-3-3-15,0 1 2 0,0 1 0 0,2-1-1 16,-8-1 1-16,3 3 1 0,1 0-8 0,-2 2 5 16,-3-2 4-16,0 2 17 0,2-1-18 15,-1 1 16-15,-1-2-6 0,2 4-10 0,1-2-4 16,-3 4 0-16,0-5 1 0,-2 0 6 0,2 0 5 15,3-3 1-15,1 2-1 0,-4 0-11 0,1-1-1 16,1 2 20-16,5 0-2 0,-7-1-2 16,1 1-18-16,-6 1 3 0,8 1 1 0,-8-2 0 15,10 4-3-15,-3-3-4 0,5 3 9 0,-4 0-1 16,6-4 1-16,1 6 0 0,-1-3-13 16,0-3 6-16,3 1 1 0,-3 1 0 0,3-2 23 15,2 5-1-15,-5-4-2 0,3 4 1 16,-5 0-1-16,2-1-1 0,1 4-14 0,-1 0-5 15,-4 3 6-15,-1-1-1 0,3-4 1 0,3 3 0 16,-3 3-5-16,4 2 20 0,-1-7-34 16,-3 1 23-16,0 1-21 0,2 0 17 0,-2-1 17 15,5 4-12-15,-3-3-1 0,1-1-17 0,-1 1 3 16,-4-2 31-16,6-7-38 0,1 6 24 0,0-2-8 16,-1-4 2-16,1-1-6 0,-3-2 13 15,1-3-1-15,-6-2-22 0,1-4-2 0,2-4 28 16,0-1-7-16,-2-2 0 0,-3-4 1 15,-1 0 10-15,1-3-20 0,1-3 10 0,-1 5-9 16,-2-4 3-16,0 1 8 0,3 1-22 16,-3-3 4-16,2 1 17 0,-1 0-1 0,1 1 0 15,-2-2-4-15,0-1 4 0,1 2-5 16,-1-2-20-16,-9 0 25 0,0 0 0 0,11 0-5 16,-11 0-2-16,35-32-16 0,-22 11 34 0,1 2-17 15,-7-8 9-15,2 0-13 0,-4-6-9 0,-3 0 33 16,-2 0-10-16,0 13-2 0,0-8 1 15,0-2 9-15,0-7-17 0,-18-38 3 16,9 35-6-16,2-1 8 0,-2-1-4 0,-3-1 6 16,1-2-30-16,1 4 35 0,-3-2-9 0,-1 2 3 15,0-2 3-15,-2-2-9 0,-2 0 7 0,-5-3-12 16,2-3 7-16,-2 2 9 0,0-2 5 0,-4-7-1 16,2 2 6-16,-1-2-31 0,-1-1 18 15,2-5-6-15,-1 4 21 0,1-3-26 0,2-1 0 16,3-2 10-16,1-3-2 0,3 2 0 0,-2-2-22 15,2 1 25-15,0 1-30 0,0-2 17 16,2 2 26-16,0 0-13 0,3-1 1 0,2-1-11 16,-1 3 9-16,4-6-7 0,1 0 9 15,3 2-1-15,-1-2-11 0,3 36 4 0,0-18-2 16,0-10 1-16,0-5-1 0,19-69 0 16,-12 69-8-16,-1-1 1 0,1 4 10 0,3 0 1 15,-1 4-17-15,-2 3 14 0,2-1-8 0,0 7 2 16,-2 1 3-16,4 1 1 0,-4 1 3 0,2 3 7 15,0 6-22-15,1-1 23 0,-1 2-9 16,5 0-4-16,-3 1-8 0,5 0 23 0,0 1-2 16,2 4-13-16,1-2-8 0,4 3 5 0,-3 0-20 15,6 0 12-15,-3 1-10 0,-1 5 26 16,6-2-9-16,0 0-1 0,-1 6 13 0,-2 4-8 16,-4 0 2-16,0 5-12 0,-1 4 12 0,-4 2-1 15,0 8-29-15,-4 0 3 0,-12 0 39 16,0 0-4-16,14 0 2 0,20 20-2 0,-16-5-34 15,-2 1 7-15,3 2-8 0,-8 1 3 0,5 1 22 16,0 6 2-16,0 2-18 0,-2 0 3 16,0 4 21-16,2 4 0 0,-2 3-2 0,-1-2-2 15,1 4-2-15,0 4 2 0,4-1 2 16,-4 6-3-16,0 1 0 0,-1 1-13 0,1-1 1 16,0 3 14-16,0 0 5 0,-3-1 2 0,3-1-8 15,0 2 11-15,2 1-1 0,0-4 0 16,-2 0 8-16,6 3-25 0,-6-3 5 0,4 5 4 15,-2 3 0-15,0-2 0 0,0 3 6 16,-2 3 0-16,2 0-19 0,0-1 1 0,-6 3 18 16,1 2-1-16,-2 1 14 0,0-1-16 0,-6 1-3 15,1 2-2-15,-4-4-18 0,3 1 2 16,-1-1 1-16,0-3 2 0,0-1 25 0,-2 0-7 16,0-30-2-16,0 15 2 0,0 9 20 0,0 5-33 15,23 67 0-15,-16-59 1 0,2 1 25 16,1 1-21-16,-1 3 29 0,0 0 1 0,-2 1-11 15,0 1 11-15,2-1-20 0,-9 0 20 16,0 1-1-16,4-5-33 0,3 5-6 0,5-4 8 0,-3-6 16 16,5 1-5-16,-1-7 0 0,-1-5-4 15,-1-2 8-15,8-5-15 0,-3-5-16 0,-5-5 19 16,8 0 6-16,-3-7 10 0,0-5-9 0,-3-9-4 16,-1-8 6-16,-1-9-3 0,-11 0-6 15,0 0-20-15,32-26 39 0,-18 4-17 0,0-12 6 16,0 2-5-16,0-10-8 0,-3 3 19 15,0-4-33-15,1-8 15 0,-1 0 4 0,1-5 2 16,-1-2-19-16,-2-3 16 0,1-2 11 0,-3-3-14 16,2-2 20-16,-2-2-8 0,-1-3-25 0,-1-2 21 15,0-3 11-15,-3-1-6 0,0-5-12 0,0-3 0 16,1-3 17-16,1-1-13 0,-4 43 2 16,0-23-15-16,0-14 26 0,0-5-19 0,0-1 6 15,0-2-9-15,0 0 11 0,0 2-21 16,0 4 23-16,16-82-3 0,-6 97 0 15,-4-3 0-15,4 2-4 0,1 2-4 0,5 4-5 16,-2-2-1-16,2 3-1 0,5 5 3 0,2-1 0 16,-1 1 2-16,6 5-11 0,-3-2-2 0,3 3-1 15,-3 0 0-15,2 6 19 0,6-2-18 0,-8 8 11 16,-2 2-31-16,2 1 25 0,-2 7 11 16,0 6 8-16,2-2-26 0,-2 8-12 0,0 4 8 15,-5-1 17-15,1 12 2 0,-8 0-6 16,3 4-3-16,-14 2 35 0,11 0-22 0,24 17-15 15,-15-4 36-15,1 4-37 0,2-1 17 0,0 5-5 16,0 6 4-16,-3 0-7 0,1 6 11 16,-3 3-14-16,-2 3 32 0,0 3-13 0,-2 0 14 15,0 3-6-15,-5 4-10 0,3 2 5 0,-1 0 11 16,-2 10 4-16,0-7-4 0,-2 5-31 16,2 1 28-16,-2 0-8 0,0 1-2 0,0 0 0 15,0 1 0-15,0-4-2 0,0 2 11 16,0-3 3-16,2 0-3 0,0 1 0 0,-2-1-4 15,2 3 2-15,-4-3-3 0,1-2 0 0,4 7-2 16,-6-5-1-16,-1 1 9 0,-3 1 3 16,0 5 11-16,0-33-11 0,0 19-6 0,0 6 19 15,0 3-29-15,0 1 13 0,0 0 1 16,0-2-1-16,0 0-2 0,0-3-6 0,0-2-1 16,2 51 1-16,5-53-18 0,4-2 16 0,1 2-8 15,-1 0 10-15,5 0-1 0,3 3-1 0,-1 2-8 16,0-1 25-16,3 2-3 0,-3 4-37 15,1 2 2-15,-1 3 1 0,-2 3 3 0,-2 1 4 16,-1 3 19-16,1 2 2 0,-5 3-11 16,3 0 1-16,-1 3 12 0,1 0 0 0,-1 0-3 15,1-6-17-15,1-4-6 0,1 3 0 16,0-2-29-16,7-6-4 0,-5-3-10 0,-3-8-86 16,-1-9-129-16,-1 2-59 0,-1-4 7 15</inkml:trace>
  <inkml:trace contextRef="#ctx0" brushRef="#br0" timeOffset="5393.99">7120 5778 217 0,'-23'21'52'0,"23"-21"13"15,0 0-29-15,0 0 7 0,0 0-2 0,0 0 9 16,0 0-28-16,0 0 36 0,0 0-19 0,0 0-5 16,0 0 4-16,0 0 22 0,0 0-32 15,0 0-9-15,0 0 0 0,0 0 5 0,0 0 9 16,0 0-10-16,-21 0-7 0,21 0 18 16,0 0-23-16,0 0 15 0,0 0-6 0,0 0 8 15,0 0 7-15,0 0-19 0,0 0-10 0,0 0 11 16,0 0-79-16,0 0 76 0,0 0-4 15,0 0 8-15,0 0-23 0,0 0 28 0,0 18-20 16,0-18 0-16,0 0 0 0,14 27-4 16,-7-25 9-16,0-1 20 0,2-2-37 15,2-1 10-15,5 2 18 0,30-17-21 0,-18 10 9 0,4-2-18 16,0-3 11-16,5 1 23 16,-5 4-33-16,4-5 22 0,1 3-28 0,-5 0 24 0,-2 1-6 0,0 4 4 15,-3-1-13-15,-6 1 7 0,-5 0-9 16,-2 2 20-16,-3-1 0 0,1 1-4 0,-5 0 1 15,0 2 13-15,-1-1-16 0,-1 0-14 16,-5 1 9-16,0 0-3 0,0 0-2 0,0 0 20 16,11 0-10-16,-11 0-1 0,0 0-13 0,10 0 0 15,-10 0 1-15,0 0 19 0,0 0-2 16,11 0 0-16,-11 0-1 0,0 0-1 16,0 0 7-16,0 0-14 0,0 0-11 0,0 0 17 15,0 0 7-15,12 0-3 0,-12 0-13 0,0 0 3 16,0 0-2-16,0 0 12 0,18 16-1 15,-14-11-2-15,-1-1 2 0,-3 2-11 0,2-1-19 16,0 1 31-16,1 4 0 0,6 13-2 0,-7 2 0 16,0 8-2-16,1 6 1 0,-1 1 9 15,-2 3-7-15,0-18 7 0,0 11-2 0,0 9-3 16,0 3 8-16,0 0 0 0,0 1-10 16,0 2 0-16,0-1-1 0,0 3-8 0,0 0 3 15,0-2-9-15,0 1-9 0,0-1 7 0,0-3 1 16,0-3 18-16,0-3 0 0,0-2-2 0,5 31 21 15,-1-41-22-15,-2-2 0 0,8-2-4 16,-8 1-2-16,3-8 2 0,-1-1 9 0,1-5-16 16,-3-2 9-16,3 1-13 0,-3-2 0 0,0 1 1 15,5 10 25-15,-5-5-15 0,3-5 16 16,0 2-2-16,-3-2-2 0,0-1-18 0,3 2-2 16,-5-6-27-16,4 1-41 0,-4-2-51 0,3-1-124 15,-1-2 15-15,-2-2-103 0,0 0-9 16</inkml:trace>
  <inkml:trace contextRef="#ctx0" brushRef="#br0" timeOffset="6218.76">7817 5736 234 0,'-5'-2'99'0,"3"1"-43"0,-3 1-3 15,5 0-25-15,0 0 6 0,0 0 6 0,0 0-24 16,0 0 17-16,0 0-21 0,0 0 11 0,-23-2 10 16,21 1-26-16,0-1 6 0,2 2 14 0,-2 0 12 15,2 0-39-15,-3 0 4 0,1-1-5 16,2 0 38-16,2 3-28 0,1-3 18 0,1-1-8 15,3 1 0-15,-2-1 21 0,4-1-31 16,2-1 10-16,12-3 0 0,2-3 10 0,1 3-13 16,-3-1-7-16,0 1 2 0,-3 2-11 0,1 3 0 15,-7-2 5-15,8-2 3 0,-8 2-18 16,-2 1 2-16,-1 0 13 0,-4-1 0 0,0 4-3 16,0-1 4-16,-3 0 5 0,1 1 18 15,0 0-18-15,-3 0 10 0,0 0-19 0,-4 0-9 16,2 2 36-16,-5 2-13 0,-2 2-2 15,-9 5-7-15,-7 2 4 0,0-3 1 0,-4 4 1 16,-1-1-5-16,-1-3 3 0,1 0-4 16,3-1-7-16,7-6-7 0,-1 3-14 0,8-6-44 15,11 0-129-15,0 0 14 0,-12 0-171 16</inkml:trace>
  <inkml:trace contextRef="#ctx0" brushRef="#br0" timeOffset="7892.85">7734 2404 241 0,'-32'27'24'0,"-27"27"6"15,24-26-2-15,3 5 0 0,0 3-6 0,-2 0 5 16,-1 6-21-16,5-2-3 0,1 3 15 15,1 0-6-15,1 3 3 0,-1-3 15 0,5-2-15 16,0 4-2-16,3 0-9 0,1-2-1 16,5 1 7-16,-2-1 4 0,9 1 17 0,5 2-9 15,2 5-8-15,0-24-17 0,0 12 14 0,25 58 5 16,-9-46-4-16,1 6 2 0,5-2-13 0,6-2 23 16,4 1-10-16,-2 1-17 0,7-6 39 0,2 1-36 15,2-5 24-15,2 0-20 0,1-6-8 16,0 0 24-16,-1-5-8 0,3-3-15 0,0-5 10 15,2-5-6-15,-2-6 11 0,2-4 26 16,0-4 3-16,-20-7-1 0,11 0-5 0,45-16-30 16,-40 2 9-16,-3-4 20 0,3-6-20 15,-3-3 11-15,-2-9-2 0,2 0-2 0,-2-3-114 16,7-3 136-16,-4-7-9 0,-1-5 0 0,-4-7-4 16,-3-1-4-16,-2-4 20 0,-2-3-1 0,-5-2-17 15,0-4-4-15,-4-3-2 0,0 0-2 16,-8 1-3-16,-4 1-2 0,-2 0-1 15,-2 4-3-15,-5 38 21 0,0-17-3 0,-23-60-3 16,5 51 3-16,-1 7 6 0,-4 4-9 16,-4 7 0-16,-5 0 0 0,-7 5-23 0,-2 6 26 15,-1 3-21-15,-4 9 1 0,-2 2-1 16,-7 10-7-16,-4 7-26 0,29 0 8 0,-69 22-3 16,28 4 0-16,-7 4-30 0,0 9-15 0,-2 4-17 15,-5 10-43-15,12 0-92 0,-5 6 13 16,4 0-156-16</inkml:trace>
  <inkml:trace contextRef="#ctx0" brushRef="#br0" timeOffset="15317.04">21555 12503 270 0,'0'-21'146'0,"0"21"-23"0,0 0-4 16,0 0-3-16,0-20-8 0,0 20-20 0,13-30-15 16,-13 27-12-16,-2 1-7 0,2 2-19 15,0 0 12-15,0 1-7 0,0 4-5 0,0 3-3 16,-2 2 2-16,2 23-21 0,0-12 26 0,0 12-11 16,-7 57 4-16,7-38-5 0,0 6-10 15,0-25 8-15,0 21 11 0,0 20 4 0,0 13-18 16,0 11 14-16,20 121-4 0,-8-84-3 15,-1 1-1-15,-1 8-6 0,1 9 10 16,0 3-11-16,1 4 8 0,4 3-14 0,-5 0 4 16,-6-4 3-16,2 1 7 0,-2-4 0 0,1-6-5 15,4-1 2-15,-8-5-2 0,5-8-8 16,4-5 8-16,-2-7-10 0,1-8 14 0,1-8-6 16,-2-7 8-16,3-11-8 0,-1-8-2 0,-4-5 1 15,0-13 4-15,4-4-15 0,-1-8 4 0,-4-4 2 16,1 2-27-16,-2-8-8 0,-5-23-9 15,0 5-20-15,0 0 4 0,0 1-103 0,-21 14-119 16,7-31 23-16,-2-5-133 0,-9-12 23 16,-7-10 3-16</inkml:trace>
  <inkml:trace contextRef="#ctx0" brushRef="#br0" timeOffset="15767.8">19509 15521 317 0,'46'-3'151'0,"-23"3"-34"0,14 0-21 0,8 0-3 16,63-17-5-16,-37 13 12 0,7-4-10 0,16-1-28 16,9 1 6-16,12-3-18 0,9-5-4 15,9 2-4-15,11-7-17 0,8 5 6 0,13-7 13 16,11 4-17-16,12-5-19 0,7 0 21 15,9-3 6-15,12-3-24 0,4 0 3 0,152-16 2 16,-81 10-11-16,-50 7-8 0,-28 4 3 0,2 1-4 16,6 1-2-16,-1 5 10 0,7-2-7 15,-7 6-2-15,-2-2 0 0,-3 0 0 0,-6 6 2 16,-5 1-1-16,-2 1-30 0,-10 3 1 0,-4 5 1 16,-98 0 3-16,41 0-16 0,13 0-22 0,156 23-4 15,-157-11-85-15,-13 1 13 0,-11-3-198 16</inkml:trace>
  <inkml:trace contextRef="#ctx0" brushRef="#br0" timeOffset="16593.06">22222 13932 252 0,'53'72'148'0,"-40"-32"-25"0,3 4-3 0,-2 5-15 16,0 4 7-16,2 7-24 0,-5 1-1 0,3 6-13 15,-2 1-7-15,-1 1-11 0,3-3 9 0,-5 4-22 16,2-1 18-16,1-5-16 0,-3-7 13 16,0-1-13-16,0-4 7 0,1-5 5 0,-3-4-21 15,-3 3 6-15,-2-5-1 0,3-8 12 16,4-4-14-16,-7-3-7 0,-2-17-4 0,0 3-2 15,0-3-7-15,0-9-10 0,0 12-15 16,0-12-32-16,0 0 4 0,-2 13 3 0,2-17-76 16,0 1-7-16,-2-6-80 0,2-4-124 0,0-13 16 15,0 9-41-15</inkml:trace>
  <inkml:trace contextRef="#ctx0" brushRef="#br0" timeOffset="17040.88">22300 13002 259 0,'2'-9'126'0,"-2"0"-18"16,0 2-6-16,0 3-33 0,0-1-9 0,0 3 29 15,0 1-17-15,0 0 10 0,0 2 3 16,0-2-1-16,-2 2 2 0,-1 0-14 0,3 2-7 0,-2 2-6 16,0 1-5-16,2 3-13 0,0 4 6 15,2 20 0-15,-2-13-1 0,0 14-18 16,21 47 12-16,-7-27-13 0,2 7 18 16,0 7-8-16,4 6-4 0,-1-1 1 0,-1 6-7 15,0 0-3-15,1-1-3 0,-3 0-10 0,2 1 15 16,-2-1-18-16,2 0 10 0,-4-9 17 15,0 4-13-15,2-1-8 0,-2-3 0 0,0-5 3 16,-1 0 0-16,1-5 10 0,0 1-14 0,2-4 3 16,2-1-2-16,-6-4 0 0,-1-3-1 0,5 0 10 15,-2-2-17-15,-3-4 10 0,-1 0-10 16,-1 0 5-16,0-4-10 0,0-7-3 0,-4-3-7 16,-1-8-18-16,-4-20 2 0,0 10-25 15,0-10 1-15,0 0 5 0,-11 17-78 0,6-22-39 16,-8-14-104-16,-1-4 20 0,0-8-114 0,-2-2 1 15</inkml:trace>
  <inkml:trace contextRef="#ctx0" brushRef="#br0" timeOffset="17357.22">22662 13883 226 0,'0'6'130'0,"2"6"-21"0,1 19 26 0,-3-13-27 0,0 11-12 0,18 41-9 16,-9-24 3-16,0-1-28 0,-2 0 4 0,7-1 0 16,-7 2-17-16,4-1-3 0,1 4-21 15,-3 2 6-15,5-4 6 0,-3-2-10 0,-4-2-20 16,5-1 8-16,-1 0 13 0,0-7-5 15,-1-3 4-15,-3-9-17 0,-1-1-4 0,4-7 1 16,-6-7-19-16,3-2-8 0,-5-3-18 0,-2-3 13 16,0 0-10-16,0 0-38 0,7-21 1 15,-7 9-23-15,-4-18-6 0,4 15-44 0,0-9-28 16,-19-38-52-16,12 31-65 0</inkml:trace>
  <inkml:trace contextRef="#ctx0" brushRef="#br0" timeOffset="17571.8">22809 14119 367 0,'-2'-10'150'16,"2"1"-14"-16,0 6-25 0,2 3-32 0,-2 3 17 16,4 6 0-16,10 15-1 0,-9 7-7 15,4 8-7-15,2 4-8 0,-6 4-2 0,2-2-10 16,0 3-1-16,0 0-14 0,0 3-10 0,4-3 2 16,-4-1 3-16,0-1-15 0,4-5 7 15,-4 4-5-15,0-7-20 0,-2-4-3 0,1-8 5 16,-1-8-27-16,2-6 0 0,0-5 2 15,-3-2 3-15,1-4-63 0,-5-1-29 0,0 0 2 16,0 0-54-16,9-25-83 0,-9-4 15 16,0 14-131-16</inkml:trace>
  <inkml:trace contextRef="#ctx0" brushRef="#br0" timeOffset="17837.54">23068 14131 274 0,'7'46'174'0,"2"-6"-40"0,2 6 3 0,-6 2-18 0,4 4-22 16,-2-2 0-16,-2 4-18 0,4-3-2 15,-2 1-3-15,2-1-17 0,0 0 3 0,0 0-11 16,-4-5-9-16,4-1-23 0,-4 3 16 0,1-5 2 15,-3-5-11-15,1-2-14 0,3-9-1 0,-2-3-30 16,-3-9-40-16,0-5-20 0,-2-10-40 16,0 0-77-16,0-7-136 0,0-4 2 0</inkml:trace>
  <inkml:trace contextRef="#ctx0" brushRef="#br0" timeOffset="18201.18">22722 13417 307 0,'2'-7'101'0,"-2"2"-15"16,2 1-10-16,1-1-10 0,-1 5 42 0,0-2-14 16,0 5-11-16,3 1-21 0,-3 0-4 15,3 2 6-15,0 5-5 0,8 9-23 0,-1 12 22 16,-1-4-22-16,1 7 7 0,4 1-8 0,-7 2-21 16,2 2 18-16,3 1-28 0,-2 0 22 15,-6 1 16-15,6-3-21 0,-1 3-9 0,1-5-16 16,-5 1 16-16,2-4-15 0,-2-4 1 0,2-5-33 15,-2-1 11-15,-5-7-25 0,3-4-18 0,-3-5-1 16,3-4-56-16,-5-4-77 0,-3-3-134 16,3-1-3-16</inkml:trace>
  <inkml:trace contextRef="#ctx0" brushRef="#br0" timeOffset="18570.4">22781 12993 277 0,'3'2'134'0,"-1"4"-22"0,2 0-15 0,8 18-15 0,-1 4-4 15,1 6-10-15,-1-1-1 0,5 8 4 16,-6 1-6-16,1 9-14 0,3 0-1 16,-3 7-7-16,3 5-22 0,2 1-4 0,-2 5 36 15,2-1-25-15,0 1 8 0,-2-2-1 0,-1-1-16 16,1-5-4-16,0-1-1 0,0-1-1 16,-1 2-3-16,-3-10 1 0,-1-2-8 0,-2-7 11 15,0 4 6-15,2 4 4 0,-9-8-29 16,0-7 30-16,7-4 4 0,-5-4-30 0,0-6 0 15,-2-21 0-15,0 12 0 0,0-3-50 0,0-9-42 16,0 12-35-16,0-12-107 0,0 0 14 16,3 9 11-16,-8-11 11 0</inkml:trace>
  <inkml:trace contextRef="#ctx0" brushRef="#br0" timeOffset="19147.14">22378 13279 328 0,'2'11'140'0,"0"20"-20"0,1 5-23 15,-3-18-10-15,11 43-12 0,1-20-5 0,-1 7-11 16,7 4 0-16,1 2-13 0,1 6-3 16,-1-2-6-16,4 4 5 0,-3-5-9 0,5 0-1 15,-4-2-4-15,0-3-2 0,2-2-1 16,-10-2 4-16,6-5-18 0,-5-4 2 0,2 2-1 16,-5-5-38-16,1-6-2 0,-3-4-29 15,-7-9-24-15,-2-7-30 0,0-10-132 0,0 0 12 16,0 0-137-16</inkml:trace>
  <inkml:trace contextRef="#ctx0" brushRef="#br0" timeOffset="19679.89">21986 13540 287 0,'-3'-5'132'0,"1"2"-22"15,2 2-34-15,-2-2 10 0,2 0-22 0,0 3 7 16,-3 1-21-16,3-1-3 0,0 3-6 16,0-1-8-16,-2-1-3 0,4 2 27 0,-4 2-11 15,2 2-6-15,0 1 6 0,0 1-6 16,2 3-5-16,-2 3-1 0,0 9 8 0,17 40-2 16,-11-20-4-16,4 2-9 0,-1 2-13 15,2 7-10-15,1 4-2 0,1 2-4 0,1 8 17 16,-2 1 3-16,-1 4-1 0,3-1 3 0,-10-2-3 15,8 2-1-15,-3-4-11 0,-2 1 9 0,0-1 6 16,0-6-4-16,0-3 2 0,-5 1-12 0,0-4 1 16,3-9-19-16,-1 3 23 0,1-5-17 15,-3-7 11-15,3-3 1 0,-1-4-17 16,-1-5 16-16,-1-6-1 0,3-5-16 0,-3 1 1 16,-2-6-14-16,0 0-9 0,0-2-9 15,2-3 9-15,0 1-24 0,1 1 7 0,-1-2-12 16,-2-2 2-16,2 0-29 0,1-4-49 15,-3 0-98-15,0 0 9 0,0 0 9 16</inkml:trace>
  <inkml:trace contextRef="#ctx0" brushRef="#br0" timeOffset="20773.86">23226 13309 320 0,'0'0'105'0,"0"0"-13"16,19 41 1-16,-19-25-12 0,0 14-18 0,0 12-28 0,0 4 11 15,0 7 7-15,0 2-6 0,20 74-11 16,-6-57 4-16,-3 1-11 0,3 2 2 0,0-1 0 16,4 2-27-16,3-4 12 0,0 1 4 15,4-4-3-15,-5-3 1 0,1-6 29 0,0-1-11 16,-1-3 7-16,3 0-4 0,-2-4-3 15,-1 0-13-15,-3-2-9 0,1-4 11 0,0 1-3 16,-4-4-6-16,2-4-4 0,-4 0 3 16,-1 6 0-16,0-5-23 0,-1-2 35 15,-4-4 0-15,1 5-24 0,0-8 1 0,5-2-40 16,-12 1 25-16,7-7-26 0,-3-4 27 0,-2-3-31 16,-2-2-11-16,0-14-5 0,0 0-15 15,0 12-33-15,0-12-98 0,-2 9 13 0,0-12 9 16,-5-20-158-16</inkml:trace>
  <inkml:trace contextRef="#ctx0" brushRef="#br0" timeOffset="21303.62">23499 13348 232 0,'12'39'119'16,"-1"9"-45"-16,5 6 20 0,-2 7-18 0,2 11-5 15,0 2-30-15,2 5 4 0,-2 0 20 0,0 4-21 16,-2-5-4-16,-2 4 25 0,1-1-9 0,-1-2-17 16,2 3-11-16,-1-4 5 0,-1-6-9 15,-3 2-10-15,2-5 0 0,-1-5 16 0,-4-3-2 16,6-4-45-16,-1-9-3 0,-1 0 13 15,-4-6-38-15,6-5-26 0,-8-7-80 16,-4-7-120-16,0-8-50 0</inkml:trace>
  <inkml:trace contextRef="#ctx0" brushRef="#br0" timeOffset="21966">23102 12664 272 0,'3'3'93'0,"-1"-1"6"16,0 5-16-16,-2-1-25 0,3 3 2 0,1 19 5 16,1 2-21-16,2 3 18 0,-3 6-16 0,-2 1-7 15,1 7-4-15,-1-1-5 0,3 4 11 16,-1 0-7-16,-1 5-11 0,1 3-3 0,-2 8 19 16,5 1-7-16,-2 8 5 0,6 6-4 15,3 3-37-15,0 4 22 0,2 0-7 0,-2 1 0 16,4 4 22-16,-2-1-8 0,0 1 8 0,2 5-4 15,-2-1-3-15,3-4-22 0,-1-2 13 16,1-2-1-16,-1-1-32 0,0-6-4 0,3-5-8 16,-10-4-27-16,8-4-12 0,-3 0-26 0,0-11-57 15,0-9-169-15,-5-3 0 0</inkml:trace>
  <inkml:trace contextRef="#ctx0" brushRef="#br0" timeOffset="22529.75">23889 12791 320 0,'-5'6'99'0,"3"0"-1"0,2 3-30 16,-11 22 19-16,4 1-12 0,-3 4-1 0,4 7-10 15,6 5-26-15,-3 6 2 0,3-27-3 16,0 15-5-16,21 66-3 0,-12-38-2 15,5 5 17-15,2 8 11 0,2 5-4 0,1 3 6 16,-1 4 0-16,0 2-9 0,1 2-3 0,-1 2 0 16,0 3-20-16,5-4 11 0,-7 2-18 15,0-6 13-15,0 1-13 0,-2-6 7 0,5-2-2 0,-3-5-7 16,2-3-7-16,-4-5 1 0,2-9-18 16,-3-5-5-16,-1-7-1 0,-1-7 3 0,-1-6-57 15,1 0-19-15,-6-15-81 0,-1-12 11 16,-4-15-199-16,-9 7 5 0</inkml:trace>
  <inkml:trace contextRef="#ctx0" brushRef="#br0" timeOffset="23027.04">23380 12641 254 0,'0'11'102'0,"2"22"-2"0,-2-15-29 0,0 10 27 16,23 43-39-16,-14-29 8 0,3 1-6 0,-1 2-9 15,1 3-11-15,1 0 5 0,3 0-30 16,-4-2 8-16,2 5 10 0,-3-3-11 16,3-2 14-16,0 2-29 0,-5-6-18 0,2 3-27 0,-2 0-12 15,5-3-11-15,-7-11-115 0,0-1-160 16</inkml:trace>
  <inkml:trace contextRef="#ctx0" brushRef="#br0" timeOffset="23705.12">23990 14151 259 0,'27'97'74'0,"-27"-77"-12"0,16 45-3 0,-11-30-22 0,2 1-28 16,-3-5-36-16,-1-5-69 0</inkml:trace>
  <inkml:trace contextRef="#ctx0" brushRef="#br0" timeOffset="24221.98">24446 13645 287 0,'-7'6'126'0,"5"0"-19"0,-3 0-28 16,5 2 3-16,-2 3-9 0,2 14-18 0,0-1 2 16,-9 5-6-16,9-14 13 0,0 9-12 0,0 4-6 15,18 40-16-15,-13-29-6 0,6 2 1 16,-2 3-5-16,1-1 31 0,-6 5-21 0,3-3-3 16,0 3-4-16,0-1 15 0,0 1 1 15,4 3 1-15,-2 0-2 0,1-1 9 16,-1 1-7-16,0-1-7 0,0 1 1 0,2-2-13 15,-1-4 0-15,-1 0 4 0,-2-2 1 0,4 5-5 16,1-5-15-16,-5-3-1 0,-1-6-7 0,-1-4-27 16,0-11 3-16,-1 0-27 0,-4-19 0 15,0 13-63-15,0-4-61 0,0-9-134 16,0 0 12-16,-7 12-47 0</inkml:trace>
  <inkml:trace contextRef="#ctx0" brushRef="#br0" timeOffset="24686.77">24033 13285 272 0,'5'0'122'0,"-3"2"-33"0,0 4 13 15,1 1-36-15,1 2 11 0,6 21-10 0,-1 4-9 16,4 2-4-16,-3 3-8 0,-1 2-2 16,2 1-6-16,1 0-4 0,2 0-1 0,-1 1-3 15,-1-3-1-15,1-1 14 0,-1 0-5 16,2-2-50-16,-7-3-7 0,2-4 14 15,0-3-1-15,-4-3-48 0,-1-6-9 0,1-8-69 16,-5-1-154-16,0-7 3 0</inkml:trace>
  <inkml:trace contextRef="#ctx0" brushRef="#br0" timeOffset="25414.21">22226 13427 234 0,'0'0'123'0,"0"0"-26"16,0-19-17-16,0 19-7 0,0 0-10 0,0 0 37 16,-20 0-13-16,20 0-53 0,0 0 5 15,-19 27-10-15,31 0 17 0,-1 9-9 16,3 0 2-16,4 1-5 0,3 7-11 0,0 4-3 16,2 3-3-16,0 1-1 0,2 8-24 15,0-3-16-15,-2-2 3 0,0 2-43 16,-5 1-37-16,3-5-98 0,-5-1 10 0,0 4-154 15</inkml:trace>
  <inkml:trace contextRef="#ctx0" brushRef="#br0" timeOffset="31451.09">3128 3840 287 0,'0'0'147'0,"0"0"-21"16,0 0-20-16,0 0-10 0,0 0-20 16,0 0 6-16,0 0-10 0,20 0-7 0,-20 0-25 0,0 0-6 15,0 0-2-15,0 0-4 0,0 0-3 16,0 0-3-16,44-13-10 0,-37 17 3 15,-3 0-2-15,8-2 0 0,-3 1-2 0,16 6 18 16,3-3-18-16,-1-2 1 0,8 1-1 16,1-3 1-16,1 2 14 0,4-1-3 15,3 0-2-15,4-1-16 0,5 2-1 0,-1-1-15 16,3 0-6-16,5-3 2 0,-7 1 33 16,0-1-4-16,8 0 0 0,-31 0-3 0,18 0-25 0,12 0 1 15,9 0 16-15,2 0 0 0,2 0 2 16,5 0-2-16,2 0 1 0,5 0-2 0,0 0 11 15,2 0-14-15,0 0 19 0,3 0-20 16,91 6 1-16,-92 2 0 0,3 4 0 0,2 0 1 16,-2-2 16-16,2 1-13 0,2-2-6 0,1-2 10 15,3-1-3-15,4 2 2 0,-3-2-1 16,-1-2-11-16,6-2 11 0,-5 1-3 0,2-2 10 16,0 2-1-16,0-1 0 0,-2-1-4 15,2 1-6-15,-4 2 0 0,2-2 14 0,-2 1-24 16,-3 4 8-16,0-2 1 0,3 1 0 0,-8 1-2 15,6-2 1-15,-3 2-1 0,-2-2 19 0,2-1-3 16,4-2 0-16,-2 2-1 0,3-1-3 16,2-3-25-16,-51 0 8 0,31 0 0 0,8 0 2 15,10 0 1-15,109-18 1 0,-102 12 2 16,2 2 2-16,-1-2-5 0,6 1 6 0,-1-2 0 16,0 3-2-16,8-1 1 0,-3 0 0 0,4-2-16 15,-2 2 33-15,-4 1-32 0,0-5 13 16,-3 4-1-16,5-2-25 0,-5 1 4 0,3-3 34 15,0 3-18-15,-1-2 5 0,-1 2 0 0,-1 2-10 16,-4 1 2-16,-3-3 30 0,3 2-20 16,-7 2-6-16,0 0-1 0,-5 1 1 0,-4 1 5 15,2 0 6-15,-48 0-3 0,20 0 1 0,12 0 13 16,7 0-3-16,2 0-37 0,0 0 4 0,0 0 2 16,1 0 19-16,1 0 8 0,85-15-6 15,-87 13-7-15,3-4 2 0,-5 4-11 16,-7-2 1-16,-3 0 12 0,-1 1 2 0,-5 1-22 15,-35 2 13-15,14 0-20 0,5 0 2 0,0 0 3 16,50 18 22-16,-55-12-1 0,-5-3 1 16,-4 5 0-16,-6 1 0 0,-1 0-2 0,-3-6 0 15,-1 4 1-15,-1-2-11 0,-10-2 4 16,-4-1 19-16,-1-1 9 0,-3 0-4 0,0 1 1 16,-2-2 6-16,-5 0-10 0,5 0 31 0,-2 0-15 15,-1 0-10-15,-4 0-4 0,0 0 11 0,0 0-2 16,0 0 9-16,0 0-37 0,12 0 8 0,-12 0-1 15,0 0-6-15,0 0 2 0,16-2 1 16,-21 4-103-16,-2-2-65 0,-2 3 14 16,-2-2 15-16,-24 1-197 0,15-2 4 0</inkml:trace>
  <inkml:trace contextRef="#ctx0" brushRef="#br0" timeOffset="35396.31">17769 5372 254 0,'23'-20'208'15,"18"-26"-30"-15,-23 19-19 0,-4-7-7 0,4 1-10 16,-4-6-13-16,7-4-1 0,-3-4-14 15,5-1-6-15,-2-4 0 0,-3-2 5 0,5-5-14 16,-2-2-5-16,-3-3-22 0,0-2-9 16,-2-2 3-16,-2-5-12 0,-2-3-4 15,4-2-6-15,-5-2 4 0,1-7-16 0,1-1-6 16,1-2 8-16,0-1-11 0,2 1-12 0,-2-1 9 16,-1 2 0-16,1-1 2 0,4-1-13 15,-1-2-1-15,-6 0-10 0,5 1 7 0,0-2-9 16,0 3 8-16,7-2 3 0,-2 6-3 15,-1-2-13-15,6 5 11 0,-3 0-4 0,2 6 4 16,0 2-8-16,2 3 3 0,1 5-1 0,2 2 4 16,2 5-16-16,-2 2 3 0,-3 4-4 15,5 4-2-15,0 3 2 0,-2 2 1 0,5 4 0 16,1 3-7-16,-4 3 9 0,3 3 4 16,-1 0-15-16,5 4 9 0,-2 4-4 0,6 0 8 15,-6 4-6-15,4 4-8 0,-2 2 13 0,0 3-11 16,5 4 7-16,0 3-13 0,1 0 12 0,-22 5-5 15,9 0 5-15,3 0-2 0,43 20-1 16,-37-8 8-16,-4 1-12 0,2 4 12 16,-5-1 7-16,3 2-5 0,-3 3 3 0,-2 4 2 15,3-2-2-15,-5 4 6 0,2 0-5 0,0 3 9 16,-2 4-4-16,-1-1-10 0,-3 4 1 16,-4 6 19-16,4 1-10 0,-3 3 0 0,0 4-13 15,-3 0 3-15,-1 1 7 0,-1 2 2 0,0 1 0 16,1 1 6-16,4 4 8 0,-3 1-8 0,1-1-4 15,-1 0-6-15,6-2 8 0,1 1 5 16,-2-1 4-16,5 2-21 0,0-2 2 0,-2 4 26 16,-1 2-11-16,3-3-1 0,0-1 6 15,2 4-16-15,-2-2 12 0,4 3 4 0,-2-2-8 16,2-2-1-16,-1 2-6 0,-1 0-9 0,2-2 8 16,-2-1 14-16,3 0-2 0,-1-4-2 0,0 2-10 15,1-4 14-15,-1-3 3 0,-2-4-15 16,3 0-7-16,-3-5 17 0,4-3-1 0,1-3-2 15,-5-3-8-15,3 0 10 0,-1-5 11 0,-2-3-23 16,0-3 11-16,3-3-1 0,1 0 0 16,-1-5-10-16,4-3 10 0,-3-3 6 0,-8-7-10 15,-10-1 14-15,5 0-5 0,2 0-12 16,33-27 6-16,-31 10-2 0,-4-3-2 0,5-6-11 16,-3-1 8-16,-2-3-13 0,0-3 10 15,-5-3 4-15,-2 0-3 0,0-2 11 0,-2-1 4 16,0-4 2-16,-3-8-20 0,1 2 21 15,4-11-26-15,-3 1 9 0,-1-2 6 16,2 0-2-16,-1 2-5 0,1-2 6 16,-2-2-6-16,1 3 15 0,-1-1-9 0,2-1 0 0,-1 4-3 15,6-4 0-15,-3 1-1 0,2 1 4 16,3-1-3-16,2-1-3 0,0 1-3 0,6 0 8 16,4 2 10-16,-1 4-13 0,0-2 10 0,4-3-10 15,3 3 0-15,5-1 1 0,2 5 10 16,0-2-28-16,2 2 20 0,-2 7 3 0,0 4-6 15,-1 2-8-15,1-1 7 0,0 5 4 0,2 0 1 16,3 3 5-16,-1 5-16 0,5-1-8 16,-2 6 12-16,0 0 14 0,0 3-17 0,-3 3 17 15,0 3-14-15,1 3-2 0,2 4 9 16,-3 4 1-16,-22 3-1 0,11 0-4 0,45 18 7 16,-38-3-5-16,0-3-2 0,-7 6 6 15,0 3-12-15,2 1 11 0,-2 7 11 0,-4 4-8 16,-1-2-2-16,3 5 4 0,-7 2 0 0,2 1-7 15,0 4 12-15,0 2-9 0,-7 3 0 16,7 3-8-16,-2 3 6 0,-2 1 22 0,4 7-4 16,2-1-2-16,-4 8-6 0,2-2 1 15,2 2 1-15,-2 6-1 0,3 6-5 0,-5 1 16 16,2 1 2-16,2 3-2 0,-4 0 2 16,2 4-2-16,-2-4 3 0,-5-2-13 0,5 0 12 15,0 2-10-15,0-4 3 0,-1-1-1 0,-3-5 4 16,1 2-12-16,-2-4-1 0,-2-1 5 15,-2-3-11-15,2 2 17 0,0 0-14 0,-5-3 8 16,0-3-16-16,1 1 19 0,-3-4-21 16,-2-1 14-16,-1-2 9 0,-3-2-21 0,3-1 7 15,-6-4 6-15,2 0 10 0,1-5-8 0,-1 0-21 16,4-5-12-16,-1-2-23 0,2-4-12 16,2-1 7-16,2 0-109 0,0-5-126 0,1-7 18 15,-1-9 22-15,-2-9 18 0,-16-6 15 16,14 0-86-16</inkml:trace>
  <inkml:trace contextRef="#ctx0" brushRef="#br0" timeOffset="38362.87">27122 3043 449 0,'0'0'174'0,"-2"-40"-17"16,-5 11-23-16,0-4-2 0,-2-2-32 0,0-6-1 16,2-4-12-16,2 2-25 0,5-5 0 15,0 22 13-15,0-8-24 0,0-8 0 0,30-52-9 16,-16 41-1-16,2-4-10 0,4 4 11 0,6-2-20 15,-6 3-9-15,6-3 4 0,3 5 13 0,1 5-14 16,5-1 0-16,-6 5 3 0,10 3-8 16,-9 3-4-16,5 3-13 0,-1 5 0 0,-4 1 19 15,6 5-14-15,-1 4 9 0,4-1 0 16,-2 5-24-16,6 7 12 0,-9 0 18 0,8 3-16 16,-24 3 2-16,12 0 2 0,30 19-2 0,-24-8-2 15,-1 7 2-15,-6-3-9 0,1 4 5 16,0 0 2-16,-5 1 19 0,0 7-15 0,1 1 3 15,-1 1-5-15,2 4 10 0,-10-2-8 0,3 4 9 16,-2 3-19-16,3 1 17 0,-5 3-9 0,3-1-11 16,1 0 5-16,1 2 11 0,-3 3-3 15,7-1-1-15,-4 3-1 0,4 0 5 0,-4 0-5 16,2 1-5-16,2 1 7 0,-4 1 4 16,4-2 1-16,-4 4-14 0,6-1 24 0,-2-1-11 0,0-5-6 15,1 5-1-15,4-1 1 0,-1 5 7 16,1 5-5-16,-5-3 0 0,10 1 14 0,-1 2-11 15,-2 0 7-15,3 0-3 0,-1 0-16 16,5 6 13-16,-7-2-2 0,12 2 15 0,-10 0-1 16,7-2-9-16,-6 2-7 0,4 5 11 15,-5-4-11-15,3 4-2 0,-3 2 1 16,1 3 9-16,4-4-2 0,2-1 13 0,-2 5-13 16,0-4 2-16,2 1 2 0,-6 1 2 0,10-3-13 15,4 0 0-15,-4-2-15 0,6-3 14 0,-1-2 4 16,-2-2 0-16,3-4-1 0,4 2 1 15,-5-6-13-15,-1 1 14 0,1-3 4 0,0-2-5 0,5-2-3 16,-6-2 14-16,-4-4-14 0,6 4 3 16,-12-7-15-16,4-3 7 0,-1-3-8 0,-8 2 21 15,3-5-6-15,-7 2 6 0,-1-7-6 0,-1-3 8 16,2 3-12-16,-5-3 6 0,-4-4 2 16,-1 1 1-16,-1-5-9 0,-8-4 3 0,-2 1-1 15,3-4 1-15,-3-1 2 0,-5-1 4 16,6-1-4-16,-6 0-21 0,-1 1 4 0,1-2 23 15,1 0-7-15,-1 3 2 0,1-3-1 16,-3-1-15-16,0 2 9 0,-2-1-25 16,3 0 10-16,-1-3-10 0,0 3 3 0,-2-3-45 15,0 0 8-15,-9-3-312 0,2 0 26 16,-18-12 11-16,7-6 14 0,-8-2-48 0</inkml:trace>
  <inkml:trace contextRef="#ctx0" brushRef="#br0" timeOffset="40417.25">27051 2943 280 0,'-9'67'68'0,"18"-31"-10"0,-4 13 7 15,-1-2-49-15,8 4-3 0,-8 1 136 0,-4 1-39 16,0 2-3-16,0-26-11 0,0 17-36 0,-18 65 3 16,11-44 7-16,-2 5-11 0,0 3 7 15,-3 1-7-15,3 4-15 0,-2 2-9 0,1 5 13 16,-6 3-10-16,3 0-7 0,-1 2-9 0,-2 0 11 15,-5-1-2-15,7 4-24 0,-6-4 11 0,-3 0 17 16,0 1-27-16,5-6-7 0,-3-4 17 16,-4-3-5-16,2-3-4 0,-3-4 18 0,1 1-26 15,5-7 1-15,-6-3 0 0,1-4 8 16,-2 1 2-16,-3-4-4 0,2-4 1 0,1-1-15 16,-1-4-6-16,3 0-16 0,0-4 1 0,7-8-17 15,-12 0 9-15,9 0-2 0,0-2-42 0,3-3-16 16,0-2-49-16,2-5-86 0,0-4-78 15,6-5 0-15</inkml:trace>
  <inkml:trace contextRef="#ctx0" brushRef="#br0" timeOffset="43120.98">19631 10497 222 0,'0'0'118'0,"41"49"-13"0,-14-41-38 0,1-1-18 16,11 9-7-16,2-3-20 0,5-1 55 15,-2-3-3-15,2-2-24 0,4-1 2 0,-6 3-13 16,4-1-14-16,7-1 21 0,-3 3-2 15,3 1-7-15,1 1-2 0,3-2 2 0,5 4-3 16,3-2-1-16,4 1-6 0,-2-1-2 0,6-1-2 16,3 2-7-16,-2-2-3 0,2-2-3 0,0-3-18 15,0 0-1-15,2-3 5 0,3 3 16 16,-42-6-6-16,23 0-1 0,12 0-2 0,6 0-17 16,93-21 8-16,-84 15-1 0,3-3 21 15,0 3-2-15,7 1-13 0,-4-2-19 16,1 2 23-16,-1-2 5 0,-1 1-27 0,-2-2 22 15,0-1-1-15,-2 2 15 0,2 1 12 0,-3 1-1 16,-1-1-24-16,4 2-13 0,0 1 1 0,2-3-1 16,-2 3 2-16,2-3-2 0,-2 3 8 15,0-2-4-15,1 0-14 0,1 0 2 0,0 0-16 16,3 1 38-16,-3 4-10 0,5-6-10 0,4 6 7 16,-6-3-21-16,2 3 13 0,4-3 9 15,3-1 4-15,-2 2 7 0,-3 0-25 0,0 1 13 16,-7-2 25-16,1 3-2 0,-56 0-2 0,21 0-20 15,13 0 9-15,-1 0-4 0,-1 0 7 16,-2 0 10-16,0 0-4 0,-11 0 0 0,2 0 0 16,-5 0-2-16,-2 0-37 0,0 0 20 15,0 0 6-15,44-18-16 0,-53 17-5 0,-7-2-31 16,2-1-21-16,-11 3-53 0,0-5-78 0,-12 6-100 16</inkml:trace>
  <inkml:trace contextRef="#ctx0" brushRef="#br0" timeOffset="43685.54">28991 10427 309 0,'4'4'91'0,"6"-3"25"16,-6 1-22-16,3 1-12 0,7-2-10 0,-5 2-6 0,21 5-30 16,4-2 9-16,3-3-25 0,7 1 16 15,1 1-1-15,6-2-12 0,-21-3 10 16,9 0-1-16,6 0 5 0,15 0 2 0,69-15-6 16,-54 7-4-16,5 1-3 0,3-2-2 15,2 3-2-15,0-2-3 0,6-1-17 0,-6 3 9 16,2 1-4-16,-11-2-8 0,9 3-25 15,-5 4 30-15,-11-9-10 0,2 7 12 0,-7-1 3 16,-4 0-2-16,-1 0-2 0,-3 0 0 0,-6 0 0 16,10 2 2-16,-15-2-11 0,-1 0 12 15,-3 1-1-15,-4-2 0 0,-5-1-1 0,-2 2-1 16,-7 2-3-16,-7-2 0 0,-2 1 22 0,-3 2-3 16,-2-1-3-16,-2 1 7 0,-2-2-10 0,4 2-4 15,-9 0 10-15,0 0-13 0,0 0-5 16,0 0-3-16,0 0 2 0,0 0-2 15,16 16-52-15,-16-12-9 0,0-1-32 0,0-2-104 16,0 1 16-16,0-5-160 0,-2-3-4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11:19.095"/>
    </inkml:context>
    <inkml:brush xml:id="br0">
      <inkml:brushProperty name="width" value="0.05292" units="cm"/>
      <inkml:brushProperty name="height" value="0.05292" units="cm"/>
      <inkml:brushProperty name="color" value="#FF0000"/>
    </inkml:brush>
  </inkml:definitions>
  <inkml:trace contextRef="#ctx0" brushRef="#br0">9748 3132 246 0,'-23'0'85'0,"23"0"-24"0,-46-34-32 0,37 30 30 16,-1 0-29-16,1 2-1 0,0-1 0 16,2 2 2-16,-4-2 5 0,-10-6-10 0,5 3 12 15,2-2-15-15,-2 4-1 0,-4-5-11 16,1 1-19-16,-4-2 20 0,5-1-13 0,-3 2 5 16,1-1 33-16,-3 0-30 0,0-1 0 15,0 0 16-15,2 2-7 0,-4 1 3 0,0 0-14 16,-7-1 3-16,2 0 4 0,-2 3-15 15,0-1 19-15,-3-1-2 0,-6 2 3 0,0-4-4 0,0 2-17 16,-5 2 11-16,2 0-10 0,-4-4 27 16,2 1-6-16,3-2-20 0,-3 2-3 0,4 2 17 15,3-1-17-15,5 0 1 0,-7 0 24 16,2 6-13-16,0-1 6 0,0 2 1 0,23 1-12 16,-12 0-6-16,-4 0-3 0,-34 21 18 0,29-8 0 15,-2 1-13-15,5 4 4 0,-3 1 13 16,2-1-15-16,6 6-7 0,-3 0 20 0,4 0-2 15,-2 1 1-15,5 2-17 0,0-1 23 16,0-5-24-16,4 1 18 0,3-1-8 0,2-2 7 16,4 1-22-16,-2-1 2 0,5-3 8 15,-5 5 0-15,-2-3-9 0,5 3 28 0,2 1-12 16,0 2-4-16,-1 0 3 0,1-5-23 0,2 7 38 16,-2 1-16-16,5 3-3 0,-3 0 11 15,2 0-14-15,0-2-4 0,3-1 14 0,0-5-14 16,0 1-12-16,2-23 14 0,0 21-11 0,0 0 29 15,0 1-12-15,20 26 1 0,-11-24 2 0,1 0-10 16,1-1 13-16,3-2-8 0,4 0 0 16,5 1-8-16,-5-5 3 0,5 3 7 0,5-3-9 15,-1-2 4-15,5 6 6 0,-2-8-3 16,5 4 16-16,-3-5-17 0,0-3-1 0,5 0-4 16,-1 0 3-16,1-2-2 0,2-2-3 15,0 2 3-15,0-2 16 0,-2-1-1 0,6 2-13 16,-6-2 19-16,2-2-4 0,2 1-14 15,-4-1 13-15,-1-1-14 0,3 0-9 0,-18-1 9 16,11 0 3-16,44-18-7 0,-28 10 15 0,-2-5-9 16,4-4 4-16,3-4-9 0,7-3-19 0,-5-3 12 15,7-5 1-15,0-2 0 0,-3-5 8 16,3-2-22-16,0-3 21 0,0 0 13 0,-5-2-34 16,-4 2 1-16,-3 2 36 0,-6-1-15 15,-3 4 2-15,-4-2-17 0,-7 4 33 0,-3 0-17 16,-4 5 22-16,-7-2-28 0,0-1 23 0,-7-2-9 15,-6-2-4-15,-3-2 23 0,0 22-8 0,0-9-12 16,-21-34-4-16,7 29-7 0,-2-1 16 16,-7 4-3-16,-6 1 7 0,-1 4-28 0,-7 10-1 15,-4 2-18-15,-10 6-10 0,-6 3-10 16,25 4-9-16,-69 18-16 0,23-6-123 0,0 9 9 16</inkml:trace>
  <inkml:trace contextRef="#ctx0" brushRef="#br0" timeOffset="1872.51">5705 11407 287 0,'0'0'81'0,"0"0"-18"0,0 0-24 0,0 20 28 15,0-20-37-15,0 0 20 0,-21 38-13 0,28-34 24 16,0 3-26-16,2-5 4 0,12 10 10 0,-3-7-27 16,-2-1 10-16,3-4-5 0,8 5-3 0,-2-3-3 15,5-2-2-15,-14 0 19 0,9 0-24 16,5 0 15-16,0 0-3 0,2 0-3 0,0 0-4 15,32-18-1-15,-31 12 1 0,1 5-6 16,-4 1-17-16,2-2 21 0,-9 1-24 16,0 1 27-16,-7 0-4 0,2-1 0 0,-2 1-4 15,5 0-60-15,6 0 4 0,3 0 116 0,0 0-13 16,-3 0-21-16,29-13 11 0,-31 7-13 0,2-1 14 16,-4 1-29-16,2-4 7 0,-2 1 0 0,0-1-7 15,-2 0 2-15,0-2-1 0,-1 1-3 16,-1 1 5-16,1-2-11 0,-6 0 8 0,2-1-6 15,5-3-7-15,-8-2 3 0,3 0-4 16,0 0 6-16,-2-2-23 0,2 0 20 0,-2 4-10 16,0-3 12-16,0 0 2 0,-3 1 4 0,3 0-34 15,-3 0 24-15,3 2-1 0,-9 1-4 16,8-3-6-16,-3 3 6 0,1 4 1 0,-4-1 0 16,0 2-5-16,0 1 2 0,2-10 8 0,2-1 7 15,-2-1-9-15,7 2-24 0,-6-4 22 0,1-1-3 16,1-3 4-16,1-1-1 0,1 2-9 15,4-2-4-15,-4-2 10 0,2 0 4 0,-2-2-2 16,2 1-22-16,7 4 15 0,-5-3 9 16,3 1 1-16,-3-2-2 0,3 3-15 0,0 1 16 15,-3 1 4-15,-4 1-4 0,2 0-9 0,-2 0 1 16,-1 2 0-16,1 0 20 0,0 0-23 0,0-2-4 16,-1 1 11-16,3-1-4 0,-4-1 1 15,2-1-7-15,-5-1 6 0,7-4 20 0,-2 1-21 16,-1-1 7-16,3-1-23 0,-2-2 23 15,2 0 6-15,-2 1-12 0,0 1 12 0,4 1-8 16,-2 2-8-16,-2 0 6 0,2 1-9 0,-5 3 17 16,1 1-14-16,-1 2 2 0,1 2-44 15,-3 5-15-15,-2 2-64 0,-7-1-105 0,0 15 18 16,0 0 14-16,-32-24 13 0</inkml:trace>
  <inkml:trace contextRef="#ctx0" brushRef="#br0" timeOffset="4077.62">6397 11559 325 0,'35'-23'136'15,"-3"-4"-26"-15,-2 2-5 0,-5-1-5 0,-2-5-27 0,0-5-7 16,2-2-14-16,0 1-12 0,-2-2-5 16,0-1-5-16,0-2 25 0,0-1-5 15,0-5-1-15,0 1 1 0,-2 2 3 0,1 0-12 16,-3-3-7-16,-3 0 0 0,0-1-8 16,2-2-20-16,1-5 14 0,-3 0 6 0,0-4-14 15,2 3-2-15,-2-6 27 0,2-3-19 0,3-2-14 16,0 0 8-16,-1-1 3 0,-1 3-6 0,-3 0 16 15,4 1-11-15,-4 1 8 0,3 0-15 16,-1 1 9-16,0 2-15 0,-1 1 2 0,-1 0 14 16,-3 0 3-16,3 1 3 0,-2-2-8 15,0 1 1-15,0-4-10 0,-3 2 5 0,-2-1-8 16,3 3 4-16,2-3-1 0,-1-2 9 0,1 3-1 16,-3-5-14-16,3 1 17 0,2 3-6 0,-2 0 0 15,-2 5 1-15,1 1 3 0,-1-2-7 16,1 1-16-16,-1 1 16 0,-1 0-12 15,1 0 6-15,-3 0 23 0,0 3-14 0,0 2-11 16,1-2 13-16,-1-4-14 0,-5 4 6 16,3-4-9-16,5 2 13 0,-3 1 9 0,2 2-23 15,1-5 9-15,2 1-4 0,-1 0 5 0,1-3 4 16,2 0-12-16,0-4 3 0,-2 2-6 16,0 4 10-16,-1 0 4 0,3-2 0 15,-2 3 0-15,-2-2-8 0,1 4 6 0,1-1-12 16,-2 0 21-16,-3 5-18 0,0 1 8 0,3 1 4 15,-3 1 1-15,0 0-9 0,-2-1 1 16,0 1-4-16,-3-3 2 0,3 4-2 0,0 1 10 16,-2-1-15-16,-1-3 8 0,3 3 1 0,0-1-15 15,2 5 4-15,0 2 15 0,3-5-12 0,-3 4 15 16,0 1-6-16,3 1-9 0,1 0 2 16,-1 1 7-16,1-2-14 0,-1 0 25 15,2 0-16-15,-1 2-11 0,-1-1 15 0,2-1 2 16,-3 1 0-16,1-2-4 0,-1 1 0 0,1-4 6 15,1 3-3-15,-1 1-6 0,4-2 1 0,-5 2 8 16,1 0-8-16,2-2 2 0,-5-2-5 0,-2 4-3 16,4-1 7-16,1 0 4 0,-8-1-11 15,5 0 11-15,0 1-1 0,1 0-1 16,1-2 9-16,-2 1-15 0,5 0-4 0,-3-1 11 16,1 1 3-16,2 1-14 0,-3-2 18 15,7 8-10-15,-1-1 7 0,-1 1-11 16,2 0 1-16,-2 0-4 0,5 4 4 0,-8 3 5 15,1 2-13-15,-2 2 21 0,1 0-7 16,-3 3-8-16,1 1 4 0,0-1 2 0,-1 1-4 16,1 1 12-16,-2-1-2 0,3-2 4 0,2-2-18 15,-1 1 15-15,1-5-14 0,4-2 3 16,3-2 13-16,0-1-11 0,2 3 5 16,0-1-5-16,-3-4-2 0,5 0 2 0,-2 3 2 15,0 0-7-15,-4 2 14 0,1-2-21 16,-4 4 18-16,0 1 2 0,-4 4 3 0,-3 1-6 15,0 2-11-15,0 0 16 0,-2 5-4 0,-5 2 3 16,3 4-4-16,-3-2-1 0,1 3-7 0,-1 3 7 16,-2 6-4-16,0 0 11 0,0 0-4 15,0-13 0-15,0 13-12 0,0-14 4 0,0 14 6 16,0-12-13-16,0 12 15 0,0-11-9 16,16-6-6-16,-11 9 5 0,-1 2 0 15,3-1-5-15,7-8 6 0,-3 3 3 0,10-3 0 16,-3 1-1-16,3 1 1 0,0 0-11 15,1-1 9-15,1 3-2 0,0-1 6 0,-2 2 5 16,2 4-8-16,-5-1-8 0,-2 5-3 0,-2 0 5 16,0 2-8-16,-14 0 6 0,9 0 8 15,23 15-3-15,-14-1-12 0,-4 4 10 0,2 4-1 16,-2 7 5-16,-3 6 6 0,1 6-15 0,-1 3-1 16,1 0 10-16,-3-3 3 0,0-1-3 15,5 2-7-15,-3-1 20 0,5 1-9 0,1-2-6 16,-1 2 1-16,0-1 9 0,4 2 2 0,1-1-7 15,0 2 5-15,1-4 1 0,4 5-3 0,-1-2-1 16,2 0-4-16,-1 7 4 0,-1-2 0 16,0 6 10-16,-4 0-18 0,2 7 8 0,-7 5 8 15,4 4-2-15,-1 4-15 0,-3 2 12 0,-3 2 0 16,1 1 16-16,0 0-11 0,-5-3-6 16,-2-1-12-16,2-3 18 0,0-5-17 0,-2-1 17 15,0-2-10-15,0-4 1 0,0 1-5 0,-5-7-6 16,7 7 19-16,1-6 0 0,-4-3-13 0,4 3 12 15,-1 1-12-15,0 1 14 0,-2 1 4 16,4-1-16-16,-2 3 14 0,3 0-10 0,2 4-5 16,-3 1 6-16,3-2-2 0,0 7 8 15,2-4-6-15,0 0-9 0,2 1 12 0,0-5 4 16,3-3 0-16,-3-2-19 0,1-3 15 16,1-3-2-16,6-3-8 0,-6-3 3 0,1 1 7 15,0-5-2-15,-1-1 7 0,3-1 1 16,0-1-16-16,0-4 10 0,-2-1-4 0,-1 3 3 15,1-1-3-15,0-1 9 0,-1 2-8 0,1 1 10 16,-1-2-9-16,-1 5 10 0,-1 0-2 0,0 3-13 16,3 1 4-16,-5 2 6 0,3 1-15 0,-3 0 12 15,0 2 3-15,0-3-1 0,4 1-4 16,-6-1-2-16,0-2 7 0,0 1 3 16,-1 0-12-16,1-6 1 0,2 0-19 0,-2 3 23 15,4-8-10-15,-2 5 8 0,3 0-9 0,-3 0 9 16,0 1-6-16,0-1 4 0,0 1 0 0,-2-6 5 15,4 5-3-15,3 1 3 0,2 2-8 0,-1 3-12 16,-3-1 15-16,4 6-2 0,-3-3-5 16,3 3 12-16,-4 3-4 0,1-2 8 0,3 1-9 15,-4-4 6-15,-3 1-1 0,2-2-2 16,0-2-8-16,1-1 5 0,-3-4 0 0,4 0 11 16,3-1-11-16,-2-4 2 0,-3 0 6 0,5 0-1 15,0-2-10-15,0 0 5 0,2 6 7 0,3-3-7 16,2 3-2-16,-1-2-8 0,1 3 12 15,0 1 3-15,4 1-10 0,1 3 0 0,-1 0 9 16,-2 1 2-16,5-1-9 0,-3-2 3 0,3 0-10 16,2 0 13-16,0-1-3 0,2-5 2 15,1 0 3-15,-3-3-5 0,2-3-4 16,0 2 3-16,3-7 8 0,2-1-18 0,-1-3 8 16,1 0 4-16,0 0-2 0,-2-1 13 0,2-4-18 15,4 2 9-15,3-1-3 0,2-5 1 0,4 1-4 16,1 1-5-16,4-5 6 0,-4-1 5 15,-3 2-9-15,1-4 10 0,-1-1-8 16,0-1 1-16,0-1-9 0,-1-2 11 0,-1 1 0 16,2-3-20-16,-2 0 13 0,0 0-1 15,-7 0 0-15,0 2-1 0,-6 0-3 0,-1 0 9 16,-4 1-9-16,-3 4 1 0,-2-4-10 0,-2 4 9 16,-3-1 2-16,-1 1-3 0,-8-3-18 0,7 5 6 15,-4-5-6-15,2 4-1 0,2-1-2 16,0 0 4-16,5 2-33 0,-5-2-18 0,5-2 2 15,2-1-25-15,5-4-5 0,-21 0-27 16,9 0-78-16,32-18-115 0,-25 3-6 0,-2-4 14 16</inkml:trace>
  <inkml:trace contextRef="#ctx0" brushRef="#br0" timeOffset="5774.92">9294 4138 232 0,'0'0'33'16,"0"0"14"-16,20 0-5 0,-20 0-5 0,0 0-3 16,0 0-5-16,0 0-12 0,21 0 8 15,13 9 5-15,-20 6 4 0,2 3-9 0,-2 3-3 16,0 6-11-16,4 3 3 0,-4 7 18 16,-5 1 0-16,5 8 6 0,-5-3-4 0,-5 7 3 15,3 1-8-15,0 6-1 0,-2 1 3 0,4 9-19 16,0 4 34-16,3 1-7 0,-1-2 18 15,0 2-6-15,1 0-8 0,-1 1 5 0,3-2-1 16,0 4-5-16,2-3-15 0,2 8-13 16,1-2 28-16,4 3-16 0,0 2 1 0,-1 2 2 0,4 1-19 15,-3-1 9-15,0 3-1 0,-1 3-3 16,1-1-6-16,-2 0 7 0,2-6-7 0,-2 5 12 16,-1 0-2-16,1 1-18 0,-3-2 28 15,3 4-4-15,2-1-34 0,-3-1 21 0,1-2 2 16,2 2-1-16,-7 0-19 0,7-3 24 0,-5-2-9 15,3-2 3-15,2 3-3 0,-2-2 2 16,1-6-22-16,-1 0 31 0,0 0-10 16,2 0 4-16,0-2-19 0,2 0 16 0,0-5-17 15,0 2 20-15,0 1 2 0,3-5 6 0,4 1-23 16,-7-4 15-16,5-2-9 0,-5 1 4 0,3 0-24 16,-1-6 19-16,1-2 7 0,-5-1 5 15,4-4-3-15,-6-1-20 0,4-2 7 16,3-1 6-16,-8-5 1 0,3-2 4 0,-2-1-2 15,0 0-7-15,-3-2 3 0,0-2-6 0,1 3 11 16,-3-2-5-16,2 4-8 0,3-1 12 0,-8 2-9 16,6 2 4-16,-1 3-4 0,-2 1-4 0,-2 3 6 15,0-1 1-15,-1-2-2 0,-1 0-23 16,-1 1 31-16,-1-1 4 0,-1-3-15 0,4-3 4 16,-3 0-9-16,1 4 12 0,1-6-5 15,1-1 4-15,3-3-2 0,-6-4 0 16,6 2-12-16,-3-7 14 0,3 0-10 0,0 1 21 15,0 1-20-15,1-3 13 0,1 4-1 0,0 2-5 16,1 3 7-16,-1-2 0 0,-2 6 4 0,0 0-9 16,2-5 0-16,-2 5 6 0,7 2 8 0,0-2-16 15,0 0-6-15,5-5 21 0,-3 5-2 16,0-3-12-16,0-2-3 0,1-2 1 0,-1-2 12 16,0-2-14-16,3 2 2 0,-3-6-2 0,5 5 1 15,-3-1 0-15,5-6-11 0,-4 2 23 16,-1-1-21-16,-2-1 2 0,1 1 16 0,-1-2-8 15,0-3-2-15,0 3-10 0,1-3 15 16,-3 3-9-16,-1 0-1 0,1-2 21 0,5 1-22 16,-5 0 12-16,4 0-18 0,3-4 17 15,-7 1 4-15,5-1-16 0,-3-1 17 0,0-3-14 16,0 2 3-16,1-2-1 0,-1-2 1 0,-2 2 8 16,2-4 6-16,0 1-11 0,0-3-3 15,1 3-16-15,1-6 27 0,-4-2-1 0,-2-1-4 16,11 2-17-16,-16-2 9 0,9 0 0 0,5 0 5 15,4 0 11-15,37-21-20 0,-32 12-22 0,5 0 7 16,-3-2 14-16,3-1 11 0,-3 3-7 16,3-1 0-16,-3-1 3 0,2 1-28 15,-1 2-15-15,4-1 25 0,-10 3-8 0,3-1 4 16,-7-1 2-16,5 1-27 0,-5 1 4 16,2-3 4-16,-4 6-32 0,-4-4-18 0,-4-3-54 15,-8 0-117-15,-2 1 15 0,-5-1 11 0</inkml:trace>
  <inkml:trace contextRef="#ctx0" brushRef="#br0" timeOffset="7650.87">8463 5056 315 0,'0'21'79'0,"-43"33"-9"0,41-15-18 0,-12 1-1 16,0 2 2-16,3-3-26 0,-5 2 25 16,6-1-20-16,-3 5 11 0,-6 1 8 0,1 2-31 15,2-1-4-15,-5 8 17 0,3-3-15 0,0 1 5 16,-1 1 4-16,3 0 4 0,-2 3-6 16,2 3-11-16,4 5-21 0,-1 0 0 0,3 1 66 15,-6-2-6-15,5 2 14 0,-1 3-22 16,1-2 1-16,-3 2-22 0,5-6 25 0,-5 4-17 15,5-5 2-15,0 1-21 0,-3 1 23 0,3-1-17 16,2 0 1-16,-2 0-7 0,-2-3-6 16,4 0 10-16,0-1-2 0,0-2-1 0,0 2 9 15,3-3-14-15,-3 2-1 0,5-4-8 0,-3 1-3 16,0-1 3-16,1-3 13 0,-1-3-6 16,-2 0-8-16,3-2-12 0,-3-4 36 15,2 7-24-15,1 1 17 0,-3-8-15 0,2-3-1 16,-2 3-17-16,-2 0 17 0,5 1 12 15,-10-1-24-15,5 0 17 0,-1 1 7 0,1 4-12 16,2 1 13-16,-2-2 4 0,2-2-13 0,0 2-10 16,-2-6 3-16,-2 7-3 0,2-1 9 0,2 1-2 15,-2 1-1-15,2-2 4 0,4 2-1 0,-3-3 1 16,-4 1 13-16,6-2-5 0,-5 5-12 0,-1-2 8 16,4-3-16-16,-4 0 9 0,6 4-7 15,-5-6 3-15,-1 1-14 0,4 3 10 16,-4-2 7-16,-1 1 0 0,-1 3-14 0,-1 0 32 15,-1 1-11-15,2 4-6 0,-1-6 14 16,-3 5-34-16,0 0 24 0,4-5-5 0,-2 0-15 0,5-2 24 16,-9-1-1-16,9-2-6 0,0 1-13 0,-1-1-9 15,1-5 29-15,-2-2-13 16,2 2-14-16,-1-2 15 0,-1 3 23 0,-1-4-27 0,1 1 27 16,-3-3-32-16,-2 4 10 0,0 0 7 15,0 1-4-15,0-2-10 0,-5-1 29 0,-2-1-15 16,7-2 18-16,-4-2-15 0,-3 2-6 15,0-2 15-15,0-4-7 0,0 1 4 0,0-4-3 16,2-1 1-16,3 2 5 0,-2-5 1 0,1 2-1 16,-4 0 3-16,7-2-3 0,-2 3 2 0,2 0-13 15,-5-6-1-15,1-3 7 0,-3 12 3 16,-5-4 1-16,3 2-20 0,0 2 5 0,-3 2 7 16,-2 2 6-16,3-1-14 0,-1-2 14 15,1 1-6-15,-1-3-14 0,-4 2 18 0,7 0 5 16,-7-2-10-16,4-1 2 0,3-1 17 0,0-4-10 15,2-1 8-15,-2-4 1 0,4 1-10 0,0-2 11 16,1-1-7-16,-3-1 2 0,2 0-8 0,-2 2-3 16,0-1 6-16,-2-4-4 0,0 3 4 15,-3 2 0-15,1-2-11 0,-1 4 0 16,1-3-2-16,-1 3 0 0,1 0-7 0,-3-2 6 16,2 2 11-16,-1-1-10 0,-3-1-3 15,4 1 16-15,-2 0-10 0,0-2 0 0,3-2-2 16,2 1 11-16,-3 1-1 0,1-4 0 0,-3 1-11 15,0 0 3-15,7 0 15 0,2-4-13 0,-4 1-3 16,-2 3 4-16,8 0-6 0,-6-3-3 16,5 1-1-16,-6-1 8 0,3 2 3 0,5-2-7 15,4 0 9-15,-11 6-4 0,9-5-16 16,0-1 11-16,2 1 17 0,0-2-18 0,1 1 7 16,-10 4-8-16,0-1 8 0,2-2 7 15,7 1-15-15,-11 1 4 0,7-2-1 0,-7 3 3 16,6-3-7-16,1-1 4 0,4 0 1 0,-9 3-7 15,0 4 4-15,0-4 11 0,-4-1-6 0,8 0 0 16,1 0-7-16,2-1 4 0,-5 2-4 16,5 2 5-16,0-6 9 0,5 0-14 15,-1 0 3-15,1 2 0 0,2-1-3 0,2 0 0 16,0-2-12-16,-2-2 13 0,2 2 15 16,2-1-14-16,-1 2-2 0,-1-2 2 0,0 1 5 15,2-1-14-15,1 0 0 0,-1-1 7 16,0 1-10-16,-1 1 15 0,6-1-7 15,-3 0 2-15,-1 1-6 0,1-1 10 0,1 0 0 16,0 0-5-16,-3-1 10 0,3 2-13 0,2-2 7 16,0 0-15-16,0 0 0 0,0 0 1 15,0 0-12-15,0 0 8 0,0 0-17 0,0 0-25 16,0 0 6-16,0 0-25 0,-14-3 8 16,14 1-58-16,5-5-86 0,13-11-171 0,-2-6 25 15,0-7 24-15,-2-7 22 0</inkml:trace>
  <inkml:trace contextRef="#ctx0" brushRef="#br0" timeOffset="8952.11">8126 15319 454 0,'-23'0'148'0,"23"0"-10"0,0 0-26 0,-48-2-21 16,41 4-8-16,3 0-7 0,-1 0-18 15,3 3-12-15,0-2 20 0,4 0-20 0,-2 0-6 16,2 0-8-16,3 0-4 0,2 1 20 0,2-1-9 0,16 3-8 15,0-2-8-15,7 0 10 16,5-3-3-16,4 4 5 0,-18-5-10 0,16 0 4 16,7 0 1-16,9 0-16 0,64-18 17 15,-47 12-5-15,3 0 5 0,5-5-12 16,3 1-11-16,4-1-2 0,0 1 21 0,5 1-8 16,-3-3 7-16,10 3-22 0,0-2 11 0,-5-1-2 15,0 5-6-15,0 0 0 0,0 2-2 0,-3-2-13 16,-6 5 15-16,0-2-8 0,-7 1 15 15,0-1-14-15,-9 3 8 0,-3-2-1 16,-6-1-12-16,-3 2 6 0,-6-1 3 0,1 0-9 16,-6 2 7-16,-4-4 5 0,-8 1 3 15,-4 0 4-15,-7 3 16 0,-5 0-9 0,-4-1-4 16,-5-1-4-16,0 1 15 0,-4 1-10 0,-1 0 0 16,1-2-4-16,-5 1-2 0,0 1 2 0,0 1 4 15,0 0-9-15,0 0 8 0,0 0-15 0,-18-5-18 16,13 4-7-16,0-1-9 0,-1 1-33 15,1-1 7-15,0-1-76 0,1-1-70 0,-1 0 18 16,-4-1 14-16,-9-13-175 0,-8 3 11 16,4 3-43-16</inkml:trace>
  <inkml:trace contextRef="#ctx0" brushRef="#br0" timeOffset="9516.69">8686 15511 210 0,'0'3'133'0,"-5"1"-21"0,3 0-7 15,2-3-19-15,0 3-10 0,0-1-10 0,2-1-7 16,1 2-8-16,1-1-4 0,1 0 30 16,2-1-20-16,22 5 12 0,4-4 10 0,10 3-22 15,8-6 3-15,-22 0-14 0,15 0-15 16,13 0 16-16,81-18-1 0,-53 8-4 16,2-3 0-16,9-3-14 0,7 0 2 0,7-5-13 15,5 1 15-15,2-2-16 0,-5-2 16 16,-4 3-20-16,-7-3 4 0,0 0 10 0,-7-2-11 15,-5 3-3-15,1 2-1 0,-10 0-11 0,-2 4 6 16,-7 4-2-16,-4-1 4 0,-10 2 0 0,-7 2 5 16,3 2-13-16,-9 4 12 0,-8 4-3 15,-22 0-11-15,7 0 1 0,20 21-23 0,-29-15 8 16,-1 3-12-16,-9 1 3 0,5-1-113 0,-5-3-157 16,-2-5 21-16,0-2-88 0,0-4-19 15</inkml:trace>
  <inkml:trace contextRef="#ctx0" brushRef="#br0" timeOffset="21056.24">17741 12793 312 0,'0'0'305'0,"0"0"-31"0,2-27-56 0,-2 15-17 0,3 3-11 15,1 1-23-15,1 2-38 0,-3 0-9 16,3 2-4-16,-1 5-5 0,6 5-19 0,6 15-8 16,2 6-1-16,-2 9-7 0,0 3-14 15,-7 6 1-15,0-3-3 0,3 2-1 0,-3 9-11 16,-4-2-10-16,-1 3 4 0,1 0-6 0,-1 0 4 15,-1-3-14-15,-1 4 0 0,-2-4-7 0,2 3 10 16,-2-9-13-16,3-6 5 0,-1-3 7 16,-2-14 10-16,0-11 17 0,0 5 21 0,0-6 8 15,0-10-21-15,0 0-4 0,-5 13 9 16,8-19-21-16,-1-6 17 0,2-18-19 0,-4 16 3 16,10-43 0-16,-6 8-13 0,5 2-8 0,1 0 4 15,1-8-7-15,0 3-3 0,6-2-4 16,-4 2 5-16,6 2-5 0,-3 7 2 0,2 1-23 15,0 5 16-15,3 10-7 0,0 10-1 0,-8 11 1 16,-13 6-4-16,35 14 3 0,-15 7 11 0,-3 6-19 16,-1 10 3-16,-7 3-15 0,2 4-7 15,-4 5-2-15,-2-5-8 0,-1 8 14 0,1-1-17 16,-3-4 5-16,-2 2 5 0,0-10-6 16,2-6 2-16,-2 0 16 0,0-20 3 0,0 4 4 15,0-2 16-15,0-3-4 0,0-2 6 0,0-10-10 16,-2 11 15-16,4-13 5 0,1-5-13 0,-1 1 7 15,3-20-3-15,1-1 6 0,1-9-3 0,0-4-17 16,0-4 11-16,0 3-8 0,2 3 20 16,3-1-24-16,-1 5 6 0,5 8-4 0,-4 4-14 15,-1 8 8-15,1 7 3 0,-1 4-10 16,-11 3 10-16,11 0-11 0,24 21-16 0,-14-5 2 16,-1 5-6-16,1 3 1 0,-1 0-13 0,3-6 6 15,0 3 9-15,0-3 5 0,2-3-11 0,1-4-2 16,1 2 11-16,3-7 6 0,-3-4-3 15,-10-2 11-15,3 0 5 0,31-18 2 0,-22 6-3 16,-1-2 10-16,2-4-11 0,0-3 8 16,-5-3 10-16,2 0 3 0,-1-3 2 0,-1-4 2 15,-7-2-3-15,-2 1-2 0,-2-2 6 0,-9 1-2 16,-5 15 6-16,0-7-13 0,-17-20 17 16,1 21-14-16,-2 9 8 0,-3 7-11 0,10 8-4 15,-10 0 12-15,-34 26 5 0,28-2-16 16,-3 7 2-16,2 1 1 0,1 8-7 0,4 2-11 15,5-2 1-15,-1-1-16 0,8 2 7 0,-1-1-8 16,8-1-2-16,4-7 0 0,0-19 3 0,0 6 15 16,34 18-10-16,-15-27 4 0,1-3 1 0,12-5 1 15,-16-2 2-15,5 0 14 0,34-24 2 16,-21 9 15-16,5-2-4 0,-2-1 6 16,-5-4 4-16,3 0-13 0,-3-1 10 0,-5-2-1 15,1-2 3-15,-3-2-3 0,2-1-1 0,-1 1-5 16,-8 4 4-16,0 4-14 0,-2 2 14 15,-2 3-1-15,-5 5-5 0,-4 6-1 0,-1 1-13 16,-4 4 0-16,-2 9 4 0,2-2-14 16,-2 2-1-16,-5 15-1 0,2-1-2 0,-1 2-13 15,3-5 2-15,1-1-10 0,2-19 19 0,0 14-18 16,0 2 2-16,16 19 10 0,-5-25 4 16,-1-4 14-16,-3-3-10 0,2 2 12 0,2-8-2 15,1 3 6-15,31-15 8 0,-18 7-11 16,5-4 10-16,-5-3 4 0,1-4 10 0,1 1-8 15,-4-2 19-15,-2 1 13 0,4-1-14 0,-4 6 0 16,-5 0-6-16,-7 5-3 0,2 2 9 16,-6 0-6-16,0 6-7 0,-5 1-3 0,0 0 10 15,0 0-7-15,0 0 15 0,11 19-14 0,-13-12-1 16,-1 3-12-16,1 1 10 0,-5 14-10 0,0-4-12 16,5-3-24-16,2-3-27 0,0-3-17 15,-5 1-32-15,5-13-33 0,0 11 13 0,0-2-134 16,0-9-119-16,0 10-27 0,0-10 24 0,0 0 26 15,21 18 18-15,-14-16-20 0</inkml:trace>
  <inkml:trace contextRef="#ctx0" brushRef="#br0" timeOffset="21387.26">19963 12934 477 0,'9'-8'270'15,"1"3"-29"-15,-1 2-25 0,0 3-12 0,2 3-17 16,12 9-20-16,-2 2 1 0,-5 3-24 0,2 1-14 15,-4 7-9-15,-3 3-21 0,3 2-2 16,-7 0-14-16,0-2-14 0,-5 4-3 16,-2-2-1-16,0-17 0 0,0 8-25 0,0-1 2 15,0 1-6-15,0-4 8 0,0-3-5 0,0-2-12 16,0-12-12-16,0 11 11 0,0-11-1 16,-9 7 6-16,11-13 10 0,3-3 0 0,4-16 1 15,3-9-11-15,1-4-5 0,-1-1-7 0,4-3 0 16,-5 3 6-16,5 0-15 0,0 3 8 0,3 0-9 15,-3 8 11-15,2 2-18 0,-2 10 13 16,-2 11 0-16,-14 5-8 0,14 0 0 0,-3 0-2 16,19 27-5-16,-18-7 5 0,-1 3-7 0,-2 3-27 15,-2 3-17-15,-5 3-40 0,1 3-64 16,-1-1 13-16,3-7-313 0,1-4 33 16,6 1 28-16,4-9 24 0,5-5 25 0,11-1 17 15,4-9 12-15</inkml:trace>
  <inkml:trace contextRef="#ctx0" brushRef="#br0" timeOffset="21635.83">21594 12894 669 0,'-3'14'398'0,"6"-5"-72"0,1 1-49 16,17 8-45-16,-1-1-22 0,15-6-32 0,4-2-11 15,11 2-2-15,-2-6-23 0,1-2-8 16,8-3-24-16,-2 2 9 0,2-1-39 0,3 0 7 16,-10 1-32-16,5-2-13 0,-29 0-50 0,8 0-28 15,3 0-43-15,-3 0-58 0,-6 0 13 16,-6 0-198-16,11-18-106 0,-33 13 29 0,-7 1 25 16,-5 1 27-16,-18 3 12 0,10 0 10 0</inkml:trace>
  <inkml:trace contextRef="#ctx0" brushRef="#br0" timeOffset="21816.7">21740 13293 247 0,'-9'7'391'0,"9"-1"-76"0,5-5-36 0,4 1-25 15,5-3-33-15,22-5-37 0,-17 6-6 16,49-15-22-16,-13 6-22 0,3 0-7 0,1-3-7 16,1 1-17-16,0-1-40 0,-5 2-59 15,-5-5-60-15,3 0 5 0,-10 1 4 0,-8-5 5 16,-1-2 4-16,-9-1-386 0,-11-1 26 0,-11 8 22 15,-3 15 22-15,-30-30 43 0,-12 20 3 16</inkml:trace>
  <inkml:trace contextRef="#ctx0" brushRef="#br0" timeOffset="22514.18">19555 13215 224 0,'7'0'232'0,"-3"0"-12"15,3 0-17-15,0-2-21 0,0 1-27 0,18-8-1 0,-2-5-18 16,0-1-6-16,5-2-20 0,6-4-8 16,-4-2 7-16,-3-1-19 0,-1 0-4 15,-1 1 1-15,-4 0 0 0,-5 5 10 0,-5-5-8 16,0 1-3-16,-6 4-15 0,-5 18 1 0,0-14-14 16,0 3-8-16,-25-8-4 0,16 15-3 0,-19-2-8 15,5 5 1-15,3 1-8 0,20 0-5 16,-23 0 4-16,0 0-3 0,-16 20-13 0,20-14 5 15,1 2-3-15,2 1 2 0,5-2-9 0,1-4-3 16,6 2-3-16,-3-2-7 0,5 1 4 16,-1-1-21-16,3 0-2 0,0-1-10 0,0 1-16 15,0-3-10-15,3 0-44 0,-3 0-27 16,2 0 13-16,-2 0-172 0,2-3-111 0,0 1 25 16,-2 1 25-16,-2-2 18 0,2 3-20 0</inkml:trace>
  <inkml:trace contextRef="#ctx0" brushRef="#br0" timeOffset="23160.06">19832 13004 400 0,'3'-2'160'0,"-1"-1"-18"0,0 2 18 0,1-2-4 15,1 1-11-15,-1 1-3 0,-1-4 12 0,0 2-11 16,-2 0 2-16,2 0-22 0,-2 0-4 15,0 1-12-15,-2 0-15 0,0-1 1 0,-3 0-12 0,-2 2-12 16,0 0-12-16,-2 1 11 16,-2-1-16-16,-1 1-2 0,-13 4-10 0,14-4 7 15,-5 0-14-15,-19 15-1 0,15-9-5 0,-1 2 7 16,3 4-5-16,2 2-3 0,-5 3-8 16,7-1-6-16,0 4-3 0,3 1 0 0,-3 4-3 15,3 1 1-15,2 1 9 0,-1 1-4 0,6 5-1 16,-1-4-8-16,5-15 3 0,0 4-6 15,0 2 5-15,0 3-11 0,23 22 3 0,-14-29 10 16,7-1-9-16,3-5 7 0,-3-2-11 0,2-4 13 16,-4 1-12-16,-14-5 8 0,16 0 12 15,2 0 1-15,24-19 0 0,-26 6 7 0,4-4 20 16,-1-4 4-16,-1-2 5 0,-7-1-6 16,-6 0 5-16,2 0 6 0,-5-4-15 0,-2 17-4 15,0-8 7-15,0-2-13 0,0 0-2 0,-21-21-1 16,17 27 8-16,2 1-14 0,-1 4 6 15,1 4-12-15,2 2 15 0,0 4-23 0,2 4 6 16,1 4-10-16,-1 1 12 0,12 19-13 0,-5-1-2 16,2 3-5-16,-2 3 1 0,1 1-29 15,1 2-17-15,3 2-23 0,2 1 4 0,0-2-36 16,0-4-70-16,7-3 16 0,4-1 15 16,-4-7-327-16,5-10 40 0,-1 0 11 0,6-8 26 15,5-2 52-15,-17-2 12 0,43-15 12 0</inkml:trace>
  <inkml:trace contextRef="#ctx0" brushRef="#br0" timeOffset="25065.62">23685 12712 360 0,'0'0'196'0,"0"0"-36"15,0 0 2-15,0 0-19 0,0 0-7 0,0 0-22 16,16 22 2-16,7 5-10 0,0 0 5 0,0 6-18 15,-5-3 1-15,3 9-12 0,-8 3 3 16,1 0-9-16,-2-2-13 0,-1 2-9 16,-4 6 7-16,-2 0-15 0,-3-2 11 0,-2-22-8 15,0 8 0-15,0 1 10 0,0 4-6 16,0-4 0-16,0-2-7 0,0-7 6 0,0-3-6 0,0-6 18 16,0-2 2-16,0-3 14 0,0-10-7 15,0 9 6-15,0-9-14 0,-14 12 11 0,16-17-16 16,-2-2-8-16,0-2 9 0,5-21-18 0,-5 13-10 15,0-8 6-15,16-40-18 0,-11 24 21 16,4-4-6-16,0 4-12 0,2-2-8 0,3-5 9 16,4 3-15-16,1-1 5 0,-1 5-12 15,-4 4 3-15,7 2 4 0,-1 8 3 0,1 12-11 16,-1 8 0-16,-3 7 3 0,-17 0-12 0,39 22 8 16,-19-1 9-16,-2 7 2 0,-1 3-25 15,-4 7 1-15,1 3 14 0,-5-5-4 0,-2 6-6 16,-2-2-1-16,-1 1 1 0,-4-4-4 0,3-1 12 15,-3-6-6-15,0-9-1 0,0-9 1 16,0 6-1-16,0-4 2 0,0-1 17 0,0-3 19 16,0-10-8-16,0 12-15 0,0-12 5 0,0 0 10 15,-16 12 5-15,13-18-11 0,3-1 8 16,-2-2-6-16,2-19 2 0,-5-4 3 0,5 14-14 16,0-10 2-16,0-7 6 0,0-3 3 15,23-43-28-15,-9 44 22 0,-2-3-9 0,4 1-6 16,0 5-7-16,0 2 24 0,0 10-20 15,0 3 6-15,4 14-16 0,3-4 2 0,-2 3 13 16,-21 6-6-16,23 0-5 0,30 20 11 0,-28-7-16 16,5 2 1-16,-1 0-2 0,1 0-2 0,-4-2 9 15,-1 1-15-15,5-2 15 0,-8-3 5 0,4 0-11 16,-1-4 11-16,2-1 0 0,-6-1 7 16,-9-3-7-16,6 0-5 0,9 0 5 0,24-21-4 15,-17 9 11-15,-4 0-8 0,-5-3-6 0,1-1 8 16,-4-4 0-16,-3 0 4 0,-5-4 2 15,-3-1 4-15,-2-2 4 0,-7 0-17 0,-2 12-2 16,0-5 3-16,-25-26 0 0,7 21-1 0,-5 4 0 16,-2 6 7-16,2 4-14 0,-7 5 8 15,5 6-2-15,11 0 5 0,-30 20 1 0,17-1-5 16,4 2 4-16,0 9-16 0,0 0 12 0,5 0-1 16,2 6 9-16,7-3 1 0,2 3-1 15,2 1-16-15,5-22 5 0,0 10 2 0,0 1-12 16,28 28 3-16,-10-33-10 0,7 0-7 15,5-6 18-15,0-8-16 0,4 1 15 0,5-6-17 16,-18-2 13-16,16 0-4 0,45-16 14 0,-31 4 0 16,4-2 0-16,0 0-10 0,0-4 2 15,-5-2-3-15,-2-2 4 0,7-3 1 0,-4 0-7 16,-1-1 2-16,-2-6 8 0,-2 1-2 0,-2-9 5 16,-3 5-11-16,-7-4 5 0,-4 0-5 0,-5 3-1 15,1 0 16-15,-6 5-7 0,-6-5-2 16,-2 9 11-16,-3 1-13 0,-5 7 10 0,-4 19-5 15,0-10 3-15,0 10-11 0,-23-17 11 16,16 18 1-16,-18 7-1 0,0 8-1 0,-2 2 4 16,-1 5 10-16,3 4-7 0,4 0-7 0,7 4-1 15,-4 2 3-15,2 0 1 0,2-3 10 0,12 5-8 16,-3-7-5-16,3 0-2 0,2-17-3 16,0 8 7-16,0-2-3 0,28 9 7 15,-19-19-8-15,2-3 12 0,3-1-11 0,2-3-1 16,-16 0 7-16,16 0-2 0,32-22 6 0,-18 7 14 15,0-3-8-15,-5-9-2 0,0 0 13 0,1-3-12 16,-4-6 14-16,1 2-4 0,-4-4 6 16,-3-4-2-16,2-4-11 0,-6-1 2 15,-3-2 7-15,-2 1-4 0,-3-2-7 0,-1 0 5 16,-3-4 0-16,0 6-14 0,0 22 6 0,0-11-1 16,0-2 13-16,-19-40-10 0,10 48 2 0,4 2-1 15,1 14-1-15,2-2-3 0,2 4 2 16,-5 4 0-16,5 3 2 0,-5 3-7 0,5 3-5 15,0 3 5-15,-4 4-3 0,8 4 7 16,1 16-8-16,-5-11 1 0,11 41 2 0,3-18 15 16,-9 0-18-16,6 1 13 0,3 1 4 0,-3-1-15 15,3-2-2-15,-5-5 4 0,1 1 1 0,1-7 3 16,3-3-4-16,-5-3 1 0,2-6 11 16,-4-5-7-16,2-2 3 0,-4-4 9 0,4-2 5 15,-4-1-17-15,-5-1-4 0,0 0 5 16,0 0-6-16,11 0 5 0,-11 0-4 0,28-17 3 15,-21 13-9-15,-3 3 12 0,-4-1-2 16,0 2 3-16,0 0-6 0,9 17 1 0,-13 10-7 16,8 6 5-16,-4-15 8 0,0 6-9 0,0 10 0 15,0-1 8-15,0 6-9 0,-20 33 0 16,17-39-13-16,1-2 0 0,2-8 0 0,-2-5 8 16,2-3-16-16,0-4 4 0,0-1 4 0,-2-3-21 15,2-2-16-15,0-1-36 0,-5-2-38 0,0-1 13 16,5-2-161-16,-4-4 24 0,-3-1 19 0,2 0-148 15,-4-16 28-15,-7-2 7 0,7-1 32 16,0-5-7-16</inkml:trace>
  <inkml:trace contextRef="#ctx0" brushRef="#br0" timeOffset="25247.9">26248 12283 212 0,'0'-7'297'0,"0"-3"-55"0,0 2-18 0,-4 0-41 16,4 2-22-16,0-1-6 0,0-2-32 0,-5 3-28 16,5 0-43-16,0 0-36 0,0 2-3 0,0 4-127 15,0 0-159-15,0 0-68 0,16-14 6 16,-13 10 4-16</inkml:trace>
  <inkml:trace contextRef="#ctx0" brushRef="#br0" timeOffset="25828.77">26693 12282 397 0,'5'0'271'0,"-1"1"-30"0,-4 1-25 0,0-2-36 16,0 3-24-16,0 0-5 0,-4 0-16 0,-1 4-24 16,1 2-14-16,-8 17-14 0,-8-5 6 15,6 10-12-15,-5-1-17 0,3 0-16 16,0 6-9-16,3 3-14 0,6-3-13 15,4 0 4-15,-3-3 5 0,6-1-15 0,0-21-6 16,0 3 3-16,0 2 10 0,0-5-8 0,0-2-12 16,20 7 17-16,-11-13 1 0,3-5 1 0,15-7-9 15,3-5 4-15,2-6 1 0,-2-2 4 0,0-2 7 16,-5-3 1-16,0 0 4 0,-4-3-1 16,-3 3 8-16,3-3-8 0,-7 2 4 0,6 2 2 15,-10 2-8-15,-6 6 9 0,1 3 2 0,2 6 5 16,-7 0-14-16,4 6-5 0,1-1 4 15,-5 4-5-15,0 4-7 0,0-1-1 0,0 6 12 16,4-3-4-16,-4 6-9 0,5 15 8 16,0-1-1-16,1 2-13 0,8 0-5 0,-9-2 11 15,-3-5-4-15,7-6-1 0,5 6-4 0,-9-9 14 16,-1-9-9-16,3 0 1 0,-2-3 7 16,-5 0 2-16,0 0-8 0,11 0-10 0,17-27 5 15,-3 8 2-15,-9-1 1 0,0-1 3 0,2 0-4 16,-2 0 8-16,3 3-1 0,-3 3-12 0,-3 2 8 15,3 5 1-15,-6 3-8 16,-1 5-8-16,-9 0 6 0,0 0 4 0,16 0 1 16,18 20 2-16,-27-9-19 0,12 6 17 0,-8 0-9 15,3-2-6-15,-1-4 10 0,-1-4 10 16,-3 0 3-16,-4-2-17 0,4-1 12 0,-2-2 8 16,-7-2-7-16,0 0-1 0,0 0-5 0,14 0 5 15,-14 0 1-15,25-17 3 0,-21 13-6 16,-1 0 2-16,-1 2-28 0,5-1-32 0,-3 0-48 15,1 3 9-15,0-1-134 0,-5 1-81 16,11 0-37-16,37 21 23 0,-13-13 21 0,10 1-14 16,1 2-3-16</inkml:trace>
  <inkml:trace contextRef="#ctx0" brushRef="#br0" timeOffset="26047.82">28585 12418 333 0,'-5'-3'318'0,"5"-3"-57"0,0 3-30 15,5 0-20-15,2 2-30 0,18-6-9 16,5 3-28-16,4-2-14 0,5 2-17 0,-4 4-14 16,1 0-6-16,-1-2-32 0,-17 2-30 0,7 0-33 15,5 0-40-15,0 0 3 0,2 0-126 16,21 16-145-16,-33-16-61 0,-20 0 26 15,0 0 15-15,10 0 7 0</inkml:trace>
  <inkml:trace contextRef="#ctx0" brushRef="#br0" timeOffset="26209.72">28555 12742 209 0,'-23'20'400'0,"16"-6"-69"0,7-6-51 0,3-4-36 15,6 0-16-15,9-3-28 0,24-3-26 16,-17 2-21-16,48-18-33 0,-13 8-28 0,2-8-63 15,2 2-57-15,5-6 1 0,-10 0-273 16,5-2-72-16,-9-3 4 0,1-2 23 0,-6 2 0 16,0-1 4-16</inkml:trace>
  <inkml:trace contextRef="#ctx0" brushRef="#br0" timeOffset="27024.37">29931 12089 406 0,'12'-9'281'0,"-3"2"-23"0,0 6-18 0,-2 1-24 16,-3 3 15-16,1 3-18 0,0 2-10 0,4 11-22 15,-2 10 14-15,2 5-21 0,-5 5-5 16,-4 3-10-16,5 6-8 0,-5-24-17 16,0 15-3-16,0 10-12 0,-25 63-15 0,11-46-10 15,-7 0-21-15,5-3-8 0,-7-2-6 0,7-8-8 16,-2-7 19-16,6-4-9 0,-1-1-4 15,1-11 35-15,8-12-6 0,4-18-7 0,0 0-4 16,20 6-1-16,5-24-12 0,-2-9 3 0,-2-3-18 16,0-6 2-16,4-6-9 0,-4-7-3 15,6-4-4-15,-6 0 1 0,4 1-6 0,0 1-6 16,0 3-3-16,1-1-2 0,3 3 1 0,-3 5-8 16,-3 10-6-16,-3 1-14 0,10 1 3 15,0 8-19-15,-5 5 13 0,0 11-21 16,-4 5 1-16,-21 0-5 0,23 0 26 0,9 32 4 0,-18-11-16 15,2 6 3-15,-12 6-16 0,1 4 2 16,0 8 4-16,-5-24 4 0,0 13 1 16,-19 43 3-16,8-37 34 0,2-4 6 0,-3-3 5 15,-2-4-2-15,5-4 2 0,5-10 12 0,-3 0 5 16,2-6 8-16,5-4 2 0,0-4-6 0,0-4-9 16,5-6 6-16,11-15-10 0,4-9-7 15,-1-3 2-15,1-1-11 0,10-1-2 0,0-2-2 16,0 2-13-16,0 3-3 0,-5 3 6 0,5 8 2 15,-5-1-14-15,5 2 0 0,-7 11-4 0,0 3-3 16,-5 9 0-16,-18 0-2 0,16 0-16 0,18 18 23 16,-20 1-2-16,2 2 2 0,-7 5-2 15,0-2-13-15,-2-2 10 0,3-2 16 0,-6-7-30 16,3-1 20-16,-2-3-3 0,4-4 0 16,0-2 3-16,-9-3 2 0,16 0 7 0,32-21-9 15,-20 9 1-15,-1-3-1 0,-2-3 2 0,-4-3-9 16,-5 0 3-16,2 0 1 0,-2 2-11 15,3 1-11-15,-8 2 23 0,-2 4-8 0,3 5-5 16,-5 4-18-16,-5 0 0 0,-2 3 14 16,0 0-3-16,0 0-3 0,14 20 15 0,-12-11-10 15,-4 24 5-15,2-17-5 0,0 9 3 16,0 5-5-16,0 2 23 0,-21 25-3 0,19-36 31 16,0-5 3-16,2-6-2 0,0-10-1 0,0 0-2 15,0 0 38-15,0 0 5 0,20 11-15 16,-4-26 10-16,-2-4-6 0,7-5-6 0,-3 1 1 15,-2-5-3-15,0 1-8 0,-2-5-8 16,4-2 7-16,-2-2-27 0,-4 1 2 16,2 4-32-16,-1 3-3 0,-6 6-20 0,-2 5-25 15,-1 5-48-15,1 3-25 0,-5 9-23 0,0 0-55 16,0 0 21-16,-9-5-272 0,4 8 36 0,5-1 31 16,-4 1 15-16,4 2 23 0,0 0 28 15,4 0 34-15,5-2 3 0</inkml:trace>
  <inkml:trace contextRef="#ctx0" brushRef="#br0" timeOffset="27672.91">31699 12279 334 0,'2'-3'374'15,"3"0"-36"-15,-5-3-42 0,0 4-41 0,0-1-29 16,0 0-14-16,-5 3-22 0,3-1-16 0,0 1-31 16,-7 3-3-16,2 1-12 0,-3 2-18 0,-10 11-23 15,6 2-3-15,-11 4 7 0,9 3-14 16,-3 6-40-16,-1-2 0 0,-1 3-27 0,12-3-14 15,-2 0-6-15,1-5-12 0,10 2 10 16,-4-9-5-16,4-18 5 0,0 11 11 0,0-11-8 16,25 19 5-16,-16-20 17 0,16-8-6 0,5-5 13 15,0-4 2-15,0-3-3 0,9-1-7 16,-5-5 7-16,3-3-3 0,-3-2 4 0,3-2-3 16,2-4 8-16,-5 0-1 0,8-7 4 0,-6-6-5 15,-4-4 7-15,-4-1-4 0,-3-7 8 16,0 2-13-16,-9-2 7 0,-6 1-10 0,-1 1 9 15,-7 1 2-15,-2 32-13 0,0-10 3 16,0-5 18-16,0 1-18 0,0 5 10 0,-21-19-7 16,15 47-3-16,-6 10 10 0,-4 10-14 0,-9 12-6 15,0 8 6-15,6 7-15 0,-1 11-5 16,-1 2 22-16,7 6-15 0,-2-3-9 0,12 4 24 16,1-4 7-16,3-27-17 0,0 9 15 15,19 45-10-15,-6-39 4 0,10-5-2 0,5-4-13 16,-3-7 11-16,5 0-17 0,2-5 5 15,0-4 4-15,2-4-3 0,1-8 0 0,6-2 20 16,-22-3-22-16,10 0 0 0,36-17-1 0,-36 4-10 16,1-2 17-16,0-8 16 0,-3-1-18 15,-1-1 4-15,-3-7-8 0,-10-3 1 0,6 0 0 16,-6-2 18-16,-10 1-17 0,4 3-18 0,-7 3 27 16,0 18-27-16,0 0 10 0,0 1 9 15,-23-4-16-15,11 17 22 0,-18 10-13 0,-4 7 15 16,7 8-12-16,-3 2 7 0,2 7 17 15,1-5-8-15,4 4-8 0,2-1-1 0,5 1 0 16,5 2-2-16,4 0 2 0,7-20 21 0,0 7-2 16,20 31-3-16,1-31-1 0,7 3 2 15,6-9-3-15,7-1-1 0,7-1-2 0,5 0-2 16,9-4-1-16,0-4-65 0,-2-3-43 16,-24-5-55-16,10 0-87 0,57-16 22 15,-48 3 18-15,-11-3-297 0,-5-4 34 0,-5-2 46 16,-9-1 36-16,-8 4 18 0,-6 1 20 15,-11 3 13-15,0 4 8 0</inkml:trace>
  <inkml:trace contextRef="#ctx0" brushRef="#br0" timeOffset="30554.68">8500 11377 413 0,'0'0'221'0,"0"0"-23"0,0 0-24 15,0 0-20-15,0 0-12 0,0 0-1 0,0 0-7 0,0 0-34 16,0 0-5-16,0 0-3 0,0 0 2 16,0 0-12-16,0 0-17 0,0 0-4 15,0 0 5-15,0 0-7 0,0 0 11 0,44-4-14 16,-44-2-3-16,2-4-7 0,-2 2 2 0,2-1-4 15,-2 0-7-15,0 3-5 0,0-3 0 16,0 3-6-16,0 0-3 0,0 6-6 0,0 0 9 16,0 0-4-16,0 0-13 0,-11-9 5 15,9 12 3-15,-5 3-13 0,2 1 6 0,-4 16-1 16,9-7 11-16,-5-1-11 0,3-3-5 16,2-1 1-16,0-1-3 0,-2-1-7 0,2-9 4 15,0 0 2-15,0 0 11 0,0 9-4 0,16 5-1 16,-12-14 3-16,6 0-11 0,-4-2 11 15,1 0 3-15,3-3-1 0,-6 1-6 0,5-1 12 16,-4-1 5-16,2 0-15 0,-3 0 5 0,-1-2 6 16,-3 1-5-16,-3 1-8 0,1 0-2 0,-3 0 11 15,-1 2-12-15,1 2 0 0,-2 2 0 16,0 0-4-16,-2 2 15 0,2 2-20 0,0 2-2 16,0 0 4-16,5 1-6 0,-2 1-3 0,1 1-2 15,3 1-6-15,0 0 6 0,3 0 6 16,-3-10-4-16,0 0 10 0,0 11-7 0,16 5 7 15,-10-12-1-15,1 2-6 0,-2-1 14 16,0-2-2-16,-1-2 5 0,3 0-7 0,-2-1 20 16,-3-1 0-16,0-2-7 0,0 2-10 0,-2-3 14 15,0-1-5-15,-2 3-13 0,0-4 3 0,0 1 7 16,-1 1-1-16,-4 0-5 0,3 2-20 16,-3-2-8-16,2 4-12 0,3 1-34 0,-3 2-16 15,1-1 7-15,2 2-166 0,2 0-163 0,2 0 26 16,-2-3-16-16,4 1 35 0,1-1 10 15,2 2 50-15</inkml:trace>
  <inkml:trace contextRef="#ctx0" brushRef="#br0" timeOffset="31766.93">8734 11705 310 0,'-2'6'214'0,"2"2"-22"0,-3 1-34 0,3 1 5 0,3 21-18 0,-3-15-13 15,0 11-1-15,0 4-25 0,0 3-11 16,16 37 2-16,-14-34-10 0,0-2 0 0,1-3 7 16,-1-2 7-16,-2-7-4 0,0-5 1 15,2-4-2-15,-2-1 22 0,0-3-5 0,0-1 21 16,0-9-13-16,0 0 1 0,0 11-15 0,0-11-12 16,0 9 36-16,0-9-14 0,0 0-4 15,-2 12-11-15,2-12-11 0,-2 0-9 0,2-3-11 16,0 2-4-16,0 0-7 0,-3-2-5 15,3-1-15-15,5 1-4 0,-3-3-4 0,3 0-2 16,2 1-3-16,0 1-5 0,20-8-8 0,-2 0-3 16,7 0-1-16,5 2-19 0,0 1 9 15,4 1-2-15,3 2-3 0,4 3-11 0,5 3 13 16,-30 0 2-16,18 0 0 0,5 0 1 16,4 0-17-16,1 0 15 0,52 22-21 0,-51-17 7 15,1-2-2-15,0 2-10 0,7-1 8 0,-5-4-1 16,0 0 4-16,-28 0 0 0,17 0-12 0,8 0-4 15,6 0 10-15,63-18-9 0,-59 11-6 16,-2 5 3-16,2-5 3 0,-7 2-13 0,-2 1 4 16,2 1 7-16,-3 1-5 0,-4 2-2 0,-4 0-7 15,-3-2 4-15,-20 2 12 0,9 0 8 16,0 0-11-16,2 0 6 0,2 0-1 0,30-17 14 16,-32 9 0-16,0 1-3 0,1-2-1 0,-4-5-1 15,-1 4 8-15,-1-1 2 0,-1-1-3 0,-8 2 5 16,-2 2 11-16,-2 4-11 0,-3-4-2 15,1 7 2-15,-5 1-5 0,-3-3 9 0,1-2 12 16,-1 4-11-16,-1-1 1 0,1 1 3 16,1-1-11-16,-3 1 10 0,0 1 9 0,3-2-8 15,0 1 15-15,-5 1-2 0,2-3-11 0,0 1 21 16,0 2-3-16,3 0-2 0,-5 0 6 16,0-1-8-16,0 1-13 0,2 0 12 0,-2 0-7 15,0 0 10-15,0 0-11 0,0-2 6 0,0 2-7 16,0 0-3-16,0 5-7 0,0-5 11 0,0 3-7 15,-2 0 4-15,4-3-1 0,-2 1 3 16,3 1-7-16,-3-1 15 0,4 0-11 0,-1 0-1 16,3 0-8-16,-1 4 15 0,2-2-10 15,0-3 1-15,2 4-7 0,-2 1 3 0,2-2-7 16,12 9 8-16,-5-6-18 0,0-5 13 16,-3 2-6-16,13 3 1 0,-3-6 3 0,2 2-2 15,-9-2 20-15,5 0-9 0,34-17 4 16,-23 7-13-16,0-4 2 0,-2 1 14 0,-1-2-12 15,-1 1 4-15,-5 1 3 0,2 1 4 0,-7 6-4 16,-4-3 7-16,-7 3 11 0,2 1-8 0,0 1 0 16,-4-1 3-16,2 2 14 0,-7 0-19 0,7-1 7 15,-7 2 4-15,2-2 0 0,-2 4-4 16,2-3 9-16,-2 3 0 0,0 0-6 0,0 0 4 16,0 0-2-16,0 0-5 0,0-10 7 15,0 10-6-15,0 0 1 0,0-11-8 0,-20-4-2 16,17 9-4-16,-1 2 20 0,-1-2-18 0,3 0-24 15,-12-10-7-15,5 2 7 0,0 3-13 16,4-1 3-16,-2 5-15 0,-4-14-9 0,-3 3-3 16,3-3-4-16,-3 0-11 0,2 1-4 15,-4-1-6-15,-2-4-23 0,0 4-30 0,-1 1 11 16,3 6-93-16,-7-6-65 0,0 3-133 16,-2 1 28-16,-7 2 23 0,-5 4 22 0,-6 1 9 15,-5 6-6-15</inkml:trace>
  <inkml:trace contextRef="#ctx0" brushRef="#br0" timeOffset="33323.11">8443 11675 331 0,'0'0'160'16,"0"0"-28"-16,-2 64-11 0,2-44-13 0,0 10 8 0,20 43-36 15,-13-32 9-15,5 5-10 0,-1 4-26 16,0 1 20-16,1-3 2 0,-1 4-4 0,-4-4 3 15,0-5 2-15,-5 8 12 0,5-4-11 16,-2-8 3-16,-5-2 8 0,2-7-2 0,-2-6 2 16,0-6 6-16,0-4-4 0,0-14 11 15,0 10-20-15,0-10 4 0,0 9-22 0,0-9 3 16,0 0-14-16,-18 15 13 0,13-17-15 0,1 1-1 16,-1-4-11-16,1 1-5 0,1 0-5 15,1-1 4-15,-5 2-9 0,2-2-3 0,3-2-4 16,0 4-3-16,-3-4-1 0,1 2 6 0,-1-1-8 15,-2 0 6-15,3 1-9 0,-3-2-10 16,-14-5-2-16,-2 2-3 0,3 1 5 16,1 4 2-16,-6-1-3 0,4 3 4 0,3 0-8 15,-9 0-1-15,-6 3 5 0,17 0 7 0,-7 0-1 16,-9 0-3-16,-34 20 5 0,25-13-10 0,-5-1 7 16,2 3-18-16,-9 2-2 0,-2-1 7 0,-4 3 14 15,-1 1-11-15,0-3 2 0,-1-2 9 16,1 1 2-16,0 0-3 0,-2 1-14 0,3-2 15 15,1-2-6-15,6 4-4 0,-1-2 5 16,5-3 0-16,2 2 0 0,5 2 3 0,-5 0 0 16,2-1-5-16,1 0 11 0,1 3 3 0,3-1-3 15,0 2-12-15,0 2 7 0,5 0 2 0,-7 1-9 16,4-2 3-16,-2 1 4 0,-4-1 8 0,1 0-17 16,3-3 16-16,-7 3-6 0,5-4 9 15,0 1-4-15,2-4-4 0,7 2 4 0,0-4 8 16,2-1 2-16,2-1-8 0,8 0 0 15,1 0-1-15,-1-2 9 0,8 1-9 0,1-2 2 16,-1 1-1-16,3 1 8 0,0-2-11 0,0 0 2 16,2 0-5-16,0 0 2 0,0 0-3 0,0 1 6 15,0 1-7-15,3-2-1 0,-3 0 0 16,2 0 2-16,-1 1 10 0,3-1-12 0,3 0 3 16,0 0-2-16,0 0-1 0,0 0 9 0,0 0-9 15,-11 0 1-15,11 0 3 0,0 0-4 16,0 0 0-16,-12 0 9 0,12 0 4 0,0 0-19 15,-11 0 3-15,11 0 14 0,0 0-2 0,-14 0-15 16,14 0 8-16,-11 0-11 0,11 0 9 16,-14 0 11-16,14 0 0 0,-12 0 5 0,12 0-11 15,-13 0 9-15,13 0-4 0,-14 0-4 0,14 0 2 16,-14 0 4-16,14 0-4 0,-14 0 8 16,14 0-6-16,-25-9 6 0,21 3-8 0,-1 0 6 15,-2 2-14-15,-9-13 13 0,2 1-9 16,1-2 4-16,-1-3 0 0,2 0 0 0,1-1 12 15,-1-4-11-15,-4-1-1 0,5-1-4 0,2 2-5 16,2-8 15-16,-2 1-11 0,-1-1 0 16,4-1 2-16,-6-1-1 0,5-4-2 0,3 8-12 15,-3-4 12-15,4 6 4 0,1 2-16 0,-5 4 21 16,7 24-9-16,0-17-4 0,0 4-4 16,0 1-1-16,0 12 5 0,0-12 5 0,0 12-2 15,0-11 4-15,0 11 0 0,0-10-11 0,0 10 12 16,0 0 1-16,0-11-7 0,0 11 5 0,0 0 4 15,0 0-8-15,0-10-5 0,0 10 9 0,0 0-14 16,0 0 14-16,0 0-8 0,0-12 6 16,0 12-15-16,0 0 17 0,0 0-8 15,0 0 0-15,0 0-4 0,0 0 3 0,0-9-5 16,0 9 3-16,0 0 0 0,0 0-9 0,-20-12 8 16,20 13-9-16,-3 1-21 0,1 1 11 15,2-1-21-15,0 5-13 0,-2-1-35 16,2-1-29-16,-2 2 12 0,2-2-116 0,0-1-134 15,0 1 27-15,2-1-68 0,-2-3 31 0,0 2 22 16,2-1 24-16,0 0 8 0</inkml:trace>
  <inkml:trace contextRef="#ctx0" brushRef="#br0" timeOffset="82796.11">18819 14211 314 0,'0'0'142'0,"0"0"9"0,-23 0-15 0,23 0-10 15,-37 24-2-15,30-24-13 0,3-2-33 16,-3 5 6-16,2-4 2 0,-2 1-23 0,5 1-8 16,-2 0-4-16,6 1 9 0,-2 1-28 0,2 3 1 15,3-3 7-15,4 3 4 0,18 3-19 0,10 3 0 16,4-5-7-16,5 0-5 0,7-3 14 16,7-4-5-16,-26 0-17 0,23 0 24 0,17 0-16 15,100-18-1-15,-62 7-2 0,1-1-1 16,6-2-7-16,5 0 10 0,4-2-7 0,-2-1-9 15,5-1 6-15,-5-1 7 0,-2-1 1 0,-2 1-7 16,-10 1 4-16,-9 0 3 0,-4 3 7 16,-10 3-7-16,-6 0-17 0,-12 3 14 0,-5 0 0 0,-6 3-1 15,-5 1-4-15,-5-2 7 0,-4 4-8 16,-7 0 4-16,-2-1 0 0,-10 2-1 0,-6-1 1 16,-3 1 2-16,-4 1-12 0,0 0-29 15,-5-2 12-15,0 2-29 0,3 0 4 0,-3-2-216 16,18-10 20-16,5-10 19 0,-11-2 17 15,2-2-138-15</inkml:trace>
  <inkml:trace contextRef="#ctx0" brushRef="#br0" timeOffset="83721.98">24646 13863 427 0,'75'11'82'15,"-27"-20"29"-15,1 3 4 0,6-5-27 0,4 1 1 16,5-4-19-16,10 3 17 0,4-3-24 0,0-1-4 16,18-2-10-16,-4-1-3 0,6 2-1 15,3-1-9-15,2-1 4 0,3 0 1 0,4 2-13 16,2-3 1-16,-6 5-11 0,2-5 9 0,-3 5 10 15,-4-3-8-15,7 4-4 0,-3-2 2 16,-8 0-4-16,-3 6-3 0,-5 0 7 0,-9-1-7 16,-6-1-6-16,-3 2-9 0,-12 0 21 15,-4 3-5-15,-7 1 2 0,-2 0 15 0,-7-1 1 16,-7 1 5-16,-2 1-25 0,-2 1 19 16,-12 3-9-16,-2-5 6 0,-3 4-18 0,-2 1 6 15,-2-3 0-15,2 3-11 0,-4-2-4 0,-1 2 8 16,6 0-3-16,-10-1-10 0,4 1-10 15,3 0-25-15,-2 0-2 0,-1 0-3 0,-4 0 3 16,5-2-64-16,-1 1-15 0,-1 0-51 0,-3-1-118 16,0 2 20-16,0-3 17 0,4 0 10 15</inkml:trace>
  <inkml:trace contextRef="#ctx0" brushRef="#br0" timeOffset="84767.85">30096 13666 489 0,'0'0'121'0,"0"0"-43"16,0 0-10-16,0 18 16 0,0-18-12 0,0 0-6 15,5 30-7-15,25-25-8 0,9-3-1 0,6 1 4 16,6 0-2-16,-26-3 5 0,19 0-13 15,1 0 14-15,66-17-26 0,-47 12 5 16,7-2-18-16,2 2 8 0,3-4 5 0,4 4-2 16,-2-2-28-16,2-1 18 0,5 1 6 15,0-4-5-15,4-2-12 0,6 2 6 0,-4 0-6 16,6 1-10-16,-1-3 17 0,0-2-8 0,0 1 5 16,1-1-13-16,-1 3 15 0,3 0-18 15,-5-4 9-15,-3 4-12 0,-1 0 23 0,-8 0-34 0,-1 0 30 16,-1 0-22-16,-11 0 19 0,-5 3-6 15,-4 0 8-15,-8 3-2 0,-4-3-1 0,-2-1-17 16,-7 5 21-16,-9 2-4 0,2 2 3 16,-11-1 4-16,-3-1-7 0,-4-1 0 0,-5 4-24 15,-2-2 18-15,-2 2-8 0,-3-1-17 16,-2 1 2-16,0 1 2 0,-5-1 1 0,-2 0-97 16,-18 9-26-16,-7 0-57 0,-2-6-130 15,-5 3 11-15,-3-3 4 0</inkml:trace>
  <inkml:trace contextRef="#ctx0" brushRef="#br0" timeOffset="85250.11">29450 14136 354 0,'9'1'126'0,"20"2"-18"0,10-1-13 16,-18-2-14-16,18 0-2 0,7 0-15 0,4 0-4 15,70-17-9-15,-56 10-7 0,12-5 0 16,8 2-7-16,1-1 2 0,9-3-3 0,5 0-22 16,-3-3-2-16,7-1 30 0,7 1-14 0,0-3 0 15,5 0-3-15,0-1-4 0,9-1-1 16,4-1-2-16,3-1-3 0,4 5 0 16,-7-1-1-16,1 2-1 0,-8 0-32 0,3 2 3 15,-7-1 32-15,-9 3-1 0,-3 0-12 0,-1-2 5 16,-13 5 6-16,-4-3-7 0,1 7-15 0,-13-5 3 15,-4 3 15-15,-4 1 2 0,-8-2-7 0,-4 3 3 16,-2 0 9-16,-7 0-1 0,0 1-2 0,-5 1-2 16,-6 1-39-16,-3-2-24 0,-9 2-7 15,-10 2-3-15,3 1-35 0,-9-1-103 16,-4-1 13-16,-3-4 12 0,0 7-136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13:05.764"/>
    </inkml:context>
    <inkml:brush xml:id="br0">
      <inkml:brushProperty name="width" value="0.05292" units="cm"/>
      <inkml:brushProperty name="height" value="0.05292" units="cm"/>
      <inkml:brushProperty name="color" value="#FF0000"/>
    </inkml:brush>
  </inkml:definitions>
  <inkml:trace contextRef="#ctx0" brushRef="#br0">11518 7608 241 0,'0'0'133'0,"-25"0"-42"0,25 0-10 0,-42 33 72 16,35-35-16-16,-2 2 7 0,2-1-29 0,-2-1-2 15,5 2-16-15,-3-1-15 0,7 1-19 0,0 0 5 16,0 0 1-16,-12 0-6 0,12 0-14 0,-9 0-13 16,9 0-1-16,0 0 0 0,-14 0-10 15,14 0-1-15,0 0 9 0,0 0-16 0,-11 0 6 16,11 0 7-16,0 0-16 0,0 0-7 15,-7 15-3-15,12-9 9 0,-1-5 14 16,3 4 2-16,16 7-17 0,7 0 16 0,0-1-6 16,4-1 9-16,10-2-9 0,1 3-6 15,6-9 0-15,-3 5 0 0,5-2 3 0,6 2-7 16,10-4 0-16,0 5-14 0,7-4 9 0,-1 0 6 16,10 0 1-16,2 3 7 0,7-4-16 15,0 3 4-15,3-3-7 0,4 4 14 0,2-2-10 16,2 2-2-16,3-3-5 0,-3 0 12 15,-4-1-5-15,3-3 4 0,3 4-1 0,-1-4-4 16,-51 0 6-16,27 0-1 0,15 0-9 0,8 0 3 16,106-23 14-16,-103 12-15 0,-5 2-3 0,3 2 13 15,-8-1-4-15,-2-2-6 0,-1 2-6 16,-11-1 4-16,-1 3 7 0,-12 1-10 0,-7 3 4 16,-6-3-2-16,-10 4-6 0,0-3 5 0,-5 2 9 15,-6 2-11-15,-7 0 9 0,-7 0-5 16,-3-5-4-16,-6 5 3 0,-2 0 14 15,-3 0-12-15,0 0-2 0,-4 0 3 0,-5 0 6 16,0 0 12-16,0 0-12 0,0 0 3 0,11 0-2 16,-11 0-2-16,0 0-8 0,0 0 10 0,0 0-3 15,0 0 8-15,0 0 0 0,18 11-13 16,-18-11 5-16,3 1-15 0,-6 1-11 0,3 1-6 16,-2-2-12-16,0-1-45 0,0 0 8 15,-1-1-213-15,-1-4-94 0,4-2 25 0,2-1-4 16,5-17 12-16,0-8 52 0</inkml:trace>
  <inkml:trace contextRef="#ctx0" brushRef="#br0" timeOffset="1312.15">17487 7689 287 0,'0'0'155'0,"-21"0"-20"0,21 0-16 0,0 0-11 0,0 0-33 16,0 21 10-16,0-21-14 0,0 0-11 0,0 0 4 15,0 0 1-15,-21 0-23 0,21 0-18 16,0 0 19-16,0 0-19 0,0 0-1 0,0 0 11 16,0 0-3-16,0 0 12 0,0 0-5 15,0 18-22-15,26 12 12 0,8-20 3 0,3 0-6 16,6 1-3-16,5 1 0 15,5 0 7-15,9 0-5 0,9 0-3 0,5 0-8 16,4 0 20-16,14 0-12 0,2 3 3 0,5-8-2 16,5 4-3-16,8-6 1 0,6 2 1 15,1-4-8-15,8-2-7 0,-63-1 6 0,33 0-3 16,20 0 2-16,7 0 3 0,138-19-5 0,-127 11 2 16,-4 2-15-16,5-2 19 0,4-4-9 0,-4 2 9 15,-3 0-9-15,-2 0 0 0,-5-1-2 16,-6 2-3-16,-5 2-7 0,-2-1 12 15,-5 2 1-15,-5-1-7 0,-4 0 2 0,-7 1 9 16,-5 1-13-16,-6-2-10 0,-3 2 7 0,-6 0-3 16,-6-2 12-16,-13 2 14 0,-2-1-7 15,0 3 1-15,-7 0-5 0,-7 3 20 0,-5-5-15 16,-4 4 6-16,-7-3-4 0,-5 4 2 0,-4-2 2 16,0 2-8-16,-3-1 4 0,-6 1-4 15,2 0 3-15,0-2-6 0,-3 0 6 0,3 0-5 16,-2 2-15-16,-1 0 12 0,3 0-3 0,-5 0 1 15,3 0-5-15,-3 0 0 0,3 0-8 16,-3 0-18-16,0 0-7 0,-2 0-2 0,0 2 3 16,0 3-100-16,-6 0-186 0,-1-3-45 15,-3-1 35-15,-19-4 14 0,-3-9 3 0</inkml:trace>
  <inkml:trace contextRef="#ctx0" brushRef="#br0" timeOffset="69052.42">32641 8556 280 0,'-78'-47'100'0,"40"24"-19"0,-11 0 12 0,-3-1-5 0,-8 0-8 0,0 4-46 16,-4-4 9-16,-12 2 1 0,3 3-12 15,-14-1 10-15,-12 5 8 0,1 4-17 0,-10 1-13 16,-4 3 6-16,-8-1 6 0,-3 5-22 16,-8 0-15-16,-4-1 17 0,6 2 7 0,-6 2 5 15,68 0 2-15,-36 0-18 0,-7 0 12 16,-14 0-3-16,5 0-2 0,0 0 1 0,0 0-4 15,-122 17-1-15,122-14-9 0,-5 0 7 0,5 1-2 16,-3 1-2-16,-2 1 8 0,0 2-9 0,5-3 1 16,-2 4-7-16,-3 2-1 0,0 1 1 15,-2 2-5-15,2 2 7 0,5-1 7 0,-5 6-3 16,9-4 0-16,1 5-1 0,8-2-1 16,3 1 2-16,11-3-22 0,-2 4 25 0,9-3-25 15,12 2 5-15,6 0 25 0,3-2-4 16,0 2-16-16,9-2 4 0,9 1-16 0,0 1 2 15,7 0 25-15,5 0-2 0,4 3-7 0,0 2 9 16,1-3-28-16,3 6 13 0,6 1 7 16,-3-1 0-16,2 1-11 0,0 1 7 0,3 0-1 0,-5 5 0 15,0-5-10-15,3 2 17 0,-1-2-14 16,3 3 9-16,2-3-14 0,-3 1 19 0,-1-1-8 16,4-1 6-16,-3 3 2 0,3-3 12 15,-5 5-25-15,1-1 12 0,2 1-20 0,-8-7 30 16,3 6 4-16,-2 1-13 0,-2 7-4 0,-3 0-3 15,0 5 15-15,-2-1-18 0,0 3 12 16,2 2-3-16,-4-2 12 0,-1 0-21 16,10 1 0-16,-5-2 6 0,10-4-13 0,-1 2 24 15,7-3-8-15,3-1-5 0,4 2-9 16,7-23 20-16,0 10-8 0,27 39-10 0,-1-37 25 16,8-1-7-16,12-5-3 0,4 1 2 15,10 1 18-15,4-1-17 0,0-1-8 0,5-3 5 16,2-1-4-16,0 2 23 0,7-1-16 0,2-2-25 15,1 1 1-15,4 2 20 0,-1-8-1 16,6 1 0-16,4 0 23 0,0-3-14 16,7-1-3-16,2-1 4 0,2 2-3 0,5-4-2 0,1 0-15 15,12-2 19-15,3 2-1 0,12 1 5 16,7-4 2-16,-1-4-16 0,7 3-6 0,-2-1-8 16,0 2 3-16,5-7 3 0,-3 3 20 15,-73-4-15-15,37 0 1 0,16 0 0 0,13 0-12 16,145-19 20-16,-140 4 3 0,-4-3-2 15,-1-2-1-15,1-5-4 0,-6-6-15 0,6-2 24 16,-10-5-1-16,3-7-1 0,-3-1 0 0,0-6 4 16,-11-5 0-16,-2-2 6 0,-15-2-3 15,-8-2 2-15,-7-2 11 0,-10 0-15 16,-11-1-3-16,-2 0 0 0,-11 2-2 0,-1 2 1 16,-11-4 44-16,-21-1 0 0,-7-2-6 0,-18 32-4 15,-23-79-8-15,-18 34 2 0,-19 1-8 16,-15-2-2-16,-19 3-12 0,-14 5-4 0,-23 2-2 15,-18 8-20-15,-16 10 1 0,-18 10-6 0,-12 13-14 16,-14 17 3-16,-20 11-56 0,110 4-80 16,-402 40 14-16,138 2 13 0,76-2-207 0,-58 18 8 15</inkml:trace>
  <inkml:trace contextRef="#ctx0" brushRef="#br0" timeOffset="70925.75">9369 10312 283 0,'-27'0'165'0,"-33"-48"-14"16,23 35-32-16,-8 0-12 0,1 4-8 0,-2 0-18 0,-9 0-10 15,-2 2 7-15,-5-1-26 0,-7 4-6 16,-2 2 3-16,-2-1 8 0,-5 3-43 0,2 0 6 16,-2-2 27-16,2 2-15 0,-2-1-20 15,3 0 31-15,-3 0-17 0,-3-2 7 0,4 0-26 16,-4 0 8-16,3-1 7 0,0 2-5 0,0 2-9 15,7-3 0-15,35 3 0 0,-17 0-21 16,-11 0 26-16,-67 18-16 0,62-8 11 0,3 3 14 16,1 3-21-16,-3 1 16 0,1 4-20 0,1 1 9 15,4 0 9-15,-2 1-22 0,2 1 9 16,0 1 3-16,4 1 5 0,-1-4-5 0,1 2-6 16,3-1 1-16,-2 1 8 0,4-2-9 0,7-1 13 15,-2 2-11-15,0-2-2 0,2 0 1 16,5 1 0-16,-5-1 3 0,0 6-7 15,0 0-8-15,1 0 7 0,-1 3 2 0,2 1 5 16,1 2 1-16,1-3-3 0,6 2 0 0,4-2-7 16,-1 1 10-16,4 1-11 0,3-3 22 0,1 1-21 15,2 0 5-15,-2 0 2 0,4 2-19 16,3-2 19-16,2 0 1 0,2 0 10 0,0 0-6 16,3-2-5-16,2 2-2 0,-3 0-2 0,5 0-8 15,1 0 1-15,1 1 25 0,5-1-20 16,-2 0 15-16,-1-2-12 0,3 2 22 0,0-13-16 15,0 10-17-15,0 0-6 0,0 4 24 0,26 32 2 16,-15-27-12-16,1 1 4 0,8-1 13 16,-1-1-8-16,4-3-24 0,-3 2 21 0,5-3 17 15,7-2-13-15,3 1-4 0,6 3-6 16,-2-2 6-16,2-1-4 0,-2 0 5 0,5-3-4 16,2 2-13-16,2 1 28 0,-2-4-20 15,4-3 10-15,3 2 6 0,2-2-10 0,0-1-11 16,7-4 11-16,0-1 20 0,2-4-24 0,5-1 23 15,7-3-19-15,-1 0 20 0,8-8-17 16,-3 3 4-16,9 3 2 0,3-5-7 16,2-1-10-16,5 2 15 0,-1-3-16 0,1 0 28 0,0 0-23 15,-49 0 10-15,23 0-7 0,109-15 0 16,-75 5 9-16,3-1-21 0,3-2 24 0,1-4-11 16,-1-2-4-16,-1-2 11 0,1 0 2 0,-8-14-11 15,0 7 19-15,1-5-6 0,-7-2-2 16,-3 1 11-16,-2 0-7 0,-2-1 3 0,-3-2-13 15,-4-2 2-15,-7 1 3 0,-2 1-23 16,-3-2 12-16,-2 0 7 0,-7-1-9 0,-4 1 19 0,-1-3-19 16,-1 0-11-16,-6-2 27 0,-1-3-10 15,-3-3 0-15,-2-1 4 0,-2-4 1 0,-5-4-9 16,-3 1 0-16,1-8 10 0,-5 0 2 16,-4-4-3-16,-6 1-17 0,-3-3 20 0,-5 0-7 15,-10-6 5-15,-4 39 3 0,-23-73 1 16,-11 38 1-16,-12 4-5 0,-16 9 4 0,-14 8 9 15,-20 13-35-15,-21 12-6 0,-18 17 5 0,55 11 2 16,-177 16-8-16,66 13 3 0,-10 8-44 16,-143 38-8-16,73-4-49 0,-48 23-171 0,69-19 19 15,42-15-64-15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17T06:13:59.153"/>
    </inkml:context>
    <inkml:brush xml:id="br0">
      <inkml:brushProperty name="width" value="0.05292" units="cm"/>
      <inkml:brushProperty name="height" value="0.05292" units="cm"/>
      <inkml:brushProperty name="color" value="#FF0000"/>
    </inkml:brush>
  </inkml:definitions>
  <inkml:trace contextRef="#ctx0" brushRef="#br0">11419 3587 307 0,'-71'-41'84'0,"34"37"21"15,3-3-34-15,-5 4-6 0,-2-5-31 0,0 6-4 16,-5-2 16-16,2-2-5 0,1 3 6 0,1 0-3 16,-4 2-15-16,23 1-3 0,-13 0-18 15,-5 0 3-15,-3 0 8 0,-2 0-88 16,-2 0 109-16,-3 0 2 0,-49 7-6 0,74-7-2 15,-13 0 1-15,-45-15-4 0,33 9-1 16,3-1-5-16,-5 2-2 0,5-3-3 0,-5 4 0 16,-4-1-4-16,-5-2-1 0,-7 6-2 15,0 1-1-15,33 0-2 0,-17 0 3 0,-9 0-8 0,-73 16 3 16,61-15-12-16,1 1-6 0,4 4-1 16,3-5 38-16,2 1-3 0,2 1-39 0,0 0-1 15,32-3 3-15,-9 0 18 0,-9 0-17 0,-5 0 12 16,3 0 9-16,-1 0-17 0,1 0 0 15,2 0 17-15,-1 0 0 0,1 0-2 0,-2 0 1 16,-1 0-8-16,-50 18 5 0,49-12-16 16,6 0 2-16,-9-2 18 0,4-3 2 0,3 4-4 15,-9-2-1-15,6-2-3 0,1 3 1 0,6-4-22 16,22 0 9-16,-13 0 6 0,-4 0 2 16,0 0 1-16,-2 0-14 0,2 0-2 15,2 0 20-15,1 0-2 0,-1 0 1 0,-2 0-1 16,2 0-11-16,-2-13 7 0,3 13 6 0,-1 0 3 15,0 0-15-15,0 0 2 0,-2 0 9 16,0 0 9-16,1 0-25 0,-4 0 0 0,3 0 1 16,-2-9 29-16,-42-7-3 0,44 11-1 15,-2 1-2-15,0-3 7 0,-3 1-2 0,1 0-3 16,4-1 0-16,-9 2-2 0,-1 1-1 0,22 4-13 16,-14 0-5-16,-7 0-4 0,-5 0 10 15,0 0-17-15,-2 0 1 0,0 0 29 0,2 0-1 16,3 0-28-16,-1 0 26 0,1 0-4 15,2 0 2-15,2 0-19 0,0 0 3 0,2 0-1 16,3 0 20-16,0 0 1 0,-35-21-3 0,40 16 0 16,3 1 20-16,1-1-16 0,3 1-4 0,-1-1 22 15,0 1-28-15,7 2 0 0,-7-1-1 0,5 3 3 16,2 0-1-16,5 0-2 0,2 0 8 16,-7 0 16-16,-7 0-19 0,2 0 3 0,-1 0 0 15,-1 0-1-15,5 0 4 0,-5 9-2 16,0-9-2-16,-27 21 0 0,24-15-28 0,1 4 1 15,0-3 27-15,-2 1-11 0,2 0-2 16,-3 1 1-16,1 0 1 0,0 3 0 0,1-2 6 0,-1 3 4 16,0 0 5-16,4 0-11 0,-5-2 0 0,3 2 0 15,3 1 9-15,-1-1 1 0,2 1-5 16,-2-1 12-16,3 1-21 0,-1-2 17 0,3 0-20 16,0 3-1-16,2-6 7 0,0 7-1 15,2-1 0-15,1 0 9 0,1-1-1 0,-1 4-6 16,1 0-1-16,6 4-9 0,-1-2 1 15,2 3 1-15,6 0 10 0,-1-5-7 0,2-2 15 16,5-16-12-16,0 20 6 0,0 1-2 0,25 24-11 16,-13-23-1-16,2-1 2 0,2-3-1 15,4 3 18-15,1-3-8 0,4-1 3 0,0-1 1 16,3 0-2-16,4-1 1 0,2 0-2 16,3 2-16-16,2-5 4 0,5 0-2 0,-1 0 3 15,3 0 0-15,5-3 2 0,-1 0 4 16,3 0 2-16,2-2 0 0,7 2 13 0,2-3-4 0,0-1 1 15,0 3-10-15,5-3-3 0,2 2 2 0,3 1-1 16,-1 2 6-16,3 2-4 0,4-2 0 16,-2 2 1-16,-3 0 2 0,3 2 3 0,0 0-1 15,-2 4-19-15,0-6 12 0,4 4-3 16,-4-4 3-16,2 1-1 0,-3-3 1 0,6-1 1 16,-1-3 2-16,2-2-1 0,5-1 2 0,-4 2 12 15,4-2-8-15,3 1-2 0,-3 1-24 16,-2-4 3-16,-3 5 0 0,1-3 2 0,-3 5 3 15,-4-1 0-15,-1-1 20 0,-1 3 1 16,-3 0-3-16,0 5 1 0,0 2 0 0,-2-4-2 16,4-1-22-16,-2 1 20 0,0-5-3 0,3 3 0 15,-1 1 11-15,0-5-2 0,3-3 1 0,0 0-12 16,-1 3 4-16,-1-6-9 0,-5 6-5 16,2-2 2-16,-3 4 1 0,-3-3 1 0,1 0 38 15,-6 3-2-15,-1 1-29 0,-1-1 1 16,-1 1-1-16,0 1 0 0,-2 1 1 15,0-1-1-15,0 1 3 0,-2-2-1 0,5 1 1 0,-3-4-3 16,0 6-9-16,4-5 11 0,5 1-1 16,-2 0 0-16,3-1 5 0,1 2-1 0,3-2 3 15,-3 2 2-15,1 0-4 0,-3 2 1 16,-4-3 0-16,-1 2-2 0,-1-3-25 0,-1 1 16 16,-4-2 1-16,-1 1 25 0,-1-2-1 15,4 0-1-15,4-1-3 0,-3-1-1 0,1-2-14 0,0-1 2 16,5 2 0-16,-2-1 2 0,-3-1-5 15,-2 0 3-15,-23 0-2 0,7 0 0 0,12 0 1 16,1 0-10-16,3 0-1 0,-2 0 2 0,0 0 12 16,0 0 0-16,-1 0 3 0,1 0-3 15,55-15 12-15,-62 9-19 0,0-6 5 0,2 6 12 16,0 0-4-16,0-4 7 16,0 1-8-16,-9-3-5 0,7 0 25 0,-2 1-5 0,-5-2 4 15,4-4-15-15,-6 2 4 0,2-4 5 0,-5 1 19 16,-4-1-16-16,2-2 3 0,-9 1-6 15,2-3-1-15,-4 0-14 0,0-1 17 0,4-3-4 16,-5 0 4-16,1 0-4 0,-5-4 3 0,0 1-16 16,-4-1 5-16,-5 1-11 0,-1-4 9 15,-3-3 1-15,-3 1-17 0,0 18 22 0,-16-39-10 16,4 16-7-16,-2 1 8 0,-2 3 0 16,0 3-11-16,-7-3 12 0,-2 0-3 0,-5-4-8 15,-4 5 5-15,-5-3 8 0,-7 6-13 0,-7-1-15 16,-9 2-25-16,-6 4 6 0,-8 1-69 0,-16 2-110 15,-11-5 18-15,-9-5-161 0,-12-2 13 16,-7-7 1-16</inkml:trace>
  <inkml:trace contextRef="#ctx0" brushRef="#br0" timeOffset="6399.02">9328 6336 246 0,'0'0'64'0,"0"0"-17"15,-21 0-12-15,21-21 1 0,0 21-3 16,-43-28 6-16,38 24-10 0,-4 2 6 0,4-1 3 16,-1-1-30-16,-4 0 9 0,1 1-5 0,2-1 13 15,-2 3-5-15,-14-5 3 0,7-1 8 16,-9-5-37-16,2 7 41 0,-7 0-10 0,3-1-37 16,-3 3 17-16,-7-3 23 0,1 2-11 0,-1-2 6 15,-2 4-28-15,-2-7 37 0,-1 9-7 16,3-3-27-16,-4-3 11 0,1 3-6 0,-1 0-7 15,-1 2 3-15,3-2 26 0,0-5 4 0,2 5-17 16,-2 3 22-16,4-2-26 0,-2 2 24 16,4-7-40-16,-1 4-2 0,-1-4 13 15,3 5 9-15,2-1-19 0,-1-1 36 0,-1 4-13 16,2-3-20-16,0 3-5 0,-3-5 32 0,1 5-16 16,0 0-3-16,-3-1-1 0,3 1-7 15,-8 0 27-15,24 0-16 0,-10 0-20 0,-6 0 7 16,-3 0 14-16,-2 0-5 0,-36 16 0 0,36-11-9 15,2-1 9-15,3 1 1 0,2 0-26 16,-10 0 18-16,8 0 16 0,4 1-10 0,-2-6-6 16,0 6 6-16,2-3 7 0,0 0 3 0,5-2 9 15,4-1 1-15,1 0-21 0,-12 0 10 16,9 0-17-16,2 0-6 0,0 0 9 0,21 0-4 16,-16 0-10-16,0 0 12 0,-7 0 9 0,-6 0-11 15,-4 0-14-15,-1 0 22 0,-35 14-1 16,35-10-9-16,2 4 7 0,-3 1 24 0,3-2-17 15,0 2-11-15,7-3-4 0,-3 5 4 0,1-5 3 16,2 2-3-16,-5-4 21 0,9 3 8 16,1-1-20-16,6-1 5 0,2-1-19 0,1 2 9 15,2-3 1-15,0 1-14 0,2 1 28 0,0 1-18 16,0-1-18-16,2 0 23 0,-1 1-8 0,-11 11 10 16,6 1-3-16,-3-3-10 0,5 0 22 15,0-3-17-15,0 8 9 0,0 0-1 0,-1-2-11 16,6-3 1-16,-3 0 10 0,5-2 13 15,-1 0 9-15,-1-3-44 0,4 3 25 0,-3-1-10 16,3-12-3-16,0 20-12 0,0 2 34 0,0 1-16 16,21 31-12-16,-12-30 10 0,0-2 6 15,3 1 1-15,2 1-16 0,2-1 23 0,2 0-15 16,7-3 8-16,-6 2-3 0,4-4 6 0,-1 5 11 16,4-7-13-16,-1 4-24 0,5 2 18 0,-5-4 8 15,2 3-21-15,6 1 35 0,-4 1-19 16,1-4 0-16,-5 4 1 0,10-1 23 15,-5-1-1-15,-3-2-22 0,3 4 7 0,4-4-24 0,-2 3 0 16,3-3 31-16,2-1-8 0,-1 0-2 16,8-3 1-16,-1-3 11 0,1-2-13 0,4 4-13 15,0-5 14-15,5-2 7 0,-3 2 0 16,5 0-1-16,-2-3-27 0,2 3 36 0,-2-3-15 16,0 6-6-16,-5-4-3 0,0 2 16 15,0 0-14-15,0 0-2 0,-2 0 29 0,-2-1-2 16,6 3-29-16,-4 0 2 0,-2-1 5 15,1-2 5-15,6 4 3 0,-1-10 1 0,3 3-3 0,4 0-4 16,1-2-3-16,4 2-8 0,2-6-10 16,0 4 15-16,3-3 8 0,4-1 0 0,-5 1-1 15,8-1-8-15,-6 0-10 0,-1 0 1 0,-33 0 3 16,17 0 12-16,6 0 2 0,3 0 0 0,-3 0-24 16,5 0 19-16,-3 0-25 0,1 0 26 15,59-16-13-15,-59 13-5 0,0-1-4 16,-5-1 26-16,4-1-12 0,-1-1 2 0,-1 2-17 15,3-5 8-15,-1 1-5 0,-4 3 1 16,0-3-14-16,3 3 25 0,-10-2 4 0,4 3 2 0,-6-3-10 16,2-1 1-16,-4 0 5 0,-5 1 15 15,-2 1 6-15,-3 1-16 0,-4-3 16 0,0 0 5 16,-1-5-25-16,-3 5 10 0,-1-2 11 16,5 0 7-16,-7-4-2 0,0 0 8 0,0 0 0 15,-1-3-4-15,1-3-3 0,0 3-3 0,-7 6-123 16,5-5 8-16,-3 0 150 0,-2-4-16 0,-6 7 2 15,-1-4 19-15,5-3-16 0,-5 0 6 0,-5 2-29 16,8 1 27-16,-8 0-20 0,1 1-6 16,2-7 4-16,-5 1 7 0,0-3-14 0,5-5-30 15,-7 1 23-15,3 0-5 0,-3 14 7 16,0-10-9-16,0-1 18 0,0 0 1 0,0-3-16 16,0 0 2-16,-26-26 1 0,19 30-12 15,-4-1 7-15,-5 4 2 0,0 4 9 0,-5 1-23 16,1 4 6-16,-6-2-17 0,-3 4 7 0,-6 0-2 15,-4 7 0-15,-11 0-34 0,2 4-53 0,-5 0-36 16,0-2-143-16,-9-2 14 0,-2-4-74 16</inkml:trace>
  <inkml:trace contextRef="#ctx0" brushRef="#br0" timeOffset="8222.28">7005 10744 301 0,'0'0'75'0,"-23"0"-2"0,23 0-55 0,0 0-29 16,0 0 78-16,0 0 3 0,-43-18 12 0,40 22-22 16,3-4-29-16,-2 2 30 0,-3 1-5 15,5 0 12-15,5-1-9 0,0 0-18 0,1 3-9 16,6-2-4-16,15 10-9 0,10-5-11 0,2 4 12 16,9-3-8-16,0 0-12 0,3-3 23 15,13-2-2-15,5 5-2 0,0-3-13 0,6 5-13 16,6-5-1-16,1-1 4 0,1-1-1 0,-1-1 46 15,3 3-7-15,0 1-21 0,2 1-28 0,-2 1 28 16,-3-2-18-16,8-5 8 0,-5 3-9 16,-3 3 9-16,-4-3-31 0,3 5 40 15,-10-4-11-15,-5 3 1 0,-4-5-2 0,-2 2-6 16,-5 2-12-16,-5-1 6 0,-4-2-5 0,0 5 9 16,0-7-29-16,-5 2-23 0,-2-2-14 15,-5 0-24-15,-18-3-88 0,7 0 10 0,3 0-193 16</inkml:trace>
  <inkml:trace contextRef="#ctx0" brushRef="#br0" timeOffset="8638.51">10057 10861 251 0,'9'3'116'0,"1"0"-43"16,-1-1 16-16,20 3-2 0,4 2-19 15,1-7-12-15,3 4-24 0,4 0 21 0,5-1-7 16,4 3-26-16,3-2 0 0,0-2 17 0,-3 2-7 15,5-2-3-15,-2-1 21 0,7 1-3 16,4 1-26-16,0 0-21 0,-32-3-2 16,21 0 2-16,11 0 30 0,3 0-40 0,79-17 25 15,-68 14 2-15,-2-1-7 0,2-2 19 0,-7-1-29 16,0 5 19-16,0-4-26 0,-2 3-5 0,-12 1 9 16,5 1 21-16,-7-6-16 0,-2 5 0 15,-7 1 27-15,0-1-3 0,-28 2-26 0,7 0-3 16,5 0 2-16,-5 0 4 0,-2 0-23 0,-2 0-8 15,-5 0-25-15,-2 0-28 0,-1 0-84 16,1 0 10-16,5 0-188 0</inkml:trace>
  <inkml:trace contextRef="#ctx0" brushRef="#br0" timeOffset="9184.44">14944 10736 209 0,'7'4'139'0,"2"0"-23"0,11 5-51 0,8-2 16 16,2 1-8-16,2 1-10 0,2-5-8 15,7 4 22-15,1-2-12 0,4-2-6 0,4 2-23 16,5-3-2-16,-2 0 10 0,11-3-3 0,5 0 20 16,6 0-4-16,10 2-7 0,-41-2-25 15,27 0-10-15,18 0 30 0,15 0-29 0,10 0 3 16,8 0-14-16,4 0 33 0,5 0-4 15,-1 0-22-15,1 0-1 0,0 0 0 0,126 8-22 16,-131-7 26-16,-5 3 0 0,-6-2-2 16,-1-1 20-16,-1 1-21 0,-5-2 3 0,-1 0-8 15,-10 0 8-15,-49 0-3 0,21 0-13 0,6 0 0 16,3 0 11-16,-2 0-3 0,66-15-3 0,-78 12 5 16,-11 1-13-16,-5-2 28 0,-2 1 8 15,-9 0-6-15,-3 2 8 0,-2-1-1 0,-11-3-14 16,-5 4 12-16,-5-1-19 0,1 1 7 15,-5 1 0-15,-7 0-24 0,0 0 27 0,0 0-34 0,11 0 19 16,-11 0-25-16,0 0-1 0,12 0-6 16,-12 0-10-16,11 0 4 0,-11 0-51 0,0 0-5 15,0 0-69-15,19 4-170 0,-19-5 18 16,0-1 12-16</inkml:trace>
  <inkml:trace contextRef="#ctx0" brushRef="#br0" timeOffset="13164.95">4556 7680 421 0,'0'0'89'0,"0"0"-11"0,0 0-11 16,0 0-6-16,0 0 27 0,0 0-10 0,-11-42-25 15,6 40-24-15,-2 1-5 0,0-2 33 0,0 0-12 16,1 0-3-16,-4 0 11 0,-15-6-14 0,-2 4-3 16,-5 2-5-16,-3 2-3 0,-2-2-2 15,-2 3-5-15,0 0-4 0,1 0-7 16,-4 0 23-16,3 0-19 0,21 0-6 0,-10 0-2 15,-1 0 9-15,-1 0-1 0,2 0-1 16,3 0-11-16,4 0 5 0,3 0-2 16,4 0-1-16,-2 0 2 0,5 0-3 0,-1 0-13 15,1 0-20-15,11 0 13 0,-18 0 1 0,8 0 4 16,-1 0-1-16,-10 21 20 0,14-18-1 16,-4 0-1-16,4 0 23 0,0 1-24 0,-2 1 6 15,-7 7 0-15,4-2-17 0,1-2 0 16,0 1 1-16,4-3 0 0,2 1 12 0,-2-2-2 15,5 4-7-15,-3-3 15 0,1 1-2 0,1 0 0 16,1 1-2-16,0 1-34 0,-3-1 0 0,1 1 26 16,4 0 12-16,-3 1-3 0,1 2-22 15,0 15 2-15,-1-4 22 0,1-1 1 0,2-3-3 16,-4 9 8-16,4-3-11 0,0-11-8 0,0 9-5 16,0 6 0-16,0 7-16 0,0 0 2 15,0 3 46-15,0 4-5 0,0 4 0 0,0-1-12 16,0 2-2-16,0 3 15 0,-19 53 5 0,12-48-18 15,-2-1-18-15,2 1 2 0,-2-1 0 16,2-1 26-16,0 3-12 0,-2-3 8 0,0-2-1 16,2 1 0-16,-2-1-17 0,2 0-7 0,-2-2 10 15,0 1 2-15,2-6 22 0,-2 9-22 16,0-8 8-16,-3 2-21 0,3 3 37 16,-5-3-22-16,5 6 17 0,-7-2-9 0,4 5-3 0,1-1-18 15,0-1 7-15,-1 0-12 0,-4-4 17 16,7-1-4-16,2-1-6 0,-4-7 6 15,6 0 14-15,-2 3 1 0,2-6-26 0,1-3 13 0,-1-3 21 16,1 0-25-16,4-3 6 0,0-3 13 16,-3 1-10-16,1-1-3 0,2-6-10 0,-2-3 1 15,2 1-13-15,0-3 25 0,0-3-14 0,0 6 24 16,0 2-11-16,0 0 1 0,0-1 3 16,0 2 4-16,0 1 9 0,0-4-8 0,0-2-42 15,0-1 21-15,0-2 11 0,20 14-7 16,-15-4 8-16,-3-6 3 0,1-2-25 0,1-4 2 15,-1-1 24-15,-3 1 0 0,4-3 2 0,-4 0-6 16,5-3-8-16,-3 6-7 0,-2 0 2 0,2-3 19 16,-2 1-29-16,5 16 14 0,-3-10 11 15,0 1-4-15,1-4 4 0,-1-2-12 0,0-3 17 16,-2 1-22-16,5 0 17 0,-3-2 2 16,-2 0-2-16,2 0 4 0,3 0-13 0,-5-1 2 15,2 2 7-15,1 0 2 0,-3-3-14 16,2 3 2-16,0 0 4 0,1-5 5 0,-3 3 13 15,4-1-22-15,-4 2 4 0,0-4-2 0,5 3-10 16,-3-2 27-16,0 1-9 0,1-2-9 16,-1 1 1-16,2-1 4 0,1 2 11 15,-3-4 6-15,8 1-17 0,-6 4 2 0,5-4 9 0,-2 0-20 16,21 7 30-16,-3-4-15 0,5-4 13 16,2 5-13-16,2-1 11 0,-2 1-31 0,5-2 26 15,0 1-18-15,-3-1 20 0,5-1 4 0,0 0-19 16,-2-1-13-16,2 1 18 0,0-3-19 15,-5 0 27-15,3 0-15 0,-21 0-5 0,11 0-1 16,5 0-3-16,3 0 4 0,6 0 11 16,-4 0-11-16,4 0 1 0,-2 0 6 0,-2 0 5 15,4 0-9-15,-2 0-1 0,-2 0 22 0,-1 0-14 16,1 0-18-16,0 0 22 0,-3 0 1 16,-2 0-5-16,3 0-10 0,-1 0-7 0,-2 0 31 15,-2 0-16-15,0 0-21 0,-5 0 26 0,0 0-15 16,3 0 5-16,2 0-3 0,-10 0-6 0,3 0 24 15,-5 0-28-15,-1 0 15 0,-4 0 6 16,12-8 16-16,-18 7-36 0,3-1 17 0,-6 2 7 16,3 0-11-16,0 0 12 0,-3-1 12 15,1-1-5-15,0 2-13 0,-1 0 15 0,1-1 0 16,-3 1 2-16,-2 0 2 0,0 0-10 0,0 0 6 16,0 0 3-16,0 0-15 0,0 0 3 15,0 0-14-15,0 0 14 0,12 0-14 0,-12 0 14 16,0 0-14-16,0 0 26 0,0 0-26 15,0 0 14-15,0 0-13 0,0 0-4 0,9 0 2 0,-9 0-8 16,0 0-49-16,0 0 8 0,11-3-315 16,-13-2 17-16,-3 1 24 0,-4-17 6 0,0-2 28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15:36.868"/>
    </inkml:context>
    <inkml:brush xml:id="br0">
      <inkml:brushProperty name="width" value="0.05292" units="cm"/>
      <inkml:brushProperty name="height" value="0.05292" units="cm"/>
      <inkml:brushProperty name="color" value="#FF0000"/>
    </inkml:brush>
  </inkml:definitions>
  <inkml:trace contextRef="#ctx0" brushRef="#br0">30704 11430 337 0,'-25'-23'112'15,"-24"-17"-11"-15,17 23-28 0,-2 1-21 0,-5-2-3 16,2 3-2-16,-6 0 5 0,-1 0-9 0,-2 0-8 16,5-2-7-16,-7 4-14 0,-7-1 10 15,0 0-13-15,0 0-2 0,-9 2 1 0,4-3 28 16,-4 1-33-16,-3 0 13 0,-2-1-2 0,1 0 0 15,-13-2 3-15,6 1 4 0,-10 2-18 16,0-4 12-16,-4 2-5 0,-5-1 7 0,0-2-7 16,-7 0-20-16,2 1 1 0,-2 4 1 15,3-4 1-15,-8 6 0 0,7 0 21 0,-6 3-17 16,0-3 2-16,1 3 10 0,8 0 5 0,-3 0-11 16,10-3-3-16,0 2 14 0,-1-2-1 15,10 0-2-15,4 6-3 0,-4-8 1 0,11 4-4 16,-4-2 1-16,6 7-2 0,3-3 4 0,-5 0-1 15,7 3-1-15,-6 4-28 0,-1-2 2 16,32 3 20-16,-18 0-11 0,-9 0 6 16,-76 18-1-16,62-9 2 0,7-2-1 0,-2 4 18 15,6 1-34-15,3 0 2 0,9 1 4 0,-5-5 15 16,5 5-6-16,9-7 12 0,3 3-26 0,-3 5 16 16,2 0 17-16,3-2-13 0,9 1-8 15,0 0-1-15,-7-5 8 0,4 3 4 0,-1 5-11 16,4 1 7-16,0 3-10 0,-3-1 0 0,1 1-9 15,-3 4 7-15,7-3 22 0,-2 0-13 16,0 0 22-16,-2 6-28 0,-1-5-13 16,5 4 10-16,1-1 15 0,3 2-4 0,1-3 7 15,0 0 10-15,2 0-16 0,2 0-1 0,1 0 0 16,1-3-7-16,3-2 1 0,0 7 7 0,-2-5 0 16,2 4-20-16,-5-1 7 0,1-1 8 0,1 5 5 15,-6 0 3-15,4-1 17 0,-4 3-1 16,2 0-20-16,3 2 1 0,-1-1 9 0,0-1 2 15,1 3-7-15,1-1-5 0,-1 8-4 0,6-7 19 16,-4 1-4-16,11-2-1 0,-2-2-2 16,2 0 2-16,4-8-2 0,1 7 0 0,2-19-1 15,0 4-1-15,0 2-1 0,0 5-1 16,0 2-17-16,21 24-2 0,-10-24-1 0,-4-2 3 16,5 0 26-16,-6 0-17 0,4-3 6 15,3-2-4-15,-3 4 2 0,-1-5 7 0,-2-2-1 16,9 5-1-16,-3 1 3 0,1 1-18 0,-2-9 17 15,6 8-4-15,0 2-1 0,5-3 11 16,-4-2-2-16,6 1 1 0,2 2-24 16,1-5 14-16,4 4-8 0,2-3 2 0,1 1-2 15,4-2-1-15,0 4 2 0,2-2 32 16,-4-2-1-16,6-2-40 0,-1 0 2 0,1 1 0 16,-4 2 2-16,5 0 1 0,-3-1 20 0,0-1 1 15,3-3 0-15,-3 2-3 0,3 0-10 0,-3-3 0 16,2-1 1-16,-4 2 1 0,7-2-1 0,-4 1 1 15,1 0-1-15,1-3-13 0,2 3 14 16,-3 0 2-16,3-4 9 0,4-1 3 0,-1 2-4 16,1-2-3-16,-4 1 0 0,0-1-2 15,2 1 13-15,2 4-2 0,1-8-40 0,-3 4 4 16,-2-1 0-16,2 1 25 0,-2-1-19 0,0 1 14 16,0-2-17-16,2 0 25 0,2-3-6 15,-29 0-1-15,18 0 0 0,0 0-14 0,11 0 12 16,1 0 5-16,1 0-5 0,54-20-1 0,-56 16 0 15,5 1 3-15,-4-2 1 0,2 2-1 16,-24 3 4-16,8 0-1 0,7 0-1 0,2 0 1 16,-3 0 0-16,3 0-2 0,-2 0 0 15,1 0 1-15,1 0-1 0,2 0-1 0,-2 0-1 16,55-16-2-16,-53 10-1 0,3 1 10 16,4 0-2-16,4-3 1 0,6 2-3 0,-6-5-8 15,5 5 4-15,-2-2 0 0,3 4 1 0,-6-3-3 16,5 1-4-16,-9 0 1 0,0 0 1 15,-4 1-10-15,2 1-6 0,-3 0 6 0,5-1 14 16,-9 1 8-16,-2-1 0 0,1-2-4 16,-1 3-13-16,-3-1 2 0,-2-1 3 0,7-2-18 15,-7 1 25-15,0-2 1 0,-2-2 3 0,-3 4-9 16,5-1 4-16,-5-1-2 0,-1-7-2 16,6 7 0-16,-5 0 1 0,3-4 5 0,-5 3-7 15,0 0 1-15,-2 2 1 0,-1-1-15 0,1-1 21 16,-4 4-12-16,3-9 12 0,1 6-2 0,0-5 1 15,-5 4 4-15,10-2-24 0,-10-3 0 16,9 3 35-16,-4 0-1 0,4 0-15 0,8 0 2 16,-8-4-10-16,-4 2 10 0,4 1 0 0,-4-3-5 15,4 3 3-15,-4-2 2 0,-4 0-1 16,3-1-4-16,-8 1-17 0,4 0 24 0,0 0-16 16,-4 0 11-16,-3-5-15 0,-2 1 3 15,-6 1 20-15,-1-3 29 0,2 0-9 0,-6 3-9 16,4-7-12-16,-4 3 8 0,-5-6 8 15,0 16 7-15,0-7-21 0,0-4 12 0,-19-20-8 16,17 28-2-16,-3 0-1 0,-4-3 25 16,-5-3 3-16,-2 1-10 0,0 1-17 0,-2 4 19 15,-3 0-15-15,-4 1-22 0,4 3-16 0,-1 2 3 16,-4 1-79-16,-3-1-73 0,8 1 15 0,-9-2 14 16,5-1 10-16,4-3 11 0,-2 2-195 15,3 0 3-15</inkml:trace>
  <inkml:trace contextRef="#ctx0" brushRef="#br0" timeOffset="2486.05">10798 13845 212 0,'0'0'75'0,"0"0"-31"0,0 0 20 15,0 0-28-15,0 0 7 0,32-31-11 16,-2 25 3-16,2-3 9 0,7 1-6 0,4-5-27 16,-1 2 6-16,8 1 11 0,-6 2-3 0,4 1-10 15,2 0 24-15,1-1-27 0,6 2 5 16,3 0-11-16,2 0 5 0,-3 2-2 0,5 0 4 16,-2 0 4-16,0 4 0 0,2-1-3 0,-34 1-5 15,18 0-7-15,10 0 13 0,1 0-3 16,3 0-9-16,2 0 13 0,3 0-10 0,-3 0 0 15,0 0-6-15,67-14 5 0,-69 8-2 0,-2 5-3 16,4-4-17-16,-5-1 28 0,1 5 1 16,-3 1-8-16,-27 0-21 0,11 0 18 0,8 0 2 15,1 0-20-15,3 0 23 0,0 0 19 16,52 22-21-16,-55-14 0 0,1 0-15 0,-5 0 15 16,0-2 3-16,-3 2 11 0,5-1-6 0,1-1-15 15,-1-2 3-15,-25-4-19 0,13 0 19 16,6 0 0-16,1 0 13 0,5 0-3 0,-2 0 2 15,50-16-8-15,-47 13-10 0,-1-2-10 0,-2-1 2 16,-3 3 18-16,-2-2-8 0,1 1 28 16,-3-1-23-16,-3-4 4 0,1 5-5 15,-2-1 12-15,-3 0-8 0,-5 2 6 0,5-2 9 16,-7 0-22-16,3-2 14 0,-5 6-11 0,7-3 30 16,-7 2-19-16,4 1-34 0,-11 1 50 0,7 0-1 15,0 0 9-15,0 0 5 0,-5 0-14 16,-2 0 0-16,0 0-2 0,-2 0-9 0,-2 0 5 15,-1 0 1-15,1 0-3 0,-3 0-14 16,2 0-1-16,1 0 13 0,-1 0-2 0,-2 0 0 16,3 0-5-16,-1 0 11 0,1 0-3 0,-1 0 0 15,1 0-15-15,-1 0 0 0,1 0 1 0,-1 0-8 16,1 0 11-16,-3 0 2 0,2 0-2 16,12 0 12-16,2 0-2 0,37 21 0 0,-32-18-19 15,0-1-1-15,0 0 0 0,2-2 4 0,-2 1-9 16,-12-1 25-16,7 0-16 0,5 0 2 15,4 0-1-15,-2 0 2 0,5 0-10 16,0 0 9-16,2 0-2 0,0 0 0 0,0 0 0 16,2 0 1-16,3 0-1 0,-3 0-6 15,-2 0 10-15,2-9-3 0,0 9 10 0,35-17-17 16,-37 15 3-16,-2 2-3 0,-1 0 1 16,-19 0 0-16,8 0 4 0,2 0-4 0,-2 0 13 15,-2 0-2-15,-2 0-7 0,-5 0 1 0,-2 0 7 16,0 0 0-16,-3 0-1 0,-2 0-6 0,-9 0-2 15,14 0 0-15,-14 0 2 0,11 0 2 16,1 0 1-16,-12 0-1 0,9 0 0 16,-9 0-4-16,0 0 15 0,12 0-15 0,-12 0 7 15,0 0-18-15,11 0 3 0,-11 0-27 0,0 0-23 16,11 0-34-16,-11 0-120 0,17 18 14 0,-17-18 12 16,0 0 13-16,0-7-177 0</inkml:trace>
  <inkml:trace contextRef="#ctx0" brushRef="#br0" timeOffset="4577.64">27056 14167 269 0,'0'0'70'0,"0"0"18"0,36 42 24 0,-6-36-16 0,4-3-7 16,1 2-9-16,2-3-10 0,11 1-5 16,7-2-7-16,-7 0-7 0,9 2-6 0,12-1-5 15,0-1-3-15,6-1-4 0,6 1-8 0,-42-1 3 16,27 0-10-16,17 0-2 0,8 0-4 0,13 0 0 15,6 0-2-15,4 0-2 0,6 0 19 16,3 0-3-16,132 20-29 0,-124-18 1 0,2-1 18 16,-3 3-4-16,10 0 7 0,0 0 0 15,-2 0-2-15,-3 0-12 0,0-1 6 0,1 1-2 16,-8-1-2-16,-4 1 0 0,2-2-2 0,-7 0 1 16,0-2-1-16,-4 1 1 0,-7-1-1 15,-55 0 1-15,20 0-20 0,16 0 11 0,-4 0 0 0,0 0 1 16,-5 0 1-16,-4 0-2 0,-7 0-1 15,-5 0 25-15,-4 0 1 0,-5 0-4 0,0 0-1 16,-7 0-1-16,-7 0-1 0,0 0-5 16,-6-10-2-16,-5 10 7 0,-1 0 5 0,17-14-16 15,-32 10 10-15,2 1-3 0,-2 1 14 16,-3-1-5-16,1 0-10 0,-5 0 14 0,4 0-10 16,17-1 6-16,-15 2-5 0,1-4-8 15,-5 2 4-15,0 4-5 0,-4 0-3 0,2-2 1 16,0 1 7-16,-5-2 8 0,0 1-23 15,1 1 26-15,1 1-31 0,1-1 1 16,-5 0 15-16,0 1-19 0,4-2 17 0,-1 0-2 16,-1 2 5-16,0 0-2 0,3-2 5 0,-5 2-25 15,0-1 10-15,2 1 11 0,-2 0-11 0,3-2 0 16,-3 2 15-16,0 0-4 0,0 0-4 16,4 0 13-16,-4 0-7 0,0 0-19 0,0 2 13 15,0-4-9-15,0 1 4 0,0 2 10 16,-4-1-2-16,4 2-2 0,-3-1-1 0,-1 1 2 15,1-2-1-15,-1 1 5 0,1 0-4 0,-1 1-1 16,-1-2-2-16,5 1-4 0,0 0 6 0,-4-1-14 16,1 3-19-16,3 0 2 0,0-3-132 15,0 0-195-15,0-6 18 0,0 4-3 0</inkml:trace>
  <inkml:trace contextRef="#ctx0" brushRef="#br0" timeOffset="14974.1">12696 7899 247 0,'0'0'92'0,"0"0"-28"0,-25-23 1 0,11 2-16 0,1 4 2 16,1-5 9-16,1-3 5 0,-1 0-11 0,-1-1 3 16,-1 1-6-16,2-4 10 0,1 2-5 15,9 12-125-15,-5-13 6 0,-7 5 139 16,7-4 5-16,0 1-9 0,-2-2-11 0,4 1-6 16,-1-3-7-16,-4-4-1 0,6-1 1 15,-5-4 0-15,-3 3-36 0,-2-4 17 0,5 1-3 16,-5-1 1-16,3-1-1 0,-5 1-8 0,2-1 1 15,-2 1-18-15,2-1 15 0,1 4-23 0,-1-6 37 16,0 2-30-16,0-1 4 0,1-1-8 16,1-2 20-16,-2 0-26 0,3-1 11 0,-5-4-11 0,4 5 19 15,1-3-7-15,-1 6 0 0,-1-4-12 16,1 2-1-16,1-3 19 0,-1 5 6 0,-1-1-3 16,-1 1 7-16,0-1-13 0,-2 1-5 15,-5 5-2-15,3-5 25 0,-3 3-16 0,3 1 7 16,-3 1-24-16,3 5 30 0,0-3-23 0,-5 2-4 15,4 0 15-15,1-6-11 0,0 6 5 0,4-8 13 16,-2 1-22-16,2 3 12 0,3-5-22 16,-3 1 19-16,5 0-4 0,0 0-15 0,-5 2 17 15,7 2 13-15,-5-1-18 0,6 1 5 16,-8 2-3-16,9 1 2 0,1-1 5 0,-3 5 12 16,0-3-36-16,0 1 26 0,-2-2-4 0,2 1-19 15,-4-7 22-15,4 6-11 0,-3 0 9 0,-1-1 4 16,2-3 17-16,2 0 1 0,-2 0-22 15,2-1 0-15,-2 3-11 0,4-3 29 16,-2 0-21-16,3 5-9 0,1-1 0 0,-3 1 10 16,3 4 4-16,1-2 17 0,-3 2-24 0,3 1 0 15,2 7 4-15,-2 3-19 0,-1-6 9 16,-3-1 25-16,3 4-15 0,-4-2 19 0,1 1-24 16,3 3 2-16,1 3 1 0,-3-7 2 0,-2 0 3 15,5 4-14-15,-2-6 10 0,4 4 0 16,0 3-14-16,0 4 16 0,0-3-2 0,0-6-15 15,0-1 20-15,0-4-25 0,0 2 8 0,0 0-4 16,18-25 14-16,-13 22 4 0,-3 5 5 0,2 5-3 16,-1 5-7-16,-1-1 15 0,-2 3-5 15,2 0-5-15,1-2 1 0,-3 5 4 0,2-1-15 16,0-16 18-16,0 5-9 0,-2 4-4 16,3 1-7-16,-3 1-7 0,0 2 15 0,0 0-3 15,0 1 5-15,0 0-1 0,0-8 1 0,0 0-20 16,-16-27 4-16,9 24 11 0,2 0-4 15,1 5 14-15,-6-3-8 0,6 3 3 0,2 3 10 16,-1 1-6-16,-1 1-4 0,1 1 6 0,-3-11-8 16,1-2 16-16,0 3-23 0,-4 0 9 0,0-2-11 15,4 1-8-15,1-2 26 0,-5 0-14 16,0-3 5-16,2 2 3 0,-7-5-24 0,0 0 3 16,-4-3-7-16,-1-1 3 0,-4 2 2 15,3-2 6-15,-1 3 2 0,-2 1 20 0,-2 1-7 16,0 4 0-16,-3-1 1 0,1 5-1 0,-3-1 0 15,0 3 1-15,0 1 1 0,-6 1-2 16,-3 2 6-16,0 3 8 0,0-1-5 0,2 4-22 16,3 0 16-16,4 2 0 0,-2 2 2 15,4 4 12-15,-2-1-16 0,7 4 0 0,3 0 0 16,20 0 13-16,-16 0-16 0,2 0 1 16,3 0 3-16,-1 0 2 0,-6 19-15 0,11-13 19 15,-9 6-8-15,4-1-5 0,3 1 7 16,0-5-2-16,4 1-5 0,-1 0 14 0,1-4-3 15,0 3 1-15,1-1-9 0,2 0 1 0,-1 1 1 16,-4 1 0-16,3-2 3 0,-3 3-3 0,-9 3-7 16,2-1 8-16,0-2-10 0,3-1 4 15,-10 4 0-15,1-3 7 0,1-1-2 0,3-4 1 16,0 1-1-16,0-2 9 0,2-2-10 16,3 2 0-16,-3-1 1 0,-13 2-10 0,6-1 0 15,0-1 2-15,-6 3 13 0,2 2-7 0,-3-3 10 16,5 1-6-16,0 2 4 0,-2 7-1 15,-3-1-1-15,-1 1-9 0,-3 2 5 0,-1-1-4 16,1 2 3-16,3-1 4 0,3 1-13 0,-4-1 6 16,1 0-8-16,-6 0 15 0,5 3-3 15,5-1 17-15,0-2-21 0,2 1 9 16,5 1 2-16,-3 3 0 0,0-6-1 0,5 3-2 16,3 1 1-16,-3-1-1 0,4 3-1 15,-2-2-3-15,1 2-5 0,-1 4 1 0,0-3 0 16,-2 3-7-16,2 2 15 0,-2 3-1 0,2 2 9 15,1 4 1-15,-1 1-12 0,-2-2 2 0,2 2-4 16,3 4 0-16,-5 2 1 0,2-1 3 16,-2 3-4-16,-3 0 4 0,3 1-17 0,-2 2 18 15,2 0-1-15,-2-3 11 0,-3 1-15 16,3-1 5-16,-1-1 5 0,1-2-6 0,0 1-19 16,-1-3 21-16,1 1 1 0,-3-2-6 0,3 0-20 15,0-2 37-15,-1-1-13 0,-1 2 9 0,1 1-7 16,1-2-15-16,0 2 5 0,2-3-17 15,-3 4 20-15,-4-1 5 0,7 2-3 0,-4-2-2 16,4 1 2-16,-5 2 10 0,0 1-12 16,3-1 8-16,0 2 0 0,-5-3-9 0,2 2-3 15,0 0 8-15,3-1 14 0,-5 0-27 0,3-2 15 16,-3 1 5-16,2 1-10 0,3-2-9 16,-5 4 13-16,4-7 2 0,1 4 6 15,-3-6-7-15,1 3-9 0,1-1-5 0,-4 1 5 16,3 1 12-16,-1 1-17 0,5-2 14 15,-5 1-10-15,-1 3 5 0,5-7 9 16,-3 3-2-16,1-2 1 0,1 1-10 0,0-1 7 0,2-1 1 16,-3-2-7-16,3-4-11 0,3 0-1 15,-3-2 20-15,0 1-3 0,2-2-13 0,-2-2-1 16,0 0 18-16,-3 3-1 0,1 3-15 16,0-2 6-16,-1-1 4 0,3-1-1 0,-4 2-8 15,-1-1-4-15,5-2 13 0,0 1-2 16,0-2 4-16,0 3 2 0,0-2 7 0,2 3-11 15,-2-3-4-15,-2 0 13 0,4-2 3 16,-2-4-10-16,0 0 2 0,0-2-5 0,-3 1-9 16,1 1 17-16,-3 0-4 0,-2 0-3 0,3-4-2 15,-6 0-2-15,1 1 8 0,0-1-8 0,0-3 7 16,2 2-1-16,-2 1 0 0,-1-3-15 0,1 4 9 16,0 1-5-16,-3 1 8 0,3 1-3 15,0-1 7-15,-5 3-6 0,5-6 18 0,2 3-10 16,-2-1-3-16,-3 2-11 0,3 0 11 15,-5-2-5-15,-2 5-19 0,-4-2 28 0,1 2-5 16,1 1-9-16,-1-2 20 0,3 0-22 0,0 1 10 16,-2-2 4-16,4 1-4 0,-2-3 6 15,0 3-12-15,6-4 7 0,-6 0 15 16,5 1-19-16,-5-1 6 0,2 0-8 0,-2 1 20 0,-3-1-23 16,1 0-2-16,-5 3 8 0,2-3-16 15,-2 4 18-15,-2-5-12 0,0 2-3 0,-5 5 27 16,2-1-17-16,-6-3 7 0,2 7-3 0,2-5 13 15,-7 3-13-15,0 2-20 0,-4-3 18 16,2 3-15-16,0-2 14 0,2 0 3 16,5-2 3-16,-2-1 10 0,6 0-8 0,1-2 8 15,-1-2-16-15,3 0 5 0,4-1-5 0,-4-1 3 16,4 1 2-16,-2-2-27 0,0-1 10 16,-2 2 19-16,2-1 7 0,-2-1-27 0,2 1 16 15,2 1 10-15,-2-2-5 0,5 1-17 0,-5 1 21 16,2-2-9-16,2 1-7 0,1-1 3 15,2-1-10-15,-2 0 14 0,2-1-10 0,2 4-3 16,2-4 3-16,-4 3 28 0,2-4-25 16,0 0 6-16,1 2 1 0,-1-3-3 0,2 5 7 0,1-6-25 15,2 4 27-15,2-2-9 0,-3 1 4 16,3-1 9-16,3-1-5 0,6 0-18 0,0-1 18 16,3-1-24-16,2-4 18 0,0 6-15 0,-10 3 32 15,1 2-16-15,9-2 8 0,-7 1 1 16,-3-2-15-16,8 1 10 0,-1-2-10 0,5-2 8 15,-2-4-6-15,0 4 9 0,5 1-3 16,-3-4-5-16,2 3-16 0,0 0 35 0,-4 0-15 16,0 10-3-16,-7-1-23 0,9-2 2 0,0-2-19 15,3-5-28-15,1 1-7 0,3 0-50 16,0-9-176-16,12 0-27 0,13-30 4 0</inkml:trace>
  <inkml:trace contextRef="#ctx0" brushRef="#br0" timeOffset="18155.68">19378 7555 212 0,'0'0'170'0,"0"0"-9"0,0 0-27 0,0 0-36 0,0 0-4 0,0 0-10 15,0 0-27-15,0 0 14 0,0 0 3 16,0 0-9-16,0 0-16 0,0 0 8 0,0 0-33 16,0 0 27-16,0 0-5 0,0 0-8 15,0 0-1-15,0 0-9 0,0 0 2 0,-4-1 11 16,4-10-9-16,9-13-12 0,-2 1 5 0,2-6-3 16,0-1-16-16,5 2 18 0,0-7-7 15,-3-5-2-15,-2-4 8 0,3 6-8 0,4-1-14 16,-2-2 7-16,-1-4 6 0,3-2 1 15,-2 0-5-15,2-3 6 0,0-2-14 0,-2-1 5 16,0-2 1-16,0-2 3 0,-3-7-11 0,3 1 10 16,-5-2 1-16,0 2 0 0,-2-2 3 15,0 2-12-15,-5-6 1 0,1 3 8 0,-1 2 1 16,-2-1-6-16,0 1-2 0,0 34 13 16,0-16-1-16,0-6-14 0,0-3 12 0,0 0-1 15,0 1-11-15,0-1-4 0,0-1 2 0,0-1 10 16,0 2-1-16,0-1-7 0,0 1-2 0,0-2 5 15,0 0-5-15,0 0 0 0,0-1 3 16,0-2 1-16,7-65-11 0,-3 63 16 0,1-4 4 16,2 5-4-16,-3-1-11 0,1-1-1 15,0 2 12-15,-3-2 1 0,-2 1-6 0,2 4-2 16,-2-5 14-16,0 33-10 0,0-15 3 16,0-7-8-16,0-2 4 0,0-3-2 0,0 0-6 15,0 0 5-15,0-1 5 0,0 1-9 0,0-4 10 16,0 1-14-16,0 0 6 0,0 3 5 0,0-3-5 15,0 1 0-15,0 1 8 0,0 0-9 16,2-59 1-16,5 54 4 0,-2 1-4 0,2 0 5 16,0 2-8-16,-1 1-3 0,-3 4 10 0,4 1-4 15,0 3 2-15,-3-1 6 0,1 4-6 16,-1 0 7-16,1 3-6 0,2-6 1 0,-5 6 3 16,3 3-18-16,2-1 9 0,-1-1 5 0,1 2 5 15,7 0-16-15,-2-1 11 0,-3 4-5 16,2 0-8-16,1 2 8 0,1 1 2 0,-1 1-2 15,2 2-2-15,2 3 3 0,0 0-1 16,-3 1-3-16,1 1 9 0,2 3-3 0,0 0 2 16,-4 2-6-16,2 0-4 0,2 1 1 15,-3 1 3-15,3 3-1 0,-4-1 8 0,4 1-9 16,-2 3 6-16,2-3-2 0,-3 1 1 0,4 1-1 16,1-2 0-16,3-1 0 0,-3 2 0 0,5-4-7 15,0-1 15-15,-5 2-11 0,5-1 0 0,-2 0 3 16,-1 1-3-16,3 0-4 0,-2 3-1 15,-1 2 6-15,-1-1-1 0,-5 5 0 0,-8 2-2 16,13-3 0-16,-5 2-12 0,-3 1 9 16,0 3 4-16,12-3-9 0,-2 0 10 15,7 0-4-15,-3-1-4 0,2 2 11 0,8 2-3 16,1-2-6-16,3 3 3 0,5-3-6 0,0 4 16 16,4 3-15-16,-23 1 5 0,9 0-12 15,8 0 10-15,40 20 7 0,-38-5-1 16,-5 3-2-16,-5 0 3 0,3 3-5 0,-3 3-8 15,-4 1 11-15,0 2 5 0,0 0-1 0,-5 2-4 16,-2 0 4-16,0 1 1 0,4 0 2 16,-2 0-2-16,-6 2-5 0,6 1-6 0,0 4 9 15,5-4 5-15,0 3 3 0,2 2 0 16,-2-1-10-16,2 5 5 0,0 3 6 0,0 0-1 16,2 3-7-16,-4 1 4 0,2-1 5 0,0 4-5 15,1 1-6-15,-4 2 9 0,1 1-5 16,0-1 0-16,0 4 2 0,-3-3 4 0,5 3-4 15,-2-4-6-15,-5 1 2 0,5-4-8 0,-2 0 14 16,2-1-3-16,-3-1-4 0,3-1 7 16,0-2-2-16,-3 1 0 0,3 0-7 0,0-1 5 15,0 3 3-15,-3-5-5 0,3 0 1 16,2 1 3-16,-4-2 5 0,-1 0-5 0,1-1-12 0,-3 0 23 16,2-1-11-16,-1 4-4 0,-1-6-2 15,7-1 8-15,-5 0-9 0,-4-1 16 0,0 0-9 16,3-3-5-16,-4 3 1 0,1-1-5 15,3-7 14-15,-6 2-2 0,1-1-12 0,4 1 9 16,0-5 4-16,-2 3 4 0,0-1-14 0,2 0 4 16,-2-2 7-16,0 0-4 0,0 2-11 15,2 1 7-15,5-1-10 0,-7 1 9 0,5 0-10 16,-1-4 13-16,1 6-3 0,-1 1 0 16,-4 2 9-16,5-2-3 0,-1 1-8 0,1-2 6 15,-5 5 0-15,4-3 0 0,-2-3 0 16,3 3 4-16,-1-1-4 0,1 1-15 0,-1-1 19 15,-1-1-5-15,1 4 1 0,1-5 0 0,2 5 2 16,-1-2-10-16,1-3 8 0,0 3 8 16,0-1-10-16,0-3 0 0,-1 0-5 0,6 1-3 15,-1-1 1-15,1-1 7 0,-8-4-2 0,7 2 6 16,1 0-6-16,2-3 2 0,-5 1 4 16,0-2-3-16,0-1-3 0,5 1 3 0,-3-2-15 15,0 1 2-15,1-1 16 0,1 0-4 16,-1 0-8-16,-1 0 10 0,1-1 3 15,-1-1-4-15,3 2-4 0,-3-4-4 0,1 2 7 16,-1-1-2-16,0 1 1 0,3-2 0 0,0 2-10 16,2 1 9-16,-5-2 5 0,5 2 5 15,-5 0-20-15,1-2 10 0,2 2-6 0,-8-1 20 16,1-5-13-16,5 7 2 0,-10-2 2 0,5-1-3 16,-1 0 10-16,-8-3-4 0,9 0-13 15,-5 3 2-15,5 1 7 0,-3 0-5 0,5 1 5 16,-2 0 5-16,0 2-10 0,-5-2-6 0,10 1 17 15,-1 0-13-15,-4 4-2 0,2-2 3 16,-2-2 1-16,0 1 0 0,4 0-4 0,-4 1 11 16,4-1-14-16,-4 1 6 0,4 2-8 15,1 1 20-15,-3-1-12 0,2 1 3 0,1-1 6 16,-1-3-4-16,-4 1 2 0,7 2 2 0,-1 0-10 16,6-3 5-16,-6 2-2 0,3-1 2 15,0-1 2-15,-2 0-4 0,0-1 6 0,-1 3-4 16,3-2-3-16,0 0 9 0,-2-1-15 0,-3 1 0 15,1-4 7-15,-1 2 0 0,1-1 14 16,1 0-12-16,-1-2-1 0,-1 4-11 0,-2-6-2 16,0 1 22-16,5-4-10 0,-3 2 2 0,-4-2-1 15,5 0 0-15,-1 3-1 0,-9-5 3 16,10-1-8-16,-3 2 0 0,2-2 10 0,-4 1-2 16,4-5 5-16,-9 2-4 0,5-1-17 15,0 3 18-15,-5 3 2 0,1-5-8 0,-6 0-11 16,3 3 13-16,-7-2-2 0,5-1 9 0,2 2-5 15,-7-4-3-15,0-4-3 0,-2 2 2 0,-1 0-1 16,3-2 13-16,10 4-14 0,3-1 4 0,-3-2 1 16,3 4 4-16,-3-2-5 0,1-3 8 15,1 4-7-15,-5-3-2 0,2 4 9 16,5-3-13-16,-1 0 7 0,-8-3 9 0,9 3-20 16,-5-2 9-16,-6 1 5 0,-3 1 2 0,13 1-13 15,1 1 3-15,0-2-9 0,-5 1 8 16,5 1-7-16,0-2 21 0,0 4-10 0,-1-2 4 15,6-2 1-15,2-2 8 0,2 4 5 0,6-2-24 16,-6 1 11-16,0 4 7 0,7-2-12 16,0 0 7-16,2-3 2 0,-7 3-3 0,8 0-1 15,-3-1-6-15,-3 3 13 0,-2-5-6 0,10 3 4 16,-3 0 1-16,-2-1-12 0,-3 6 0 16,-1-4 7-16,-3 0-7 0,2 2 12 0,-7-2-12 15,1 0 4-15,-1-1-3 0,-4 0 3 16,4-2 1-16,3 2-4 0,-7-5 8 0,0 3 14 15,4-3-19-15,-4 3 11 0,9-4-15 16,-28 0 10-16,14 0-2 0,5 0-5 0,0 0 1 0,0 0 6 16,-5 0-8-16,5 0 1 0,0 0 0 15,0 0-2-15,25-16 6 0,-26 13-6 0,-3 3 7 16,-3-1-1-16,6-2-3 0,-8 0-1 16,0 2-1-16,-3 0 4 0,-2-2-5 0,0 3-2 15,-7-3 5-15,5 2 1 0,-3 1-8 0,3 0 5 16,16-4-8-16,-5 0 2 0,-4 3 7 0,-7-1-7 15,2 1 6-15,-16 1 6 0,18 0-2 16,-6 0-11-16,8 0 5 0,5 0-2 16,-6 0-2-16,1 0 6 0,-4 0-10 0,-2 0 19 15,0 0-13-15,-7 0-5 0,-7 0 11 0,14 0-1 16,-1 0-4-16,-13 0 6 0,12 0 6 0,-12 0-17 16,9 0 15-16,-9 0 4 0,11 0 1 15,-11 0-9-15,0 0 5 0,10 0 6 16,-10 0 2-16,0 0 5 0,0 0-3 0,13 0 5 15,-13 0 3-15,0 0 0 0,0 0 6 0,12 0 5 16,-12 0 8-16,0 0-6 0,0 0-8 16,0 0 9-16,9 0-7 0,-9 0-9 15,0 0 3-15,0 0-11 0,0 0-4 0,0 0 7 16,0 0-14-16,21-15 8 0,-21 12-19 0,0-1-13 16,4 2-19-16,-4-1-18 0,0-3-22 0,5 1-44 15,-5 2 11-15,4-4-212 0,-1 1 24 16,-3-3 23-16,-3 0-98 0,3-6 20 0,0-6 14 15,-23-42 7-15</inkml:trace>
  <inkml:trace contextRef="#ctx0" brushRef="#br0" timeOffset="27855.35">12261 7719 295 0,'0'0'141'0,"0"0"-23"0,-21 0-3 0,21 0-20 16,0 0-7-16,0 0-10 0,0 0 5 0,0 0-22 15,0 0-9-15,0 0-6 0,0 0-3 16,0 0-6-16,0 0 7 0,-37-6-8 0,37 0-5 16,-2 0 9-16,0 1-8 0,2-4 10 0,-2-1-6 15,2 1-19-15,0-2 10 0,0 1 9 16,0-10-25-16,0 2 9 0,0-4 12 0,0 1-8 15,0-6-4-15,0 0-2 16,0-3 5-16,0 0-19 0,0 0 15 0,0 1-3 16,0-1 3-16,0 1-3 0,0-1 1 0,0-2-4 15,0 2-4-15,0 1-3 0,0 2-1 16,0 1 1-16,-19-31 3 0,17 30 2 0,0-3-7 16,2 6-7-16,-3-4 16 0,1 1-12 0,-3-1 11 15,3-2-6-15,-2 0 2 0,1 0-6 0,-1-2 12 16,1 2 0-16,-1 0-5 0,-1-3 3 15,1 3-10-15,-1-4 14 0,1 2-12 0,-3 0 13 16,0 3 7-16,2-1-5 0,-2 3 2 16,0-3-4-16,1 3-8 0,-1 2-1 0,0-1-6 15,2 2 14-15,1 5 1 0,1-1-5 0,-4-4-4 16,3 4 8-16,-1 3-1 0,3 0-12 0,-5-8 7 16,5 4-7-16,-3-3 4 0,1-3 3 15,1 0-1-15,-1 0 0 0,1 0 1 0,-1 4 2 16,4 0-16-16,-5-4 11 0,-2 3-14 0,3 0 11 15,2 6 4-15,-1 1-2 0,1 0-14 16,2 2 24-16,0 1-14 0,-2 2-5 0,2 2 10 16,-3-2 3-16,1 3-1 0,2-2-4 0,-2-16 1 15,-3 2 3-15,5 5-1 0,-4-7 5 16,-3 3-9-16,4 5 4 0,1-1 3 0,-5-2 0 16,3 1 4-16,-3-1-9 0,0-2-3 15,2 4 7-15,-2-2-8 0,3 4 1 0,-1 3 3 16,-2-8-5-16,-2 7 7 0,5-1 3 15,-1 4-8-15,3-2 6 0,-7-6-1 0,4 3-6 16,5 2 2-16,-5 2 3 0,1 1 1 0,2 2-1 16,-1 1 6-16,1 1-15 0,0-2 6 0,-3 1-4 15,3 1 9-15,2-2-6 0,-7-13 2 0,2 5-3 16,3 2-7-16,-3 1 4 0,1 2 1 16,4 1 9-16,-2-1-13 0,-3-11 1 15,5 7-6-15,-5-7 12 0,1 5-6 0,1 4 0 16,1 1 7-16,-2-9-3 0,1 4-1 15,1 2-5-15,2 2 2 0,0-2 3 0,-5-8-10 0,1-1 10 16,-3-3 0-16,0-4 10 0,0 7-2 0,-2-4-3 16,0-1-3-16,-5 2 7 0,3 2-4 15,1-1-5-15,1 1-2 0,-2 2 2 0,4 2 0 16,-7 2 4-16,5-3 3 0,-2 5-1 16,4-1-4-16,0 3-3 0,2 6 1 0,1 0 0 15,-1 1-3-15,0 2-5 0,3 2 1 16,0 1 0-16,0 0-3 0,-1-3 12 0,1 2-12 15,2 2 3-15,-5-2-3 0,5-1-3 0,-2 1-8 16,0 0 9-16,0-1-1 0,-1 0 3 16,3 1-11-16,0-4 9 0,0 3 2 0,0 8 2 15,0-10 4-15,0 1-9 0,0-3 4 16,0 3-4-16,0 9-2 0,0-16 14 0,0 4 0 16,0 1-8-16,0-2-9 0,0 1 6 15,0 0 2-15,0 0-2 0,0 0-4 0,0 1 14 16,0-1 2-16,0 0-13 0,0-7 2 15,0-2 1-15,0 3-2 0,0 0 3 0,0 2-6 16,0 0 5-16,0 2-2 0,0 2 5 0,0 0 5 16,0 1-5-16,0 1-7 0,0-1-6 15,0-8 1-15,-11-17 13 0,8 18-4 0,1 3-2 16,0 3 8-16,-7-12-14 0,6 7 10 16,-3 2-14-16,3 0 0 0,1 2 1 0,0 0-4 15,-3 4 7-15,0-17 0 0,3 8-6 0,-2 3-6 16,4 0 13-16,-3 3 5 0,-1-3-7 0,1-10 5 15,1-2 18-15,-2 1-3 0,-1-3 3 16,0-1-3-16,1 0-5 0,-3 0-5 0,5 3 2 16,-3 1-7-16,3 4 6 0,-1-5 11 15,-1 7-8-15,-1 2-6 0,3-6-1 0,-5 5 9 16,3 4-2-16,-1 0 8 0,0 0 22 0,3 3-16 16,-3-11 7-16,-1-1-11 0,-1 6-7 15,0 2 4-15,0 3 12 0,5 2-6 0,-3 2 1 16,0-1-9-16,3 1 12 0,-2 3-5 0,1-1-4 15,-1 2 2-15,1-1 4 0,1 0-9 16,0 0 5-16,0 1 7 0,-1 1-6 0,1 1-5 16,2-1-1-16,-2 0 2 0,-1 0 8 15,1 1-11-15,2-2-8 0,-2 2 16 0,2 0-16 16,-3 0 11-16,3 0-12 0,-2 1 8 0,2 0 0 16,-2-1 6-16,0 0 4 0,-1 0-6 15,1 0 10-15,2-2-11 0,0 2 1 0,-2 0-5 16,-1-1 3-16,3-1 1 0,-2 1-5 0,0 1 2 15,0-3 1-15,-3 2-2 0,3-3 8 16,-1 3 4-16,1 1-10 0,2-3-3 0,-4 0 9 16,1 0-5-16,1 1 0 0,0 1 9 15,-3-2-11-15,0 1-1 0,3-3-6 0,0 3 6 16,-3-4-1-16,1 2-11 0,4-2 13 0,-5 1-19 16,1 2 9-16,-1-3-12 0,3 1 18 0,-3 0-5 15,-4-13 4-15,-7 4-5 0,9 4-17 16,-4-5 12-16,1 4 2 0,6 2 4 15,-3 2 5-15,2 1-2 0,1 0 0 0,-3 1 2 16,5 1 0-16,-5 1-19 0,2 0-17 0,0 0 1 16,-1-2-2-16,1 1 10 0,-13-7 1 15,6 1 14-15,1 4-16 0,4-3 5 0,-2 6-13 16,4-3 11-16,-2 4 11 0,3-1-24 0,-1-1 9 16,0 2 5-16,1 0-6 0</inkml:trace>
  <inkml:trace contextRef="#ctx0" brushRef="#br0" timeOffset="28217.42">11036 2498 986 0,'-4'-4'-22'0,"1"1"22"0,-1-2-11 0,-1 1 1 16,1 2-27-16,1-1 32 0,-1-1 11 0,-1 2-20 15,3-1-1-15,-3-1-3 0,1 1 16 0,1 0-9 16,-1 0 17-16,-1 0-16 0,3-2 6 0,-3 1-13 16,1 2 14-16,2-1-17 15,-5-1 25-15,2 2-22 0,3 1 17 0,-3-1-11 16,3-1-10-16,0 2 5 0,-3-2 4 0,3 3 12 15,-3-2-7-15,3 2 5 0,-3-3-24 0,1 2 13 16,-1-1 2-16,3 1-12 0,-3 1 14 0,3 0-9 16,2 0 0-16,0 0 14 0,0 0 0 15,0 0-8-15,0 0 6 0,-12 0-14 0,12 0 9 16,0 0 18-16,-13 0-13 0,13 0-6 16,-12 0 17-16,12 0-16 0,-14 0 11 0,5 0-9 15,9 0-9-15,-16 0 15 0,5 0-18 16,11 0 2-16,-14 0 14 0,0 0-10 0,3 0-5 15,11 0 8-15,-30 7-6 0,9-1 3 16,3-1 1-16,2-2 4 0,2 0-14 0,3-3 23 16,-1 2-3-16,5 0-11 0,-2 0-1 0,2-1 11 15,-2 2-15-15,-9 9 4 0,-1-7-11 16,-3 2 17-16</inkml:trace>
  <inkml:trace contextRef="#ctx0" brushRef="#br0" timeOffset="29826.5">9186 3999 227 0,'-7'24'38'0,"2"-6"0"0,3 0-7 0,0-6-8 0,-1 1-6 0,-1-1 0 16,2-3-5-16,-1 0 13 0,1 0-5 15,0-1-4-15,-1 0 3 0,1 0-13 0,0 4-11 16,0-6 14-16,-1 3 5 0,1 1-15 0,-5 16 14 16,2-8-10-16,-1 4 1 0,-1 1 2 15,-5-2 11-15,3 3 8 0,-5-4 1 0,5 3-1 16,-2-2 7-16,2 3-16 0,-5-7 19 15,2 4-20-15,1-3 13 0,-3 2-23 0,3 0 9 16,1-7-17-16,-1 5 25 0,0 2-9 0,-1-7 14 16,3-1-24-16,2-1 14 0,0-2-9 0,0-2 10 15,3 2-18-15,-3 0 0 0,-5 9-1 16,1 0-11-16,-3-1 19 0,5-1-1 0,-5-1 1 16,3 5-16-16,-1-2 10 0,1 1-15 0,-3-1 11 15,0 3 4-15,-2-3 1 0,2 1-17 16,-4 1 27-16,2 1-7 0,2 0 2 0,-4 4-1 15,2-4-2-15,-2 2 2 0,-1-1 0 16,3 4-23-16,-2-1 17 0,2 0 1 0,-3-2-5 16,3-2 3-16,-7 1-8 0,10-2 8 15,1-2-7-15,-2 0 14 0,1 1 10 0,-3-4-5 16,2 3-14-16,2-4 5 0,1-3 20 16,-3 3-27-16,5 0 1 0,-2-3 14 0,1 0-8 15,3-1 1-15,1-2 18 0,-8 9-19 16,2-3 6-16,-1 2-9 0,-1 3 25 0,0-1-9 15,-2-3-15-15,0 4 11 0,0 0 12 0,-2 1-18 16,-1 0 10-16,1-1-2 0,-3 3 6 16,1 1-13-16,-3 0 4 0,0-1-10 0,2 0 25 15,-2 0-14-15,0-1 18 0,5 0-11 0,-3-1-10 16,1-2-23-16,4 2 28 0,0-5 6 0,2-3-22 16,2-3 8-16,5 0 3 0,-4-2-14 15,-3 10 16-15,5-8-10 0,0-2-17 0,-3 13 23 16,3-11-5-16,-5 8 20 0,3 1-20 15,-3 1 0-15,-4 3 4 0,0 1 2 0,-5 2-15 16,-5 2 12-16,1 6 0 0,-1 1 0 16,-2 1 12-16,0 2-18 0,-6 3 19 0,-1-2-5 15,3-4-1-15,2 1-3 0,2-2-7 0,0-3 11 16,0-3-2-16,5 0-8 0,-5 1 1 16,3-4 19-16,1 1 4 0,3-9-10 15,3 3 1-15,-1-1 5 0,3-4-21 0,2 2 19 16,0-2-9-16,0 2 6 0,2-4-3 0,-2 1-3 15,0 4 1-15,2-1-3 0,-4 1 4 0,2 1-19 16,-5 1 13-16,0 2-4 0,3-1 7 16,-3-1-2-16,5 0 0 0,-2-3-1 15,2 2-6-15,7-5 5 0,-3-5-8 0,1 2 6 0,2-1-4 16,2-2 1-16,-9 5 15 0,4-1-15 16,3-2 6-16,0-3-1 0,2 2-14 0,-2-4 11 15,4-1 2-15,-2 1-3 0,1 1-15 0,1-3 7 16,0 2 2-16,-1-1 10 0,-1-1 2 15,2 2-18-15,0-1 5 0,-4 0 20 0,0 0-29 16,2 0 27-16,-2 3 4 0,0-3-9 0,0-2-4 16,-14 10 3-16,4-7-7 0,-3 5 10 15,-1-4-23-15,0 5 15 0,-5-2 15 16,8 1-18-16,-3 0-11 0,4-3 12 0,3 0-5 16,-7 2 16-16,3-1-24 0,6-3 23 15,-11 5 7-15,6-4-10 0,3 1-4 0,2-2 5 16,-11 7-8-16,2-2-6 0,0 1 7 0,0-2-2 15,3 4-7-15,-1-8 11 0,7 2 2 0,1 0-9 16,-1-3 9-16,0 3-22 0,3-4 12 16,-15 8 8-16,1-1 8 0,-2-3-12 0,4 2-6 15,2-3 10-15,-2 3-11 0,5-3-5 0,-5 4 8 16,2-5-14-16,5 0 13 0,2 1-9 16,1-2 19-16,-1 1 0 0,-9 2-16 0,9-1 15 15,-11 6-2-15,2-6-33 0,-4 1 3 0,4 2 3 16,-5-4 1-16,3 1 21 0,7-2-1 0,2 3 1 15,0-4 0-15,2 0-24 0,5 0 3 16,-5 1-9-16,2-2 5 0,1 1-1 16,-14 1-9-16,-3 0-12 0,3 0 4 0,4-2 5 15,1 2 4-15,4-1-3 0,0-1 0 16,-1 1 6-16,6 0 6 0,0-1 0 0,-1-1-10 16,-2 0 10-16,3 3-4 0,-14 1-7 0,2-4-3 15,4 3 4-15,3-1 8 0,0-2 6 16,-9 6-3-16,0-2 4 0,-3 7-12 0,3-2 9 15,-7 1-7-15,0 2 16 0,0 3-17 0,2-3 14 16,0 0 2-16,0-1 8 0,5-6-13 16,-5 6 23-16,5-5-19 0,0 0-4 0,7 1-9 15,-1-3 1-15,8-2 9 0</inkml:trace>
  <inkml:trace contextRef="#ctx0" brushRef="#br0" timeOffset="31117.46">5551 7531 231 0,'23'0'34'0,"32"-18"21"0,-25 10-12 0,-2-2-12 16,4 0-3-16,-2 0-10 0,2-1 0 16,-3 2-18-16,-1 5 15 0,-1-7-14 0,1 7 21 15,2-4 15-15,-3 4-14 0,1 2 1 16,-8-2 1-16,10 1-10 0,-11 2-8 0,-1-3 15 16,5-4-7-16,-2 4 16 0,6-1-12 0,-2 0 6 15,-4 2 16-15,6-2-38 0,3-4 10 16,2-1-5-16,3 1 6 0,-1-2 0 15,-2-1 18-15,5 2-25 0,-5 1 19 0,0-2 5 16,3-2-8-16,-3 4 16 0,0-2-41 16,-2 1 17-16,2-3 0 0,-5 2 2 0,1 4-4 15,-5-1-5-15,2-3 10 0,-2 2-3 0,2 2 11 16,-4-5-11-16,2 1 2 0,-1-3 2 0,4 6 2 16,-6-2-10-16,-6 2 1 0,9-1-4 15,0-7 1-15,2-2-1 0,0 3-16 0,1-3 20 16,-1 1-1-16,-2-1-14 0,0-1 21 0,4 3-13 15,-8-4 0-15,4 5-2 0,-1-5 0 16,-1 1-1-16,0 1-4 0,2-1 11 0,-3-2-11 16,1 0-6-16,2-2 23 0,0-1-11 15,0 0 6-15,-3-6-16 0,3 3-1 0,-2-1 1 16,-3-5 28-16,3 2-2 0,-3 1-20 0,1-3 6 16,-1 1-6-16,0 2-19 0,1 0 9 15,-6-1-9-15,3-2 0 0,0 3 4 0,-2-3 6 16,0-1 12-16,2 2 3 0,-2-5-28 15,2 2 24-15,-2-1-14 0,-1-1-1 0,-1 1-3 16,2-2 9-16,-1 1-1 0,1-2-11 0,0 5-10 16,2-5 14-16,-5 0-3 0,3 3 9 15,0 0-10-15,-3 0 22 0,1 0-16 0,2-2 4 16,-3 1-17-16,1 4-2 0,1-6 10 16,1 0-9-16,0-1-5 0,2 1 28 0,-2 3-8 0,-1-2 4 15,3 3 4-15,0-7-18 0,1 10 6 16,-1-7 5-16,0 0 2 0,0-1-17 0,0 2 17 15,0 3-10-15,0-2-8 0,0 1 27 0,2 2-22 16,-2-2 1-16,0-3-1 0,0 3 14 16,0 2-9-16,3-4 17 0,-1 4-19 0,0-3 20 15,-1-1-13-15,-4 4 16 0,3-1-7 0,7-1 8 16,2 2-6-16,-8-2-14 0,8-2-4 16,-2 1-1-16,0 0 6 0,4-1-6 0,-2 5 3 15,-2-3 6-15,5 0-3 0,-5 3-6 0,2 0 11 16,0-2 6-16,0 1-13 0,-2 4 10 15,3 2-21-15,-1-2 10 0,-2 2 1 0,0 1 7 16,2 0-3-16,-2-6-5 0,2 6 3 0,-2-1 5 16,2 2-7-16,3 1-1 0,-3-1 6 15,2-1 8-15,-1-1 7 0,1-4-17 0,3 7 4 16,-3-1 2-16,3-4 15 0,0 2-22 16,0 2-10-16,0-2 14 0,0 1 3 0</inkml:trace>
  <inkml:trace contextRef="#ctx0" brushRef="#br0" timeOffset="32377.35">11876 2860 226 0,'16'35'41'0,"2"4"20"0,-2-3-13 0,-2 4-33 16,2-2 16-16,-2-1-17 0,2-2 11 0,-3 2 16 15,6 0-17-15,-3 1 0 0,2-2 8 16,-4 1-21-16,0 8 25 0,-3-10-29 0,5 4 22 15,-2 0-13-15,0-2-1 0,2 0-15 16,0 2 10-16,2 2 0 0,-2-1 9 0,0 2-7 16,0 3 8-16,5-1-15 0,-7 4 12 0,-3 1 0 15,-2 0-14-15,3-1 9 0,-5 2-6 16,-3-4 1-16,3-1 17 0,0 4-27 0,0-5 14 16,0 0-11-16,0-5 22 0,0 0-9 0,-3-5-3 15,1 3-1-15,-1-1 16 0,3 1-8 16,5-7-4-16,-8-3-10 0,3 2-3 0,0 7 10 15,7-5-3-15,-5 1-12 0,0 3-2 0,0 0 12 16,3 4 5-16,-5 1-3 0,-1 2-7 0,1 2 6 16,-2 2 5-16,-3-2-2 0,1 4 21 15,-3-23-20-15,0 11-2 0,0 10-9 0,0-2 21 16,-19 47-19-16,12-45 22 0,3 5-18 0,-3-3 1 16,0-4 18-16,0-5-40 0,2 1 34 15,1-7-20-15,-1-2 4 0,3-1 10 0,0 0-1 16,-1-8-5-16,3-2-14 0,0-3 4 0,0-17 0 15,0 22 2-15,0 1-4 0,0 4 14 16,21 25 2-16,-14-25-15 0,0 3 0 0,0-3 4 16,2 6 5-16,5 0 1 0,-5-2-2 15,5 2-12-15,-5 3 3 0,4-3 10 0,-1 2 4 16,-1 0-8-16,-1 0 3 0,1 1 19 0,-2-3-16 16,0 1-9-16,-2-2 17 0,2-2-4 0,-4 0-10 15,4-3-5-15,-4-1-10 0,2 3 13 16,-3-5-15-16,3 4 7 0,-2-1 36 0,2-2-29 15,-3 7 8-15,3-4-7 0,-2 0 4 16,2 0 4-16,-1 1 1 0,4 1-23 0,-4 3 3 16,4-5 26-16,-3 5-3 0,4 2-1 0,-2 0-16 15,0 6 10-15,1-2 6 0,-1 0-26 0,0 0 1 16,2-2 2-16,-2-1 1 0,3 0 2 0,-3 3 26 16,3-5 4-16,-3 4 3 0,5-7-27 15,-3 1 17-15,-2-1 4 0,-2-2-2 0,7 2 0 16,0-2-8-16,-1 3-12 0,-1-2 0 15,-1-2 39-15,5 3-2 0,-2-4-5 0,0-4-1 16,2 6-43-16,-7-5-2 0,7 4 20 0,0-2 3 16,0-2 2-16,3 6-21 0,-1-7 1 15,-2 3 34-15,0-3-2 0,2-1-27 0,-2-2 2 16,0-2 33-16,0 2-13 0,-4-9 4 16,2 6-6-16,-5-7 11 0,2-2-19 0,-4-2 5 15,5 1 6-15,-5-4-6 0,-1 3 22 0,1-5-22 16,-2 3 8-16,2 0-9 0,0-1 8 15,-3-2 3-15,1 0-4 0,-1 3-1 0,1-1-2 16,2-2-8-16,-5 1 18 0,3 0-11 0,-3-2 2 16,3 4 3-16,-5-4-26 0,4 3 19 15,-1-2-7-15,-1 0-15 0,-2-1 21 16,2 1 3-16,0 2-26 0,1-2 26 0,-3 1 7 16,2 1-29-16,-2 0 2 0,2 1-89 0,-2 1-106 15,3-2 16-15,-3 0 12 0,0-3-141 0,-7 0 17 16</inkml:trace>
  <inkml:trace contextRef="#ctx0" brushRef="#br0" timeOffset="35893.05">19484 7647 318 0,'0'-24'138'0,"-39"-29"-19"16,39 39-17-16,0-9-12 0,0-5-13 0,0-3-6 15,0-4-20-15,0-4-6 0,0 0 0 0,21-45 3 16,-12 39-6-16,2 0-5 0,5-2 4 16,0-2-9-16,-2-5 5 0,9 0-18 0,-2-3 6 15,2-3-3-15,2-1-3 0,-2 3 10 0,2-7-1 16,0 2-15-16,-2-1 8 0,2 0-13 16,-4-4 23-16,2-2-18 0,0-2 7 0,-3 2-13 15,-1-1 1-15,1-2-2 0,1-2 4 0,-3 0 1 16,1-6 5-16,4-1-15 0,-5-3 6 15,3-1 4-15,-1 4-24 0,1-4 15 0,0 3 3 16,-3-6-18-16,3 4 14 0,-3 1 17 16,-2 2-7-16,2-2-9 0,-2 6 13 0,-2 0-8 15,2 2-7-15,-2 1 10 0,0-3-15 0,-1-1 10 16,1-1-8-16,0 2-3 0,0 2-5 16,-5 4 13-16,0-2 1 0,0 0 0 0,-2 1-8 15,2-1-8-15,-2 2 19 0,2 3-4 0,-2 2 13 16,0 4-23-16,2 1 8 0,0 3-7 15,3 2 7-15,-1 3-7 0,3 0-5 0,-2-3 11 16,-3 7 4-16,5 0-6 0,-1 0 2 0,1 1 5 16,-2 1-4-16,1 2-11 0,1 0-5 15,-3 2 11-15,3 0 2 0,2 1 1 0,-2 1 3 16,2 1 0-16,0 4-1 0,0 0-12 0,3 3 4 16,-1-3-1-16,0 0 7 0,1-2-2 15,1 4 2-15,-1 2 0 0,1 0-6 0,1 3-4 16,-3 5 11-16,1-2-6 0,1 3 6 15,-4 0 10-15,7 6 0 0,2 0-20 0,5-1 1 16,-5 4 5-16,3-2-3 0,2 6 1 16,0-5 2-16,-1 3 12 0,-1 3-9 0,-1 0 0 15,-1 0-1-15,-3 1 1 0,2 3 1 0,0-3 0 16,-4 6 1-16,-3 0 0 0,-2 3 0 0,-2 0-17 16,-14 0 12-16,14 0-10 0,-1 0 1 15,8 0 2-15,0 0 1 0,-1 0 1 0,-1 0 2 16,31 18-4-16,-29-15 10 0,-21-3-1 0,18 0-5 15,0 0 2-15,1 0 18 0,6 0-3 16,2 0 1-16,1 0-2 0,4 0-20 0,-2 0 7 16,0 0-11-16,-5 0 17 0,0 0-7 0,-2 0 6 15,0 0-14-15,2 0 1 0,0 0 2 16,28 19 16-16,-25-14-2 0,-1 2-6 0,1 5 13 16,-1 4-10-16,-2-3-2 0,5 6 2 0,-2 1 0 15,-1-1 0-15,1 8 9 0,-3-6-23 16,0 2-1-16,-2 7 3 0,0 1 1 0,-2-1 2 15,-1 3 15-15,-1 3 5 0,1 3-4 0,-1 1 4 16,-1 7-2-16,0-1-4 0,1 2 3 16,-3 3-1-16,0 1 2 0,0 1-4 0,0 3-9 15,-2 0-6-15,-3 2 3 0,3 4 14 0,-5-1 0 16,3-1 10-16,4 2-5 0,-5 2 2 0,3 2 4 16,-3-3-6-16,10 2 0 15,-5-1-3-15,0 0 3 0,0 0-11 0,7 0 6 0,2 0-1 16,-2-3-15-16,2 2 3 0,1-6 7 15,-6 3-2-15,1-1 5 0,4 2 14 0,-2-2-11 16,0-3-4-16,2 0-2 0,0 5-4 16,-2-6 12-16,0 2 4 0,3-3 8 0,-1-3-27 15,2 0 1-15,-4-3-1 0,9-2 6 0,-4-4 9 16,2-2 12-16,-1 2-3 0,-3-4-1 0,1-2-3 16,-4-2-1-16,0-3-20 0,0 4 1 15,0-5 9-15,-2 3-2 0,-1 0 8 0,1-3-5 16,-1 3-17-16,3 1 15 0,-2-5 0 15,0 1-1-15,2 4-6 0,-3-1 4 0,3-1 7 16,-2-1 2-16,2-1-8 0,2 0-9 0,-2-2 12 16,0 2-8-16,-3 0-5 0,6 0 10 0,-1-3 1 15,-2 0 2-15,4 0 5 0,-1 0-3 16,-4 0-21-16,4 0 15 0,-1-3 5 0,-2 3 11 16,0 3-18-16,0 0 8 0,0 1-14 0,0-2 5 15,0-2 11-15,-1-2-4 0,-3 5 2 16,1-5-16-16,-1 4 15 0,4-2 9 0,0-2-15 15,-3 2 0-15,1-4 1 0,4-1-2 0,-11 5 2 16,9-6 7-16,-5 4-8 0,-2-2-9 16,5-8 2-16,-5 5-5 0,5-2 8 15,4 1 12-15,-5-1-13 0,3-2 17 0,3 1-20 16,-1 2 10-16,-2-2-1 0,2 1 7 0,0-2 1 16,-2-1-2-16,2-2-12 0,1 1 0 0,-1 0 1 15,0-1-2-15,-7 1 0 0,12 2-1 16,-5-2 2-16,-2 5 6 0,5-3-2 0,2-2-5 15,4 1 5-15,0 3 1 0,3 0 4 0,-3-3-5 16,5 6 5-16,3-3-2 0,-3 1-7 16,11 1 0-16,-6 1 3 0,4-3 19 0,2 4-18 15,3 2 2-15,0 5 6 0,-3-4-2 16,3-1-21-16,-3 1 2 0,1 2 1 0,4-1 1 0,0 2 6 16,0 1-1-16,-7-2 2 0,5-2-5 15,0-1 1-15,2 3 2 0,0-4-1 0,0-1 27 16,0 2-3-16,4 0-4 0,-4-5 0 0,5 1-1 15,-5-5-8-15,5 4 6 0,-1-1-6 16,1 1 1-16,-5-2 2 0,0 1 1 16,-5 2-3-16,1-2 0 0,2 1 2 0,-7-3 3 15,-1 0-4-15,4-2 1 0,1 2-2 0,0 0-4 16,-1-1 6-16,6 1 1 0,-5-1-2 16,0-1 2-16,1-1-10 0,2-2 2 15,-3-1-1-15,1 1 1 0,-3-4 1 0,2-1 10 16,1 5-4-16,-6-5 12 0,4 3-19 0,1-1 21 15,-9 2-23-15,8 0 20 0,-4-1-25 0,4 2 3 16,-8-1 16-16,2-2-4 0,-6-1 3 16,2 1 11-16,0 2-15 0,-2-4 9 0,2 2-18 15,-5-4 5-15,7-1-15 0,-2 4 19 0,0-3 2 16,3 0-4-16,-3-1-6 0,2-1 9 0,7 2-8 16,-2 2-2-16,2-3 2 0,-2 0 9 15,0 3-4-15,2-2 8 0,-2 3-11 0,0-2 14 16,-3-1-17-16,3 3-4 0,-2-4-7 15,-3 1 22-15,-2 0-7 0,-5 0 10 0,8 0-5 16,-8-2-2-16,0 1-11 0,5 0 5 0,-4 0-3 16,-3-2 3-16,-2-1 3 0,-1 2 8 15,6-1-7-15,-5 4 17 0,-1-4-2 0,1 1-8 16,0 1-3-16,-9-3-24 0,-1 1 33 0,10 4-28 16,-2-2 35-16,4 0 15 0,-2-3-16 15,4 3 9-15,-4-1 1 0,4 0 0 0,1 0-20 16,-10 1 2-16,5-2 13 0,-5 1-18 15,-9-1 4-15,2 1 3 0,-11-2 8 0,2 1-7 16,0-1-14-16,-4 2 19 0,4-2 1 0,-2 0-16 16,-7 0 4-16,0 0-1 0,0 0-1 0,14 0 1 15,-14 0-2-15,7 0 5 0,-7 0-2 16,0 0 1-16,0 0-15 0,14 0-6 0,-14 0 3 16,0 0-9-16,0 0 5 0,9 0-23 15,-9 0-1-15,16 3 4 0,-21-3-220 0,1-3-107 16,-3 1 39-16,-16-10 11 0,-2-4-33 15</inkml:trace>
  <inkml:trace contextRef="#ctx0" brushRef="#br0" timeOffset="37135.11">29702 7265 272 0,'0'0'122'0,"0"0"-16"15,0 0 22-15,0 0-34 0,0 0 14 0,0 0-41 0,0 0-7 16,25 6 18-16,9 3 6 0,-2 3-21 15,3 0-15-15,4 1 0 0,0 1-1 0,-2 1-11 16,2 0 8-16,4 0-6 0,-6 6-5 16,2-5 11-16,2 3-4 0,-2 0-25 15,-5-3 8-15,3 4-16 0,-3-1 5 0,-4 1 2 16,0-3 8-16,0-2-8 0,-7-3 4 0,-7 4-13 16,0-3 29-16,-7-1-8 0,0-3 8 15,-4 0-10-15,-5 0 2 0,0-9 3 16,-23 27 1-16,-2-9-6 0,-5 0-2 0,-2 1 8 0,-7-1-14 15,4-1 8-15,-6 2 1 0,-2 2-5 16,-12 0 0-16,6 1 8 0,-1 1-11 16,0 1 4-16,8 0-8 0,-6 1-1 0,7 2-2 15,2 0-7-15,0 2 14 0,9-2-13 0,0 0 0 16,5-2-10-16,4 1-21 0,8-5-2 0,6-2-19 16,7-8 6-16,0-11-72 0,0 10-22 15,25 1-137-15,5-11-80 0,-14 0 26 0,43-19 11 16</inkml:trace>
  <inkml:trace contextRef="#ctx0" brushRef="#br0" timeOffset="37688.37">31052 7551 212 0,'42'-4'192'0,"-3"4"-43"0,-14 0-23 0,9 0-9 16,5 0-34-16,2 0-4 0,44 19 13 0,-50-15-28 0,4 4-3 16,-3 2 0-16,-1 2-20 0,-1 2 11 15,1 4-30-15,-3 0 12 0,-9 3-20 16,2 1 25-16,-5 2-13 0,-6 2 7 0,-7-3-9 16,-2 3-2-16,-5-2 16 0,0-2-18 15,0-8-3-15,-16 25-15 0,0-11-10 16,-3-2 25-16,-1-2 7 0,-1-2-17 0,0 2 6 0,3-6 3 15,0 0-11-15,-3 0 0 0,12-6 5 0,-3-2-11 16,3-2 31-16,2-5-4 0,3 3 23 0,-1-1 1 16,1-1-2-16,4-3 3 0,0-1-9 15,0-1 2-15,0-4-5 0,20-7-13 16,1-9 1-16,6-2-2 0,1-6 7 0,4 2-7 16,2-3-8-16,3-4-7 0,9-5 6 0,-2 1-13 15,1-5 8-15,-1 0 4 0,2-2 2 0,-3 4-15 16,-4-2 7-16,-2 1 2 0,-7 3-2 0,0 2-16 15,-7 8 29-15,4-1-5 0,-2 3 0 16,-2 1 0-16,-7 6 0 0,-7 6-7 0,-2 5-6 16,-2 2-6-16,-5 6 9 0,-5 1 4 15,-2 5-8-15,-9 12 1 0,-2 2 4 0,-5 5-7 16,-2 3 4-16,0 3 3 0,-1 2-11 16,6 5 3-16,-1-3 3 0,1 2 1 0,1 2-4 15,12-2-2-15,-2 1 8 0,9-22 2 0,0 13-14 16,0 1 2-16,30 29-10 0,-9-31-9 15,8-1-23-15,8-8-19 0,2 0-8 0,7-2 6 16,2-2-131-16,3-5-185 0,-3 0 20 16,4-9 43-16,-29 0 13 0,12 0-1 0</inkml:trace>
  <inkml:trace contextRef="#ctx0" brushRef="#br0" timeOffset="39374.55">4233 6939 304 0,'0'0'117'0,"0"0"-5"0,0 0-25 0,0 0-11 16,-32-11-9-16,11 22-9 0,0 2-5 0,-1 3-6 15,-1 4 18-15,-3-1-11 0,-3 4-7 16,-1 5-19-16,2-2-2 0,-6 8 19 16,-3-1-7-16,-4 6-6 0,-3 1-2 0,-2 4-2 15,-2 1-3-15,7 0-12 0,-3 0 16 0,5 1-12 16,3-4 0-16,4-4 0 0,2-4-3 0,2-4-5 16,3 3-1-16,4-8-1 0,3-2-9 15,2-5 20-15,7 3-1 0,0-8-37 16,4-1 3-16,1-1 14 0,4-1 6 0,0-10 9 0,0 0-4 15,22 35 13-15,-1-19-23 0,4 5 9 16,10 0-1-16,-3-2 3 0,5 1 9 0,4 1-13 16,7 0 7-16,0 0 6 0,5-1-2 0,2 0-3 15,0 1-22-15,5-1 8 0,-1 1-8 0,1 0 25 16,-1-2-4-16,-1 4-17 0,-6-1-1 16,3 2-34-16,1-1 3 0,-6 0-40 0,0-3-80 15,-4-2-161-15,0-5 12 0,2-8 2 0</inkml:trace>
  <inkml:trace contextRef="#ctx0" brushRef="#br0" timeOffset="40784.22">4863 8541 291 0,'69'-72'62'0,"-30"39"-3"0,0 5 3 0,-2 3 20 15,2 6-50-15,2 4 27 0,-4 6-2 0,-1 6-29 16,-19 3-13-16,26 23 18 0,-20 4 6 15,-5 10 4-15,-4-1-20 0,-9 9 8 0,-5 7-13 16,0-23-8-16,0 16 8 0,-16 58-4 16,4-40 6-16,-2-2 7 0,-2 1-39 0,3-10 28 15,-3-2-3-15,4-10 11 0,-4 1 0 0,2-7 46 16,3-8-11-16,-1-12-14 0,8-6-11 16,-3-5 16-16,7-3 1 0,0-14-9 0,7-10-5 15,0-7-30-15,4-8 24 0,1-3-33 0,6-4 10 16,0-4 24-16,3-5-17 0,4-4 7 0,0-2-15 15,3 1 4-15,-1 0-13 0,1 5-4 16,2 2 23-16,-7 4 0 0,-3 7-21 0,-1 7 13 16,-1 0-9-16,-2 9 3 0,0 8 2 0,-9 8-1 15,0 8-8-15,-7 2 11 0,0 0 7 16,14 27-11-16,-5 2-11 0,-2 5 8 0,2 6-15 16,5 2 21-16,2-1-22 0,9 1 17 0,5 3-1 15,9 3 3-15,7-5 2 0,9 7-2 16,13-9 1-16,13 3-1 0,15-5-70 0,9-2-44 15,3-5-120-15,5-7-110 0,8-6 16 16,5-2-5-16</inkml:trace>
  <inkml:trace contextRef="#ctx0" brushRef="#br0" timeOffset="44564.3">19523 7341 242 0,'21'-67'83'0,"-17"31"-40"0,-4 18 32 16,0-10-28-16,0-3-3 0,0-4 4 0,12-43-23 15,-8 40 11-15,-2 1-6 0,-2-2-19 16,5 1 17-16,2-2-4 0,0 1 2 0,0-1-4 16,2 2 7-16,2-2-11 0,3-1-10 0,-2 2 20 15,4-5-24-15,2 3 7 0,3-7-8 0,-5-4 17 16,7 1-24-16,-1-6 6 0,1 0-5 15,3 0 13-15,-1 3-3 0,0-3 5 16,0 2-1-16,-4 1-18 0,4 2 11 0,0 1 2 16,-4-2-6-16,0-2-9 0,-3 0 28 0,0-1-34 15,-2 2 3-15,-2-1 19 0,0-2-5 0,-3 0-14 16,1 3 6-16,-3 0 6 0,2-4 23 16,-4 1-16-16,5 3-17 0,-3-6 10 15,2 3-6-15,1-4-4 0,-3 1 10 0,3 5 7 16,4-7-4-16,-5 4 15 0,-4 2-16 0,4-1 5 15,3-1-1-15,-2 5 0 0,-5 4-17 16,-3 1 15-16,-2-6-14 0,3 12 8 0,-3-3-14 16,1 2 18-16,-1-1 1 0,-2 22 8 0,0-8-27 15,0-6 23-15,-21-34 4 0,14 38-11 16,-2-2 0-16,2 2-8 0,0-3-9 0,-4-3 14 16,6 5 12-16,-1-3-19 0,-1 0 7 15,0-3-3-15,4 5 1 0,-1-7-11 0,2 1 18 16,2 19 0-16,0-11-3 0,20-39-4 0,-8 27-2 15,-1 2 4-15,5 3 0 0,-2-1-10 16,0 1 16-16,-1 1-6 0,4-1-1 0,-1 0-9 16,0-1 6-16,-5 1-3 0,1-3-4 0,-1 2 15 15,-2-1 1-15,-2-6-11 0,5 3-4 0,4 5 15 16,-5-7-12-16,-2 4 8 0,3-5-6 16,-3 7 11-16,2-1-3 0,3-2 3 0,-2 3-2 15,1 1-5-15,-1-2-13 0,2 1 18 16,2-2-3-16,-3 0 6 0,1 3 5 0,0 0-17 15,0 0 16-15,2 3-4 0,0 0-7 0,0 1-13 16,0 0-1-16,0 0 9 0,-5 2 1 16,1-1-3-16,-3 1 11 0,2 3 0 0,1 3-13 15,-1-4 10-15,1 1-4 0,2 4-5 16,-1-2 3-16,3-2-1 0,0 0 3 0,-4 0 5 16,6 0-4-16,5 1-5 0,-7 2 10 0,-2-1-5 15,7 1 7-15,-1 3 5 0,-1-1 3 16,-3 2-12-16,-3 2-6 0,1-1 12 0,-2 1-12 15,1 0 11-15,1 3-3 0,-2-1 7 0,1 2-5 16,-3 2-8-16,-4 5-8 0,1 1 3 0,0-2 22 16,-2 1-21-16,2 2 10 0,-3 2-8 15,12-12 14-15,0 5-13 0,0-3-6 0,-2 6 12 16,5-5 13-16,-3 2-14 0,2-1 4 16,-2-4-4-16,2 5-8 0,-6-1 3 0,11 5 3 15,-12 2 11-15,1 0-17 0,-1 2 20 0,1-3-27 16,4-5 24-16,0 5-6 0,-3 1 5 15,1 1-23-15,0 0 5 0,-3 3 20 0,1-1-7 16,-3 2-16-16,3-1 12 0,-3 0-7 0,16-3 15 16,-7 4-21-16,1 2 19 0,-19 0-4 15,13 0-18-15,1 0 15 0,23 16 0 0,-17-4-2 16,3 1-3-16,-4 3-7 0,1 3 11 16,-4 3 8-16,0 6-19 0,-2 1 23 0,2 4-10 15,-4 5-4-15,4 1 14 0,-5-1-10 16,3 0 15-16,0-1-12 0,2 2 5 0,0-2 0 15,2-1-5-15,3 3 11 0,-1-4-8 0,6 2-3 16,-3-4-1-16,4 1 5 0,1 0-14 0,1-2 9 16,-1 0 6-16,2 1 5 0,0 1 12 15,2-2-14-15,0 3 1 0,-2 0-14 0,2 1-3 16,0 7 18-16,0-2-14 0,-2-1 15 0,0 2-10 16,-1-1 8-16,-1 3-11 0,-1 0 9 15,-1 1 2-15,-1 1-9 0,-2-1 5 16,0 1 5-16,0-3-7 0,-3 3 5 0,-1-7-11 15,-1 6 3-15,-2-5 11 0,0 1-19 0,0-2 18 16,0-2-12-16,0 2 9 0,0-2-12 16,0-1-3-16,0 5 1 0,3-5 14 15,-1 1 6-15,3-4-7 0,-5 6-10 0,7-9 12 16,-3 0 11-16,3-2-16 0,2-1-9 0,1 2 21 16,-3-2 3-16,2-5-7 0,0 7 2 15,3-2-21-15,-5 3-4 0,2-3 16 0,-2 1 0 16,0 0 2-16,-3 1 8 0,-1 1-20 15,1 0 10-15,-1 0-11 0,-6 4 16 0,1-3-14 16,2 0-7-16,0 0 8 0,-2-1-7 0,-3 0 19 16,3 2-8-16,0-4-3 0,0 3 12 15,2-2 1-15,-5-1-3 0,8 2-3 0,-8 2 4 16,3-4-11-16,4 2 6 0,-2 3 12 0,3-1-17 16,3-1 4-16,-8 2 3 0,7-2 15 0,2 1-16 15,-3-4 1-15,1 5-1 0,0-1 12 0,2 0-11 16,2 0-13-16,-2-2 2 0,0 0 10 15,2 2-8-15,-4-2 4 0,-3 2 2 0,0 0 2 16,3 1-18-16,-3-2 9 0,-4 2 12 16,0-1-9-16,0 2 22 0,2-3-18 0,-10 3 15 15,4-4-22-15,-1 1 8 0,-2 0-6 0,0-1-5 16,-1 2 2-16,4-6 9 0,-8 6-4 16,5-1 10-16,2-2-23 0,-2-2 19 0,-3 0 8 15,3 6-1-15,2-3-19 0,3-3 11 16,-1 2-11-16,1-3 18 0,-1 0-12 0,1 0 2 15,-1-1 4-15,-4 0-14 0,5-1 5 0,4 1 11 16,-5-1-2-16,1-1-17 0,-1-2 15 0,-2 3-19 16,3-2 24-16,-3-1-9 0,0 0 9 15,0 0 14-15,3 0-33 0,-1 0 17 0,-2-3-9 16,5 3 10-16,-5-1-14 0,0-4 30 16,5 5-24-16,-2-3-4 0,1 1 23 0,1 1-14 15,-2 1-2-15,1-3 4 0,-6-1-6 0,2 5-6 16,1-9 12-16,-1 10-9 0,2-4-11 0,-2 1 9 15,-6-1 10-15,4-3-8 0,6 4 15 16,-6-2-7-16,-2-4-2 0,-3-3-9 0,0 1 9 16,3-1 6-16,-3 1-3 0,1-3-17 15,-1-2 17-15,-2 1 1 0,4 2-1 0,-4-5-17 16,0 1 9-16,0 3 4 0,0-3-11 0,0 3 1 16,0-2 16-16,5 0 1 0,-5 0 2 0,0 2-16 15,2-3 5-15,-2 1 3 0,0-2 0 16,3 4 9-16,-1-3-1 0,0 0-20 15,3 1 23-15,-5-2-5 0,2 2-4 0,0 0-16 16,-2-3 8-16,3 3-2 0,1-1 18 0,-4-1-3 16,0 2 14-16,7-2-11 0,-2 2-8 0,-1-4-4 15,3 5 12-15,7 8-1 0,9-2 3 16,-14-1 1-16,12 5-8 0,-1-6-22 0,-1 3 5 16,4 0 11-16,-10 1 5 0,8-4 7 15,0 5 2-15,-5-1 2 0,2 2-34 0,0-4 21 16,-4 2-16-16,2 1 17 0,-2-2-3 0,2-3 3 15,-9 1 6-15,7 4-28 0,-5-4 9 16,2-3 3-16,3 4 8 0,0-4-20 0,-5 1 24 16,2-2-16-16,-4 0 8 0,12 3 5 15,-1 0 3-15,-2-2-9 0,9 2 9 0,-11 0 18 16,4 3-33-16,1 0-3 0,-3-7-7 0,2 7 10 16,3-3 18-16,2 3-12 0,0-2 4 15,0 4 8-15,6-1-3 0,-3 0 1 0,-1-2-2 16,0 2-2-16,5-2-15 0,-7 4 12 0,2-4 5 15,-4 2 0-15,4-3 15 0,0 1-14 16,-4-4 1-16,-3 4-10 0,-2-7-7 0,9 4-11 16,-2 4 9-16,-7-8 15 0,5 7-22 15,-5-4 25-15,7 4-5 0,-2-2-18 0,-3 0 34 16,3-1-18-16,4 5 10 0,-5-3 1 0,6-1-18 16,-6 0 14-16,3 0 1 0,2 3-7 0,1-3-6 15,-6-1-1-15,1 1-4 0,2-5 6 16,-3 5 6-16,-3-4-3 0,5 2-17 0,-1 2 5 15,-5-3 6-15,2 0 4 0,-1-2 11 0,-8-1-15 16,2 0 22-16,-2-1-5 0,1-2 6 16,-4 1-2-16,4-2-13 0,-1 2 10 0,0 0-20 15,16 4 27-15,-4-6-17 0,4 2 6 16,5-2 12-16,-7 1-14 0,-3-3 12 0,-4 0-15 16,5 0-8-16,4 0-1 0,3 0 12 0,2 0-7 15,-1 0-11-15,1 0 8 0,28 12 3 16,-33-8-2-16,-2-1 1 0,2 0-2 0,0 3 4 15,-11-3 9-15,2 0-21 0,-2-1 15 16,-3 2 1-16,1-3-4 0,1 0 0 0,-3 2-1 16,15 4 4-16,-5-5-12 0,1-2 6 0,-3 0 1 15,17 3 0-15,-5 1-1 0,-1-3 1 16,-3 3 5-16,3 0 15 0,1-1-20 0,2 0 21 16,-9 0-1-16,7 2-1 0,0-4-3 15,2 2 11-15,0 0-6 0,0-1-2 0,-2 1-26 16,0 0 6-16,0 1 2 0,-21-4-2 0,11 0 7 15,3 0-24-15,3 0 28 0,-1 0 0 0,-4 0-1 16,29 16 1-16,-20-13-4 0,-5 2 0 16,5 1-1-16,0-4 0 0,4 6 0 0,-4-3 20 15,4 0-5-15,-4 3 0 0,4-4-1 16,-4 3-36-16,-2-2 1 0,6-3 2 0,1 3 12 16,-1-1-12-16,-4-1-4 0,4-1 1 15,1 1-2-15,-6 0 26 0,1-3 0 0,7 4 25 16,-3-3-2-16,-9 1-3 0,1 3-4 0,3-2-25 15,1 0-8-15,0 0-4 0,-12 2 1 16,10 2 1-16,-1-3 2 0,6 2 0 16,6 2 20-16,-5-1-2 0,0-5 0 0,1 7 0 15,1 3-3-15,3-5 5 0,0-2-5 16,-2 1 13-16,2 1-1 0,-5-2-40 0,8 0 1 16,-3-1 4-16,0 2 26 0,2-2-7 0,-7 2-4 15,5-4 1-15,3 5 20 0,-3-2-2 16,2-1-21-16,2 1 14 0,-1 0-20 0,1 0 1 15,-4 0 2-15,3-3-1 0,-3 3 3 16,2-2 3-16,-2 0 0 0,0-1 1 0,2 5 8 16,-2-7 9-16,-5 2-15 0,-4 1 1 0,5 1 17 15,-8 1 0-15,3 0-14 0,0 2-2 16,0-2-8-16,-3-3 1 0,1 4 0 0,1-3 15 16,6 0 0-16,-1 1 9 0,-4 0-3 15,9 0-9-15,-5-1-1 0,-1-1 8 0,6 1-2 16,4 1-1-16,-6-4-1 0,11 0 0 0,-27 0-1 15,13 0 7-15,3 0 0 0,2 0-2 16,0 0-12-16,-3 0 15 0,-1 0 1 0,-1 0-3 16,-4 0-2-16,0 0-36 0,-10 0 1 0,-1 0 0 15,-3 0 5-15,-3 0 27 0,-1 0-1 0,2 0-1 16,-3 0 5-16,-2 0-7 0,5 0 0 0,-2 0-1 16,13 0-1-16,0 0 0 15,5 0 3-15,0 0-4 0,-1 0-6 0,6 0 7 0,4 0 2 16,-5 0-4-16,-2 0 0 0,3 0-15 15,34 12 8-15,-40-9-15 0,-3 1 2 0,8 0 3 16,-7 0 17-16,1-1 0 0,-3 0 0 16,5 0 0-16,-9-2 8 0,-1-1-7 0,-1 0 0 15,13 0-10-15,-2 0 0 0,-17 0 1 0,10 0 1 16,5 0 5-16,27-18-11 0,-25 13 1 16,-1-2 18-16,-6 3 24 0,5-6-7 15,-10 5-35-15,3 2-1 0,-7 3 3 0,-5-1 1 16,2-1 24-16,-6 0-3 0,2 1-2 0,2-2-1 15,-5 3 0-15,1-1-27 0,0-1-1 0,-1 2 2 16,-4 0 1-16,-4 0-23 0,4-1-17 16,-23-5-104-16,0-2-167 0,-9-1 0 0</inkml:trace>
  <inkml:trace contextRef="#ctx0" brushRef="#br0" timeOffset="49572.94">19505 7858 290 0,'78'33'95'0,"-49"-29"-2"0,10 5-18 0,3 2 7 0,-6 1-15 0,-1 3-21 15,4-3 15-15,-5 4-21 0,3 2-1 16,-1-3 15-16,-1-1-48 0,2 1 34 16,-1 1-17-16,-1-3-14 0,-1 0 31 0,0 0-19 15,1-1-9-15,-5-3-2 0,9 1-4 16,-7-2-11-16,0 2 26 0,7 1 0 0,-7-5-8 15,0 5-6-15,2-4-14 0,1-1 8 0,-1-1 11 16,5 0-8-16,2 0-2 0,3-5 18 16,-23 0-9-16,13 0-2 0,7 0 2 0,7 0-22 15,51-21 11-15,-51 10 3 0,7-2 8 16,-2-2-4-16,0 0 4 0,-1-2-15 0,1 1-3 16,-5 1 13-16,5 3-6 0,-9 4 15 0,4 3-33 15,-2 5 2-15,-26 0 17 0,8 0 6 16,41 22-18-16,-37-4 0 0,0 2 2 0,0 2 12 15,0-1 0-15,0 1-1 0,-4 1-2 0,8-5 31 16,-4 1 3-16,7-7 2 0,3 2-21 16,1-5 25-16,3 0 6 0,5-3-4 0,4-6 1 15,-30 0 0-15,12 0 5 0,45-23-6 16,-34 13 7-16,-7-5-1 0,1-2-6 0,-8 1-4 16,3-7 3-16,-5 4-16 0,-2 1 4 15,-5 0 9-15,-4 2-7 0,-3 4 4 0,-2 7-6 16,-5-4-9-16,-1 2-4 0,-3 1-11 0,-3 2 0 15,-2 0-17-15,3 1 5 0,0 2-4 0,-3 1-12 16,0 0-28-16,-2 0 3 0,0 0-20 16,0 0-68-16,5 16-107 0,-8-13-112 15,-1 3 16-15,2-3 6 0</inkml:trace>
  <inkml:trace contextRef="#ctx0" brushRef="#br0" timeOffset="50580.45">23162 8132 312 0,'-2'-2'127'0,"2"1"-16"0,2-2-18 15,0 3-13-15,1-1-10 0,1 1-6 16,5 0 0-16,3-2-8 0,-1 1-20 0,1 1-1 16,4 0 9-16,11 0-9 0,5 0 6 0,10 0-5 15,4 0-18-15,2 0-4 0,9 0 15 0,3 0-10 16,2 0 0-16,2 0-1 0,5 0-1 15,-5 0-1-15,5 0-5 0,64 16 1 0,-67-12-5 16,1 2 6-16,-1 2-2 0,-4-2-1 0,0 3-2 16,-5-3 0-16,-2 3-4 0,-2-3 4 15,0 1 10-15,-3-1 0 0,3 2-2 0,-3-2-2 16,3-2-23-16,4-4 1 0,-2 0 11 16,0 2 13-16,-4 2-1 0,-24-4-1 0,15 0-3 15,4 0 0-15,2 0-1 0,0 0-1 0,-2 0-1 16,-3 0-1-16,1 0 0 0,-5 0-1 15,0 0-14-15,-2 0-4 0,1 0 0 0,-5 0 2 16,1 0 0-16,-2 0 1 0,5 0-9 16,-3 0 3-16,1 0 17 0,1 0 0 0,-1 0-13 15,-1 0-1-15,0 0 3 0,1 0-10 0,-3 0 3 16,2 0 1-16,-4 0 3 0,-2 0 1 0,-3 0 0 16,-2 0 22-16,0 0 3 0,-7 0-10 0,-2 0 2 15,-1 0 7-15,3 0 0 0,-6 0-2 16,10 0 1-16,1 0-4 0,-1 0 2 15,-1 0-3-15,1 0 1 0,1 0-3 0,4 0 10 16,5 0-24-16,0 0 23 0,30-12 6 16,-26 11-13-16,-9-1 5 0,-4-1-7 0,2 2-14 15,-7 1 16-15,-2-3 0 0,2 1-7 16,-7 2 5-16,2 0-7 0,-11 0-1 16,0 0-13-16,14 0 31 0,-3 0-9 0,12 0-10 0,-2 0 15 15,-3 0 1-15,3 0-17 0,-5 0 28 16,9 0-14-16,5 0 3 0,0 0-13 0,0 0 7 15,4 0 14-15,0 0 2 0,-8 0-11 16,4 0-6-16,-1 0-2 0,3 0 7 0,1 0-3 16,-4 11 3-16,1-11 3 0,30 17-9 15,-28-16-2-15,-2 2-10 0,4 1 18 0,-4 2-7 16,0-1 11-16,0-2-3 0,-1-2-6 0,6 1 15 16,-1 1-5-16,3 3 9 0,-3-6 3 15,-18 0-15-15,12 0 8 0,2 0 0 0,6 0-1 16,-6 0-6-16,4 0 3 0,-4 0 2 0,-4 0-2 15,-10 0-3-15,2 0 10 0,-2 0-18 16,7-14 9-16,-16 10-12 0,-3 1-40 0,1 0 5 16,-5-3-90-16,-14-12-135 0,-2 3 19 15,-18-8 21-15,-8-2-106 0,-10-6 5 0</inkml:trace>
  <inkml:trace contextRef="#ctx0" brushRef="#br0" timeOffset="52622.15">24744 5757 272 0,'85'100'21'0,"-48"-53"4"0,2-4-9 0,4-1 24 0,-1-3-34 16,-3-7 17-16,-1 5 1 0,6-4 17 16,7-5-25-16,-6 1 23 0,6-5-33 0,-3 2 15 15,0-2 3-15,0-2-2 0,-4 3 0 16,-3-4-11-16,3 3 24 0,-3-5-14 0,-2 2-10 15,-5-1-8-15,1 1 12 0,-1-2-9 16,3 2-10-16,-3-3 12 0,-4 1 15 0,0-2-28 16,-3 1 18-16,1-2 4 0,2 0-5 0,-1-5 17 15,4 3-8-15,-1-2-17 0,2-3 3 16,3 0 6-16,-3-2-5 0,3 1 0 0,2 2-3 16,-5-2 10-16,5-2-4 0,-4 3-13 15,-3 3 10-15,2-3-10 0,-4 1 3 0,4 1 14 16,-4 1-28-16,-5 0 16 0,5-2 3 0,-5-2-12 15,1 1 30-15,-1 3-40 0,5-2 41 16,-5-5-30-16,5 4 16 0,-3 3-14 16,5-7 14-16,-6 3-24 0,1-3 15 15,1 4-5-15,-6-2-2 0,8 3 2 0,-4-2-7 16,-1 1 13-16,-5 4-15 0,6-1 25 0,-8-1 17 16,3-4-18-16,4 1-21 0,0 1 25 15,5 3-6-15,-7-3-22 0,4 0 19 0,1 1 7 16,-1-4-9-16,3 2-7 0,0 1 10 0,4-3 0 15,-4 3-7-15,5 0-1 0,-6-5 31 16,6 7-15-16,-5-4 8 0,4 1-1 0,-4 4 2 16,0-3-18-16,-1 1-5 0,-3 2 7 0,-1-4-4 15,0 2 16-15,5-3-23 0,0 3 4 16,-1-4 22-16,-3 3-4 0,-1 0 19 0,5-2 12 16,0 2-19-16,4-4 1 0,-4 3 0 0,6-2-18 15,3-1 13-15,-4 4-10 0,4-3 3 16,-3-1-15-16,3 3 15 0,-4-3-5 0,-3 3 0 15,-2-1-7-15,4 3 5 0,-4-2-3 0,-5 1-6 16,-2 0-6-16,-2 0 9 0,-1-2 1 16,-6-2-1-16,2 4 9 0,-7-3-23 0,7-3 6 15,3 5 9-15,1 0-16 0,-4-3 12 0,3 4 4 16,1-5-2-16,1-2 8 0,-3-2-5 16,-1 2-11-16,12 6 14 0,1-3 4 0,0 1-10 15,0-6 20-15,0 4-17 0,-1-2-3 0,-3 7-16 16,-6-6 18-16,-1-1-2 0,-3 2-13 15,-3-1 3-15,-1-2 14 0,-3 2 1 0,0-3 1 16,3 0-12-16,1 1 2 0,13 3-3 16,-6-1 7-16,1-2 2 0,-7 1-5 15,6-2 0-15,-6 1-5 0,-14-1 2 0,21 0 1 16,4 0-6-16,-7 0-1 0,-2 0 4 0,0 0 9 16,3 0-16-16,-8 0 2 0,3 0-7 15,-3 0 32-15,-1 0-14 0,29 20-5 0,-23-17 13 16,2 0 0-16,-7-2-13 0,3 2 6 0,-2-3-19 15,1 5-1-15,-3-4 14 0,-4 0 4 0,4 1 2 16,-1-2 5-16,2 2-12 0,3-1 5 16,-3 2-3-16,15-2 1 0,-3 2-10 0,-3-2 6 15,5 3 2-15,1 2 13 0,4-1-5 16,-10-4-15-16,-1 3-3 0,-3-2 14 0,-3 1-12 16,3-2 7-16,-2-1 0 0,11 7 7 15,-4-3-3-15,0-4-1 0,-3 0 7 0,12 1 2 16,0 1-29-16,-19-2 18 0,7 0-1 0,3 0-13 15,4 0 9-15,-4 0 7 0,9 0-15 0,-5 0 14 16,-7 0 5-16,3 0 8 0,0 0-17 0,-8 0 9 16,33 11-6-16,-18-6-1 0,-1 0 7 15,-2 1-15-15,-2-1 13 0,-2-1 0 0,4 0-2 16,5 1-4-16,0 1 7 0,-5-3-4 0,9 0-7 16,8-3 14-16,-19 0-11 0,6 0 0 15,13 0 6-15,6 0 5 0,-2 0-15 0,2 0 0 16,2 0 12-16,-4 0-4 0,0 0 2 0,-2 0 2 15,-1 0-7-15,-6 0 0 0,2 0-5 16,-2 0 21-16,-3 0-16 0,-4 0 1 0,4 0-17 16,-4 0 22-16,0 0-2 0,-5 0-5 0,-7 0 1 15,-2 0-13-15,5 0 12 0,2 0 8 16,7 0 4-16,0 0-3 0,2 0-3 16,2 0-4-16,1 0-9 0,1 0-1 0,-1 0 10 15,-1 0-13-15,-4 0 22 0,4 0-12 0,3 0 8 16,-5 0-5-16,-4 0-2 0,-6 0-10 0,4 0 17 15,-8 0 0-15,-2 0-13 0,0 0 16 16,-2 0-16-16,-3 0-1 0,3 0 11 0,-2 0 6 16,10 0 4-16,6 0-6 0,0 0 13 0,-3 0-23 15,5 0 16-15,-5 0 1 0,0 0-20 16,0 0 9-16,3 0-6 0,-5 0-4 16,-3 0 12-16,-1-9 1 0,-1 9-4 0,7 0 0 15,-2 0-15-15,18-16 15 0,-22 14 10 0,-1 2-29 16,-4-2 27-16,-14 2 1 0,11 0-4 0,3 0 4 15,7 0-5-15,-1 0-5 0,1 0-7 16,-3 0-9-16,1 0 17 0,4 0-9 0,-3 0 9 16,22-14-14-16,-13 11 7 0,-8 2 9 0,-5 1-7 15,0 0 12-15,-2-1-1 0,2 1-3 16,-7 0-17-16,5 0 21 0,-3 0 0 0,-2 0-14 16,1 0 13-16,-1 0-1 0,2 0-6 15,-4 0 20-15,2-3-24 0,-4 1 8 0,6 2 0 0,-4 0-23 16,0 0 21-16,2 0-7 0,-2 0 20 15,2 0-12-15,-4-2 3 0,0 2-19 0,6 0 3 16,-4 0 19-16,0 0-11 0,-7 0 20 16,9 0-18-16,-7-2 4 0,5 2 6 0,-2 0-7 15,-1 0-16-15,-1 0 16 0,1-2-23 0,-4 2-9 16,0 0 12-16,0 0 2 0,-4 2-68 16,-1-2-126-16,0 0-135 0,-4-3 14 0,-2 0 7 15</inkml:trace>
  <inkml:trace contextRef="#ctx0" brushRef="#br0" timeOffset="57002.65">21795 9085 214 0,'-82'-42'117'0,"34"26"-35"0,-3 0-18 0,-4 0-22 16,-2 2 10-16,-7 2-24 0,-5 4 0 16,-2 0 21-16,-10 2-6 0,-1 3 2 0,-5 0-13 15,41 3-11-15,-21 0 5 0,-13 0 11 0,-99 19-26 16,78-11-1-16,1-2 18 0,-1 3-19 15,7 0 1-15,4-1-15 0,3 3 19 16,7-2-26-16,0 1 26 0,2 2-22 0,0 5 24 16,2-2-11-16,0 3-1 0,3 1 7 15,4-2-1-15,3 4 10 0,4-3-16 0,7 3 2 16,0 0-6-16,6 0 21 0,8 1-27 0,-2 1 2 16,6 1-9-16,3 2 5 0,6 3 12 15,5 3-20-15,-2-1 8 0,9 8 16 0,4 0 3 16,5 6-5-16,5 1 7 0,0 8-7 15,2-27 1-15,0 10-15 0,0 13 24 0,21 53 5 16,-12-47-24-16,0 0-15 0,0 0 19 16,5-2-22-16,-5-2 25 0,5 1 1 0,4-1 6 15,0-2-29-15,3-1 37 0,4-3-38 0,3 4 37 16,4-8-39-16,0 1 31 0,5-5 1 0,6-4-7 16,1-2 14-16,6-2-24 0,8-8-15 15,-1 5 28-15,9-6-2 0,-1-5 11 0,6-7-12 16,4 2-13-16,1-2 12 0,2-5-20 0,5-1 18 15,-1 0-4-15,8-1 6 0,-1-2 8 16,-43 0 10-16,25 0-30 0,14 0-3 0,6 0 11 16,104-18-19-16,-96 12 25 0,0 1-8 0,-1-4-10 15,3 0 10-15,-2 2 11 0,2-4-20 0,-3-1 1 16,-2 1 15-16,1 1-3 0,-3-2 5 16,0-1-11-16,0-2 12 0,-5 0-19 0,-4-2 0 15,0 0 19-15,-2-4 3 0,-6 0-20 16,-3-3 34-16,-3-3-16 0,-2-3-25 0,0-3 21 15,-5-4-16-15,0-7 22 0,-4-4-15 16,-3-2 17-16,0-8 8 0,-9 4-26 0,-2-7 3 0,-7 1-15 16,-7 0 41-16,-9 2-12 0,-4-1 1 15,-13 7 12-15,-6 28-47 0,-22-50 20 0,-4 25-13 16,-10 4 14-16,-10 5-24 0,-16 1 9 16,-12 3-5-16,-10 3-12 0,-8 3-13 0,-14 0 6 15,1 7-14-15,-3 0-66 0,-2 0-123 0</inkml:trace>
  <inkml:trace contextRef="#ctx0" brushRef="#br0" timeOffset="58904.36">19885 1960 222 0,'67'76'22'0,"-31"-35"4"0,6-8-24 0,4 3 16 0,-5-3 10 0,9 3-17 15,-2-3-6-15,5-3-6 0,-2 1-4 16,1-2 28-16,1-1-23 0,2-2-3 0,2 1 6 16,-2-5 8-16,0-4 9 0,1 0-19 0,1-4 19 15,-2-1-10-15,-2-5-5 0,2-1 26 16,0-5-19-16,-28-2 18 0,14 0 1 0,8 0-19 15,52-20-9-15,-46 5 21 0,-3-3-25 16,1-6 9-16,-3 2 4 0,3-5-18 0,-5-5 16 16,3 0 16-16,-1 0-51 0,1 0 21 15,-3-1 47-15,0-3-13 0,-2-1-16 0,-3-2 17 16,-6-3 2-16,2 0 2 0,-4 0-21 0,-1 0-12 0,-2-4 19 16,-4 1-12-16,-3-4-1 0,-2 1-7 15,-5 1 16-15,-2 0-26 0,-7 1 22 0,0 1 8 16,-6-7-19-16,-3 1-11 0,0 26 26 15,-16-39 0-15,0 20-7 0,-7 2 1 0,-5 3-9 16,-2 1 10-16,1 0-3 0,-10-1-1 0,-3 3 3 16,-1 0-1-16,-3 1-26 0,-5 4 19 15,1 0-14-15,-7 1 5 0,-3 1 7 0,-2 2 16 16,-2 2-29-16,-5 5 7 0,-2 4-9 16,-12 4-1-16,8 4 16 0,-3 1-5 15,-2 4 11-15,38 3-11 0,-17 0 10 0,-79 18-2 0,62-3-8 16,1 4 20-16,4 4-16 0,-3 3 0 15,6 0-3-15,-1 4 1 0,5 3 22 0,-1 0-15 16,8 3-5-16,4 3-14 0,1 0 14 0,3 3 8 16,8 1-5-16,0 1-8 0,2 3 29 15,4 1-37-15,3 2 23 0,5 1 1 0,4 0 2 16,5 4 3-16,4 0-11 0,5 5-9 16,2-4-7-16,0 1 31 0,7 3-13 0,0-29 5 15,0 16-9-15,23 59-1 0,-9-49 10 0,-1 1-11 16,6-1 4-16,1 0 0 0,3-2-3 15,2-2 5-15,3-4-24 0,2-2 24 0,2-2-16 16,7-3 28-16,0-3-23 0,2-4 9 16,10-3-16-16,4-2 9 0,2-5 5 0,7-2-6 15,9-4-10-15,1-3 17 0,6-3-2 0,0-5-2 16,1-3-8-16,3-2 0 0,-3-3-11 16,-42 0 22-16,20 0 12 0,79-18-1 0,-65 6-17 15,-2-3-3-15,-2-1-9 0,-2-2 7 16,-3-3 8-16,-2-3-8 0,0-2 3 0,-5-2 5 15,-2-3 5-15,-2-5-19 0,0-2 15 0,-1-5-11 16,-1-1 9-16,-3-5 15 0,0-1-18 16,-2-2 1-16,-5-1-18 0,-2-3 18 0,-2-4 10 15,-12 1-7-15,0-2-12 0,-4-5 23 0,-10 3-22 16,-4-4-8-16,-4 5 10 0,-3 32 2 16,-19-58 9-16,-4 31-5 0,-7 6-3 0,-8 3-9 15,-11 8-2-15,-8 1-17 0,-9 11 6 16,-6 5 0-16,-12 8-43 0,-13 6-119 0,-6 5 10 15</inkml:trace>
  <inkml:trace contextRef="#ctx0" brushRef="#br0" timeOffset="60147.96">11270 1679 259 0,'-23'-24'64'15,"-25"-21"-5"-15,27 22-26 0,-6 7 13 0,-1 1-3 0,1 2-8 16,-3 4 3-16,3 4-8 0,-6-2-6 16,4 5-13-16,17 2-10 0,-8 0-1 15,-3 0 15-15,-28 23 3 0,21-11 2 0,5 2-16 16,-2 2 8-16,-1 2-6 0,1 8-1 0,-3-3 4 15,0 1-3-15,2 3 4 0,-4-2 6 16,-2 2-16-16,-5 8 12 0,0-1 7 0,-5 1-21 16,-1 1 13-16,-4 4-9 0,4-1 5 15,-1 3-11-15,4-3 25 0,-1 3-8 0,6 0 2 0,5 0-18 16,2-2-3-16,0 3 6 16,5 4 3-16,2-2-13 0,7 3 11 0,0 3 11 15,2-2-22-15,5 2 10 0,5-1-10 0,-1-1 24 16,5 2 3-16,0-23-21 0,0 8 18 15,16 51-16-15,-2-39 7 0,2 0 9 0,5 0-5 16,8-2-4-16,1-2-7 0,11-2-15 0,1-2 0 16,6-3 31-16,7 2-25 0,5-6 19 0,1-1-11 15,1-8 6-15,3-8 2 0,-1-5-12 16,7-10 15-16,-37-1-18 0,24 0-3 0,75-25 6 16,-51 2 7-16,-4-2 8 0,2-11 1 0,-2-3-19 15,-2-7 19-15,0-5 1 0,-5-3-15 16,2-5 36-16,-6-2-32 0,-3-2 18 0,0-4-12 15,-2-2 13-15,-2-5 6 0,-8 2-14 0,-1 2-17 16,-8-2 17-16,-4 3 1 0,-2 3 10 16,-12 2-7-16,-9 8-8 0,-4-2 12 0,-8 6 0 15,-4 26-9-15,0-8-20 0,-18-44 18 16,4 39-1-16,-4 2 9 0,2 4-11 0,-5 6 0 0,3 6 5 16,0 3-5-16,-3 7-4 0,3 7-19 15,18 4-2-15,-17 0-23 0,-19 18-7 0,15 3-38 16,-2 0-157-16,3 4 6 0</inkml:trace>
  <inkml:trace contextRef="#ctx0" brushRef="#br0" timeOffset="68125.58">23162 10694 272 0,'0'0'99'0,"0"0"-22"0,0 0 14 0,0 0-23 16,0 0 14-16,0 0-19 0,0 0-9 0,0 0-3 15,2 26-3-15,35-28-2 0,-16 2 19 0,8 0-12 16,10 0-5-16,7 0-6 0,5 0-19 15,1 0-2-15,1 0 16 0,2 0-6 0,3 0-1 16,-1 0-4-16,2 0-6 0,3 0 9 16,-2 0-10-16,64 5 17 0,-60-2-25 0,5 1 8 15,2-1-6-15,0 2 11 0,2-3-24 0,3 0 2 16,9 0 2-16,4-2 0 0,5 1-4 16,3 2-3-16,-1-1 6 0,-48-2 18 15,25 0-2-15,17 0-5 0,-5 0-1 0,4 0 1 16,3 0-21-16,-3 0 0 0,88-18 1 15,-92 16 11-15,-5 1-2 0,-4-2 1 0,-3 0-16 16,-2 0 10-16,-4 1-1 0,-1 1 1 0,-4-2 0 16,-2-1 0-16,-1 0-3 0,-4 0 1 15,-7 1 0-15,5 0-2 0,-5-3 15 0,-2 4-11 16,-7-1-5-16,-4 2 5 0,-6-4 7 0,-8 2 5 16,-3 2-20-16,-2 1 17 0,-6-2-2 15,1 2 10-15,-2-1-15 0,-4 1 6 0,2 0 2 16,-7 0-10-16,0 0 4 0,0 0 0 15,0 0 12-15,13 0 3 0,-13 0 8 0,0 0 5 16,0 0 7-16,10 0-19 0,-10 0 6 0,0 0-5 16,0 0 7-16,0 0-18 0,0 0 10 15,9 0-5-15,-9 0-4 0,0 0-7 0,0 0 7 16,11-15-11-16,-11 12-8 0,0 1-10 0,-4 0 1 16,4 2-29-16,-5-1-59 0,-2-2-69 0,3-1-149 15,-6 1 16-15,-10-8 10 0</inkml:trace>
  <inkml:trace contextRef="#ctx0" brushRef="#br0" timeOffset="70559.36">10729 10408 304 0,'2'3'100'0,"1"-1"-18"0,-1 2-8 0,5-2-5 16,-3 2-3-16,6-2 6 0,1 1-14 0,17 3-1 15,4 0-24-15,2-3-4 0,10 0-2 16,4-2 23-16,4 1-4 0,6-1-4 0,-5 1-7 16,6-2-2-16,3 1 1 0,2 1-5 15,5-2-1-15,-2 1-8 0,4-1-3 0,-3 2-1 16,4-1-3-16,-4 4 0 0,1-4-28 0,0 1 25 15,-7-2-1-15,0 1-1 0,-35-1-1 16,15 0 7-16,3 0-1 0,8 0-1 0,-2 0-2 16,-1 0-22-16,-2 0 2 0,-4 0 0 0,-8 0 1 15,-3 0 23-15,-1 0-2 0,-5 0 0 16,14-10 7-16,-29 8 17 0,-1 2-5 16,-4-1 8-16,0 1-14 0,-2-2-7 0,2 1 19 15,-3-1-15-15,-2 1-4 0,3 1-5 0,0-2 20 16,-3 2-35-16,0-3 10 0,3 2-1 0,-3-1-73 15,-2-2-53-15,2 1 13 0,-4-3 8 16,0-2 10-16,-3 1-257 0,5-5 11 0,-25-27 18 16</inkml:trace>
  <inkml:trace contextRef="#ctx0" brushRef="#br0" timeOffset="72154.31">5643 7683 237 0,'-27'0'40'0,"-24"37"-3"0,24-26-6 0,-3-2-13 16,2 3 1-16,1 1-12 0,-5 0 26 0,0 1-24 15,-1 3 8-15,-3 2-10 0,1-1 5 16,-1 0 7-16,1 0-6 0,-1-1-10 16,-1-1 39-16,5-1-11 0,2 0-4 0,2-3 11 15,1-3-17-15,-1 0 25 0,3 0-18 16,5-5-24-16,-6 1 21 0,8-2 2 0,2 0-12 16,0-2 11-16,2 1-28 0,0-1 24 0,3 1 13 15,-1-2-31-15,1 3 1 0,-1-2 9 16,-1-1 21-16,-1 1-45 0,-18-1 0 0,2 4-1 15,7-3 18-15,5 1-7 0,-1-2 22 16,19 0-26-16,-13 0 24 0,-1 0-9 0,2 0-23 16,3 0 2-16,9 0 21 0,-16 0-4 15,16 0-1-15,-11 0-7 0,-1 0-8 0,12 0 22 16,-11 0 4-16,11 0-6 0,-14 0-7 0,14 0-9 16,-11 0-15-16,11 0 14 0,0 0 8 0,0 0-33 15,-12 0-1-15,12 0 5 0,0 0-3 16,0 0-19-16,0 0-4 0,0 0-27 0,0 0-46 15,0 0-149-15</inkml:trace>
  <inkml:trace contextRef="#ctx0" brushRef="#br0" timeOffset="73101.25">6652 7494 267 0,'-23'12'62'0,"-2"1"-14"15,-5 1 11-15,5-2-11 0,-5-1-16 0,0 2-15 16,-2 0 18-16,-2 1-11 0,-1-1 4 0,-1 1-17 15,-1-5 24-15,0 3 6 0,1 1-1 16,-1-2-8-16,-4-4 12 0,4 4-1 16,2-4-27-16,1-2 39 0,-5 1-17 0,9-3-6 15,0-2-21-15,8 1 26 0,-1-2-30 16,23 0 26-16,-19 0-18 0,-4 0 16 0,3 0-6 16,-8 0 0-16,1 0 1 0,-1 0-3 0,-2 0-23 15,-2 0 2-15,0 0 21 0,-5 0-2 16,-34 16-13-16,35-7-2 0,-6 3-5 0,3-4-1 15,3 3 25-15,-6 1-5 0,6-2 0 0,-1 0 0 16,3-4 1-16,2 3 18 0,2-3-17 16,2-2 0-16,5 1-12 0,3-5 4 0,1 2 11 15,3-2 0-15,3 0-12 0,1 0-5 0,12 0 8 16,-14 0-7-16,1 0 2 0,-8 0-4 16,-4 0-4-16,2 0-5 0,2 0-5 0,3 0 26 15,-1 0-12-15,-6 0 8 0,2 0-6 16,0 0 8-16,5 0-6 0,0 0-1 0,2 0 5 15,2 0-8-15,0 0-2 0,3 0 3 0,-1 0-3 16,-8 0 7-16,-1 0-22 0,3 0 8 16,-1 0 5-16,3 0 4 0,0 0-13 0,0 0 7 15,-5 0 2-15,-4 0-1 0,-25 7-11 0,22-2 1 16,-2 2-9-16,3 2 20 0,4-2-8 16,0 4 2-16,5-6 11 0,2 2 0 0,4-4-7 15,1 1-6-15,4 0 11 0,-2 0 2 0,4-3-4 16,-2 1-5-16,0-1 6 0,3 1-3 15,-1 0-12-15,1-2 20 0,1 4 3 0,-1-4-13 16,1 3 4-16,-4-3-16 0,7 1-2 16,-2 1 5-16,0-1-7 0,0 4 3 0,2-5 1 15,0 0-37-15,0 0-13 0,0 7-3 0,0-7-30 16,0 12-13-16,18 3-122 0,5-4 15 16,-5-5-157-16</inkml:trace>
  <inkml:trace contextRef="#ctx0" brushRef="#br0" timeOffset="75485.5">18058 15171 227 0,'0'0'136'0,"0"0"-19"0,-23 0 10 16,23 0-16-16,0 0-13 0,0 0-14 0,0-21-33 15,0 21-6-15,0 0-6 0,0 0-6 16,0 0-3-16,0 0-2 0,0 0 23 0,0 0-22 16,0 0 3-16,0 0 0 0,0 0 13 15,7-18-1-15,22 22-10 0,-13-4-6 0,10 0 12 16,8 0-1-16,3 0-2 0,6 0-6 16,8 0-16-16,-1 0 17 0,65 17-1 0,-49-13 3 15,10-3-9-15,4 0 2 0,-41-1-11 0,28 0 10 16,11 0-30-16,11 0 20 0,104-18-20 0,-90 12 4 15,2-2 18-15,6 1-15 0,-4 1 18 16,1 0-13-16,-5-2-13 0,3 5 10 0,-5-1 0 16,-3-2 11-16,5 3-1 0,-2 1-19 0,-4-1 8 15,1 0 1-15,-1 2-2 0,-3-2-9 16,-5 0 11-16,-2 1 0 0,-7-2-1 16,-2 1 1-16,-2 0-20 0,-5-2 6 0,-7 1 2 15,-2-1 10-15,-4-2 12 0,-8 1-21 0,-2-2 14 16,0 2-5-16,0-1 1 0,-4 2-9 0,-7-1 18 15,-3 2-5-15,-4-2-4 0,-5 1-1 0,-9 1-4 16,0 1 11-16,-4 1-5 0,-5-1 7 16,-1 2-9-16,4 1 3 0,-6-1 1 0,-2-1-11 15,3 1 3-15,-5 0-12 0,2 0-20 0,-2 1 4 16,0 0-46-16,0 0-20 0,0 0-45 0,0 0-126 16,-20-9 19-16,13 6 14 0,2 0 12 15</inkml:trace>
  <inkml:trace contextRef="#ctx0" brushRef="#br0" timeOffset="76166.78">18351 15238 401 0,'-4'0'115'0,"-1"-3"4"0,0 3-2 0,3-4 0 0,0 4-14 16,-3-3-19-16,3 2-13 0,2 0-20 16,0-2 3-16,5-1 1 0,-1 2-15 0,5 0 0 0,0 1-1 15,17-3 0-15,6-2-3 0,4 1-27 16,3 3 23-16,7-3-3 0,5 2-5 15,-1-2-7-15,1 1 9 0,8 2-15 0,3 0 6 16,5-3-15-16,4 3 22 16,-35 2-5-16,22 0-11 0,13 0 3 0,7 0 0 0,7 0 2 15,2 0-2-15,7 0-14 0,0 0 6 16,4 0-10-16,1 0 19 0,2 0 4 0,2 0-12 16,3 0 11-16,-3 0-2 0,0 0-2 0,2 0-10 15,102 15-16-15,-106-12 15 0,-3-1-1 16,1 1-2-16,-7 1 6 0,-3-2-2 0,0 1 6 15,-1-2-1-15,-47-1-9 0,21 0 0 0,7 0 11 16,2 0-15-16,-5 0 4 0,-2 0 2 16,60-15 1-16,-69 12-7 0,-2 2 7 0,-3-4 3 15,-4-2-5-15,-7 3 2 0,-7 0-2 16,-4 4 9-16,-12 0 3 0,-2-1-4 0,-1 1-13 16,-1-2 9-16,-3 1-4 0,0 1-19 0,-2-1 18 15,2 0-4-15,-4 1-12 0,2-3 9 16,-7 3 16-16,0 0-1 0,0 0-69 0,0 0-50 15,11-6-116-15,-13 3 18 0,0-4-152 0,-5 2 3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17:46.698"/>
    </inkml:context>
    <inkml:brush xml:id="br0">
      <inkml:brushProperty name="width" value="0.05292" units="cm"/>
      <inkml:brushProperty name="height" value="0.05292" units="cm"/>
      <inkml:brushProperty name="color" value="#FF0000"/>
    </inkml:brush>
  </inkml:definitions>
  <inkml:trace contextRef="#ctx0" brushRef="#br0">4646 8171 326 0,'0'0'148'0,"0"0"-9"0,-21 0-36 0,21 0 7 0,0 0-24 0,-37-42 7 16,35 36-29-16,0 1 28 0,-1 1-19 15,1 2-17-15,0-2-24 0,-1-2 25 0,3 6-11 16,-2-3-23-16,2 0-3 0,0-1 18 16,5 4-26-16,-1-1 12 0,-1 1-2 0,1 0-25 15,5 5 31-15,14 6-22 0,-2-1 8 0,2 5 13 16,0 3-7-16,2 3 6 0,0 2-7 16,3 5-9-16,2-3 12 0,-3 1-2 0,3-4-7 15,-3 4 12-15,1-2-8 0,4-5 8 16,-2-4 6-16,2-4 8 0,-18-11 13 0,13 0-10 15,37-29 5-15,-18 0-14 0,9-12-5 16,10-16 4-16,8-9-14 0,14-14 1 0,7-12-10 0,12-9 7 16,6-6 5-16,7-10-2 0,5-2-14 15,0-5 5-15,2 1 7 0,-2 4-11 0,0 3-2 16,-7 7 0-16,-7 9 2 0,-5 8 1 16,-13 11-6-16,-10 9-4 0,-11 11-9 0,-9 7 3 15,-7 7 16-15,-9 10 0 0,-7 3-11 0,-4 7 14 16,-6 3-4-16,-1 9-6 0,-7 4-12 15,-8 7 16-15,-1 4-2 0,-12 0-10 0,0 0-18 16,0 0-24-16,0 0 4 0,11 0-117 0,-11 0-123 16,9 0 20-16,-9 0-110 0,16-6 14 0,-18-21 1 15</inkml:trace>
  <inkml:trace contextRef="#ctx0" brushRef="#br0" timeOffset="2737.14">1419 6151 262 0,'0'0'58'16,"0"0"11"-16,0 0-19 0,0 0-12 0,0 0 2 15,-14 1-23-15,14 8 20 0,-2 1 21 0,-2 17-12 16,4-27-11-16,-10 32-21 0,6-17 28 16,-1-3 8-16,-6 10-36 0,2-4 30 15,-3 2-4-15,-2-1-20 0,8 5 4 0,-1 2 15 0,-5-2-3 16,8-6 24-16,-6 3-7 0,-1-7-7 15,6-3-5-15,1-2-2 0,-1-3-6 0,5 2-4 16,-2-4-19-16,0 1-2 0,-1-1 16 16,-1 0-5-16,4 0-1 0,0 0-3 15,-5-1-8-15,5-3 4 0,0 2 2 0,0-1-5 16,0-1 9-16,0 0-20 0,0 0 12 0,0 0 4 16,0 0-18-16,5 0 0 0,-1 0 2 0,-1 0 34 15,-3 0-24-15,0 0-2 0,0 0 1 16,2 0 0-16,-2 0 10 0,0 0-2 0,2 0 0 15,-2 0-3-15,0 0-1 0,0 0-11 0,0 0 0 16,5 0 0-16,-5 0-2 0,0 0 0 16,4 0-21-16,-4 0 3 0,5 0 24 0,-5 3-6 15,5-2 8-15,1-1-17 0,4 0 4 16,-1 0 23-16,5 0-2 0,2 0-26 0,9 0 0 16,9 0 11-16,3 0 0 0,2 0 2 0,50-16-2 15,-41 10 1-15,5 0 3 0,-5 0 3 16,7 2-6-16,-4-2 13 0,4 3-23 0,-7-3 26 15,-2 1-15-15,4 1 17 0,5-1-23 0,-2 3 6 16,2 1-13-16,0-2 2 0,0 2-1 0,-4-1 16 16,4 2 0-16,4-1-2 0,-33 1 1 15,12 0-1-15,8 0 0 0,7 0 0 0,-2 0 6 16,1 0-6-16,1 0-12 0,-3 0 8 16,5 0 1-16,-2 0 0 0,-2 0 3 0,-1 0 13 15,53-9-20-15,-55 4-1 0,-4 1 2 0,2-1 21 16,-3-2-17-16,-1 5-2 0,-1-5-11 0,0 4 0 15,-2 0 28-15,-2 0-9 0,2 0 4 16,0 1 0-16,-2-1-1 0,2-1-2 0,-3 1-1 16,1-5-19-16,4 7 6 0,-4-7 1 15,0 5 10-15,-1-4 3 0,3 2-7 0,3-2-7 16,1-2-5-16,1 1 13 0,2 1-11 0,-1-2 16 16,4 2-9-16,-6 2 0 0,5 2 1 15,0-3 1-15,-4 2-33 0,0 0 13 0,-1 0 2 16,-2 4 21-16,-2-1-1 0,-2-2 2 0,2 3-31 15,-2-2 0-15,-21 2 9 0,9 0 6 16,5 0 3-16,0 0-1 0,6 0 12 0,1 0-5 16,-3 0-8-16,1 0 1 0,-1 0 0 0,-2 0 6 15,3 0-3-15,-3 0 33 0,2 0-12 0,-2 0-1 16,3 0-13-16,-3 0 0 0,-2 0 7 16,-1 0 1-16,4 0-4 0,-1 0-6 15,-3 10 5-15,33 4-30 0,-30-13 27 0,1 1 2 16,-4-2 0-16,6 1 0 0,-17-1 0 0,7 0-1 15,5 0 1-15,2 0 1 0,0 0-2 16,0 0 1-16,3 0 2 0,-3 0 0 0,0 0 12 16,0 0-4-16,0 0-6 0,0 0-1 0,0 0-3 15,1 0 0-15,-1 0 4 0,34 13 0 16,-31-10-1-16,-1-1 9 0,0 3-6 0,1-2 0 16,-1-2-1-16,1 4-1 0,-3-4-9 0,2 1-10 15,0 1 9-15,-4-3 1 0,2 1 8 16,-4 1-1-16,2 1 1 0,2-3-1 0,-2 0 0 15,-1 3 0-15,-1 1-1 0,-1-1 15 16,3 2-5-16,-9-2-2 0,-7 0 1 0,2 0-8 16,0 0-1-16,-2 0-3 0,-3-2 15 15,17 7-2-15,-8-5-1 0,3 3-2 0,0-5 0 16,-5 2-10-16,1-1 5 0,-3 1 10 16,-2-2-3-16,15 4 0 0,1-5-8 0,0 0-2 15,2 3 1-15,-4-3-8 0,-17 0 4 0,5 0-5 16,2 0-8-16,3 0 10 0,7 0 0 15,-8 0 0-15,1 0 1 0,-1 0-4 0,-3 0-2 16,-1 0 3-16,4 0 5 0,3 0-3 0,-2 0 4 16,15-21-4-16,-13 15 2 0,0-3-2 0,-7 1 15 15,5-1 3-15,0-1 4 0,-1 1-2 16,-6-2-1-16,0 4 1 0,-5-1-17 16,-2 2 16-16,0 2-6 0,2-2 16 0,-4 0-16 15,-1 0-1-15,1 3 18 0,2-4-23 16,-3 3 9-16,1-1-10 0,2 0 7 0,-3-2-11 15,1 2 20-15,-1 0-7 0,1 1 9 16,0-2-9-16,-3 0 2 0,2 2 11 0,1-1 2 16,-3-1-3-16,1 0 8 0,1 1 0 0,-2 0-2 15,1 0-1-15,-3-1-9 0,2 3 9 0,0-1-1 16,-2-3 4-16,0 3-5 0,0-1 4 0,3-2-7 16,-3 0-11-16,0 2 3 0,0 1-2 15,2-4-5-15,-2 4 7 0,0 4 4 0,0 0 4 16,0-12-9-16,0 12-3 15,0-14 6-15,0 2 4 0,0 2-9 0,0-8-3 0,0-3 2 16,0 3 5-16,0 3-11 0,0-1 5 16,0 2-2-16,-14-11 7 0,10 17-8 0,1-1 6 15,3 0-10-15,-2 1 8 0,0-1-2 16,-1 1 0-16,1 2-5 0,0-2 9 0,0 1-6 16,-3 1-1-16,5 1-11 0,-2 1 5 0,-1-2 5 15,3 0 14-15,-2 1-18 0,2 1 5 16,-2 1 1-16,2-1-8 0,-3 0-8 0,1 0-18 15,2 4-11-15,0-1 2 0,-2 0-29 0,2 1 8 16,2 2 7-16,-2-1-112 0,0-2-135 0,-2 2 20 16,-3-3 24-16,3 0-88 0,-3-7 8 15</inkml:trace>
  <inkml:trace contextRef="#ctx0" brushRef="#br0" timeOffset="7960.29">2660 5039 301 0,'-85'-37'88'0,"64"37"-22"16,-13 0-2-16,0 0 10 0,-8 0-25 0,3 0-11 0,0 0 6 15,3 0-61-15,1 0 74 0,-34 8-20 16,35-1 19-16,-3-1-17 0,-2-2-11 16,0 0-4-16,0 5-2 0,-2 4 4 15,-2 0-19-15,-3 1 1 0,7 1 16 16,-3 0-9-16,-1 3 2 0,-3 0-18 0,7 0 19 15,-2 3-7-15,-1-3-1 0,6 3-1 0,-1-4 9 16,3 0-3-16,-1 4-24 0,-1-3 37 0,1 3-8 16,1-3-3-16,-7 11-2 0,6-7-1 15,1 2-31-15,8-3 18 0,1 0 1 0,7 0 9 16,-3 0-11-16,8-2-15 0,-4 5 1 0,1 0 2 16,-2-3-1-16,7 2 3 0,1 5 5 0,-6 2 13 15,3 0-1-15,8 7 0 0,-6-7-1 16,8 15-1-16,-8 0 0 0,11 5 21 0,0 5-3 15,0-27-23-15,0 11 4 0,0 8 8 0,25 44-21 16,-4-49 21-16,-8-9-10 0,8-7 2 0,0-2 0 16,2-2 1-16,2 0-3 0,0-4-11 15,5 0-1-15,0-1 35 0,6-7-2 16,-1 2-40-16,-1-4 22 0,5 2 5 0,0-5-11 16,2 1 8-16,-20-6-2 0,18 0-7 0,2 0 2 15,7 0-16-15,3 0 19 0,4 0 0 16,-5 0 0-16,5 0 1 0,0 0-20 0,58 15 22 15,-51-15 0-15,2 3-2 0,5-3 0 16,0 1 18-16,-8-1-3 0,-26 0 0 0,13 0-4 16,64-20-15-16,-52 9 0 0,2-6 0 15,-2-5 0-15,-3 1 0 0,2-6 0 0,1 0 0 16,0-3 0-16,-1-6 0 0,1-1 0 0,-5-2 2 16,0-3 1-16,5 6 1 0,-10-3 0 15,3-3-1-15,-3 0-1 0,-4 0-5 0,0-1-2 16,-7 1 3-16,5 4 17 0,-8-5 3 0,-4-1-9 15,-4 1 16-15,-5 1 8 0,-5-5-9 0,-4 1 2 16,-10-2 13-16,-4 23 1 0,0-13 3 16,-32-41-12-16,3 35 6 0,-8 1-6 0,-9 1-5 15,-9 3-11-15,0 5 15 0,-5-2-3 16,1 4-4-16,-3 4-1 0,-2 0-12 0,6 5-3 16,3 2 16-16,-2 5-8 0,0 5-4 0,-1 8 7 15,3 2-15-15,30 1-12 0,-12 0 1 16,-48 24-26-16,46-8-14 0,3 5 3 0,11 9-63 15,-1 0-48-15,10 3 12 0,9 0-213 0,3-5 4 16,4 1 17-16</inkml:trace>
  <inkml:trace contextRef="#ctx0" brushRef="#br0" timeOffset="9103.12">6819 4573 252 0,'-39'11'125'0,"-6"0"-13"0,1 1-21 0,-2-2-9 15,5-4 0-15,-7 2-30 0,2 2 3 0,0-2-9 16,0 5-3-16,0-4-5 0,0 0-5 16,3 4-14-16,2 1 2 0,2 2 9 0,-3-3-6 15,1 1-13-15,7 5 21 0,-8 0-16 16,3-1 0-16,7 0-3 0,-2 1-3 0,-1 2-13 15,6-1 17-15,-3 4 2 0,2 4-10 0,-2-2-18 16,2 1 22-16,5-2-4 0,-3 1 2 16,-2 2 2-16,7-1-2 0,3-3 4 0,-3 4-20 15,9-4 6-15,0 0 17 0,0-1-22 0,5-1 17 16,0 1-5-16,0 1-3 0,0-2-20 16,2 1 2-16,0-4 2 0,2 4-3 0,1 0 23 15,-3 3 12-15,5 1-5 0,-3-3-10 16,3-2-17-16,0 6 10 0,-3 1 10 0,5-14-15 15,0 9-4-15,0 2 24 0,0 4-6 0,18 31-2 16,-6-31 3-16,-3 0-7 0,5-2 11 16,6 1-10-16,-6-1 0 0,7-1 1 0,4 0 0 15,2 3-1-15,1-7 0 0,4 2 0 16,0-2 0-16,0-4 21 0,0 0-5 0,5 2-4 16,0-4 1-16,-1-2 2 0,6 1 1 0,1-2-11 15,1 1 3-15,2-1-4 0,0-1-19 16,-1-1 2-16,6-5 0 0,-3 4 2 0,-2-2 2 15,0 1 2-15,-3 1 14 0,1-1 0 16,2-1 9-16,0 0 0 0,-1-2-11 0,-1 0-1 16,0-2 19-16,-3-1-5 0,0 0 0 0,0-1-13 15,-22-3-2-15,13 0 2 0,9 0-11 16,46-27 2-16,-41 20 23 0,0-7-1 0,4-1-2 16,1 0-2-16,-1-3-24 0,3 0-15 0,-2-8 0 15,1 6 4-15,-4-4 6 0,-2-2 3 16,0-1 14-16,-5-1-7 0,1 5 7 0,-6-5-1 15,-1-2 33-15,-5 0-17 0,-3-4 10 0,-2 0 12 16,-2-4-5-16,-2-1-16 0,-5-3 14 16,-2-3 3-16,-3 0-6 0,-6-4-10 0,-1-2 10 15,-4-2-6-15,0 28-2 0,0-14-9 0,0-9 16 16,-20-51 11-16,8 53 2 0,1-1-9 16,-8 1-10-16,1 3 7 0,-5 1-10 15,-2 3-4-15,-5 7-1 0,-2-1 0 0,-5 2 3 0,-2 1-10 16,-9 6 2-16,-2 3-8 0,-8 9-11 15,-6 4-5-15,-9 7-15 0,34 1 3 0,-90 18-134 16,29 0 14-16,-17 1-224 0,-7 1 23 16,-7 3-16-16,-11 2 15 0</inkml:trace>
  <inkml:trace contextRef="#ctx0" brushRef="#br0" timeOffset="11507.41">3368 6203 285 0,'0'0'63'0,"0"0"28"0,0 0-36 0,0 0 28 15,21 0-17-15,-21 0-11 0,34 11 18 0,-27 19-47 16,-4 1 22-16,8 3-5 0,-2 5-3 16,0 2-1-16,1 4-21 0,-4 1 14 15,4 2-3-15,-6-1 13 0,1-3-6 0,6 6-8 16,-2-5-3-16,-4 3 43 0,6-5-6 0,-6-4-5 15,0-6-1-15,-1-6-10 0,-2 3-1 0,-2-11 1 16,3-5-7-16,-3-4-11 0,0-2 12 16,0 1 16-16,0-3 12 0,0 1 2 0,4-2-7 15,-4 1 2-15,0-3-9 0,0-3-6 0,0 0-10 16,0 0 1-16,0 0-7 0,0 0-2 0,0 0 2 16,0 0 0-16,0 0-14 0,0 0 5 15,0 0-3-15,0 0-4 0,0 0-3 16,-11 9-7-16,9-9 0 0,2 0 4 0,0 3-4 0,0-3 3 15,0-3-2-15,0 6-3 0,2-6 3 16,2 3-4-16,-1 0-8 0,1-6-1 0,3 3 0 16,-2-2-3-16,4 1 7 0,12-5-1 0,-3 1-2 15,3 1-1-15,4-4-8 0,5 1 6 16,-3 2 0-16,5-4 1 0,5 3-16 0,-3-1 12 16,3 4 7-16,-3 0-20 0,5-1 14 0,5 5-2 15,-5-4-4-15,2 1 7 0,3 1 1 16,-1 1-6-16,-1-3-1 0,6 2 12 0,-2 2-20 15,-5-1 14-15,5-1 2 0,-3-1 4 0,1 2-25 16,-5-2 20-16,2 2-2 0,-2-1 6 16,-2 1-5-16,2-4-5 0,-2 2 6 0,-5-2-3 15,4 2 7-15,-1-1-11 0,1 0-4 0,1 0 7 16,-5 2 4-16,-2 0-8 0,0 3 4 0,0-6 14 16,-7 7-12-16,6-3-14 0,-1-3 18 15,-3 3 10-15,-2 1-8 0,-2 1-6 0,-5-2-9 16,11-2 20-16,-4 1-6 0,-7 1-1 0,0 1-10 15,-2-2-4-15,0 1 10 0,-3 0 8 16,-2 0-10-16,1-2 9 0,-4 2-3 0,4 2 9 16,-3-5-7-16,2 4-1 0,-5 2-3 0,3-3-4 15,0-1 11-15,-2 2-4 0,2 1 1 16,-1-2 8-16,-1 1-1 0,0-2-3 0,-3 2 5 16,2 1 4-16,1-5-8 0,-3 3-2 15,3 0-9-15,0-4 19 0,-3 2 1 0,0-1-2 16,0 0-9-16,-2-3 12 0,3 3 1 15,-1-3-8-15,-2 0-2 0,0 9 5 0,0-12 14 16,0 1-8-16,0-10 4 0,0-4-4 0,0 1 1 16,-21-34 3-16,10 27 9 0,-1 0-22 15,-1-6 6-15,-6 1 3 0,3-5-6 0,0 4 9 16,-2 1-18-16,0 0 8 0,-1 2 1 0,1-2-11 16,-1 3 11-16,1-3 2 0,0 7 3 0,-1-2 0 15,3 9-3-15,5 1 4 0,-1 4 0 16,6 4 2-16,-4 3-1 0,6 0-13 0,-1 3-4 15,1 1 1-15,1 0 1 0,1 4-12 16,2 0-9-16,-2-2 1 0,2 3-17 0,0 1-9 16,0 0-17-16,2 9 6 0,-2 0-70 0,0-2-59 15,0 5 17-15,-2 14-215 0,2-16 29 16,-30 32-12-16,7-12-14 0</inkml:trace>
  <inkml:trace contextRef="#ctx0" brushRef="#br0" timeOffset="11938.74">4329 7888 351 0,'12'-24'231'0,"-10"6"-5"0,-2 2-22 0,-5 2-34 16,-6-6-6-16,-1 8-26 0,-4 2-31 0,0-2 3 16,-4 8-16-16,1 4-15 0,6 0 8 0,-8 0-19 15,-25 28 1-15,19-5-18 0,1 2-11 16,1 0 3-16,4 5 0 0,3-3-8 0,7-1-6 16,1 5-4-16,6-2 5 0,4-14-17 15,0 7-9-15,0 4 7 0,23 23-1 16,-12-22-12-16,3-6 5 0,0 0-1 0,2-3 7 15,0-2-6-15,-7-4-5 0,5 0 4 16,-7-4-10-16,0-1 8 0,-1 0 2 0,-1-2 0 0,0 0-6 16,-1-4 6-16,-2 5-10 0,1 0 10 15,-3-6 4-15,0 0-6 0,-16 39 6 0,-3-13-3 16,-4-2-5-16,-2 1 3 0,-2 0 12 0,-5 1-30 16,0-2-31-16,-1-3-25 0,4-3 7 15,-1-11-162-15,0-2 20 0,19-5-192 0,-26-21 45 16,14-7 7-16,11-2 9 0</inkml:trace>
  <inkml:trace contextRef="#ctx0" brushRef="#br0" timeOffset="12269.18">4329 7831 242 0,'-7'28'182'0,"-7"7"-13"16,1 1-12-16,-3 3-25 0,4 0-32 0,1 2-8 15,6 1-2-15,1 2-27 0,4-23 6 0,0 12-1 16,0 4-17-16,22 41 15 0,-8-45 3 16,2-6-13-16,10-8 11 0,-4-2 1 15,1-4-8-15,3-9 2 0,-17-4 7 0,11 0 7 16,22-27-16-16,-19 3 7 0,2-2 2 0,-5-4-6 16,-3-4 8-16,-6-1-19 0,-2-2 2 0,-2-2-7 15,-5 0 8-15,-2 21-12 0,0-11 2 16,0-2-8-16,-25-33-4 0,14 37-4 0,-8 0 9 15,6 8-8-15,-1 3-20 0,-5 4-8 0,6 6-20 16,-6 6-15-16,19 0-9 0,-18 0-17 0,-23 22-31 16,22-6-6-16,10-3 8 0,0 9-56 15,4-2-51-15,1-9-96 0,4 4-76 0,-2-6 28 16,2-9 14-16,0 0 5 0</inkml:trace>
  <inkml:trace contextRef="#ctx0" brushRef="#br0" timeOffset="12735.44">4980 7475 323 0,'0'4'154'0,"0"2"-26"0,0 0-21 16,0 6-13-16,5 16-9 0,-5-12-6 0,11 37-9 15,-1-12-5-15,-4-2-9 0,8 0-6 0,0 0-9 16,0 1-12-16,-1-8 8 0,1 2-5 15,-5-10-2-15,-2-1 16 0,5-7-4 0,-8-4 10 16,1-6 8-16,-3-1-9 0,-2-3 8 16,0-4-21-16,-2-3-9 0,0-1 15 0,-3-3-27 15,-6-14 10-15,-1-2-4 0,-2 1 0 0,-4 0-15 16,0 3 10-16,-1-1-16 0,-1 5 9 0,1 4-19 16,3 4 4-16,5 4 10 0,-5 2-5 15,16 3 1-15,0 0 1 0,-14 0-11 16,14 0 5-16,-23 21-6 0,23-13 1 0,-2-1 0 15,2 2-2-15,0 3 8 0,2-1-18 16,-2-4 11-16,23 23 16 0,-9-20-13 0,0-2-11 16,-3-3 14-16,5-5 4 0,-2 0-9 0,6 0 32 15,26-29-20-15,-18 14 17 0,-3-6 2 0,-2 0 0 16,0-3-5-16,0 0 28 0,-5-4-4 0,-4 5 6 16,0-2-16-16,-3 1 11 0,-4 3 8 15,0 3 0-15,-5 1-13 0,-2 17 6 0,0-10-19 16,0 10 7-16,-20-21 0 0,10 17-21 0,-1 2-5 15,-19-1-35-15,19 3-39 0,-8 0 6 16,-1 0-75-16,-22 16-91 0,26-14 18 0,16-2 17 16,-11 0-158-16,-24-18 31 0,13 1-11 0</inkml:trace>
  <inkml:trace contextRef="#ctx0" brushRef="#br0" timeOffset="15834.95">4375 5345 241 0,'0'0'21'0,"0"0"18"0,0-19 0 0,0 19-28 16,0 0 5-16,0 0-6 0,0 0 31 0,0 0-34 16,0 0 2-16,0 0 9 0,0 0-21 15,0 0 5-15,0 0 3 0,0 0 9 16,0 0-6-16,0 0-5 0,0 0 7 0,0 0 9 15,0 0-20-15,0 0-8 0,0 0 18 0,0 0-15 16,0 0 17-16,0 0-5 0,0 0 7 16,0 0-9-16,0 0 22 0,0 0-24 0,0 0-7 15,0 0 8-15,9 7-1 0,-2 2 13 16,-5-5-6-16,1 4 11 0,1 0-22 0,-2 0 5 16,10 12 7-16,-12-2 10 0,5-3-15 15,-3 0 4-15,2-3-12 0,1 1 18 0,-3-2-15 16,-2 1 26-16,9 10-26 0,-6-4 10 0,-3-2-23 15,9 6 23-15,-7-3-7 0,5 4 11 0,0 3 0 16,0-1-10-16,2 4 6 0,3 2 1 16,-3 1-14-16,2 3 15 0,5 4-4 0,-4-5-4 15,1 2 9-15,6-1 0 0,-12-5 7 16,4 1 3-16,-6-4-6 0,2 1-13 0,4-1 35 16,1-3-6-16,-6-9 80 0,-3-3-3 0,-1-1-8 15,-2-11-25-15,0 0-9 0,0 0-10 0,0 12 11 16,0-12-9-16,0 0-7 0,-16 12 7 15,11-12-8-15,1-2 2 0,-1 1-5 0,1-1-23 16,-3 1 9-16,0-1-9 0,2-1-9 16,1 2 9-16,1-4-1 0,1 5-14 0,-3-4 13 15,1 1-4-15,-1-3 0 0,-2 0-8 0,7 1 1 16,-2 1-2-16,-2-1-1 0,1-2 2 0,1 2 2 16,0-2-13-16,-3-2 2 0,3 0 0 15,-1-1 4-15,3-1-5 0,-2 1 6 0,2-1-11 16,-4-1 3-16,1-15-3 0,1 3 17 0,0 0-9 15,-1-2 0-15,3 4 1 0,-2 4 1 16,2-9-16-16,-4 3 14 0,1 3-10 0,3 2 8 16,-4 1 3-16,-1-5-15 0,1-1 10 15,-1 0 0-15,-4 0 6 0,4 5-15 0,-4-3 2 16,-2 1 4-16,8 4 4 0,-4 1-4 0,3 5 9 16,-1 1-11-16,3 2 6 0,0 1-19 0,-1 0 17 15,1-1-4-15,0 3-7 0,2-1 12 16,-3 2-24-16,1-2 8 0,2 3-9 15,-2 0 2-15,2 0-6 0,0 1 12 0,0-2-9 16,0 4 15-16,0-2-13 0,-2 2 11 16,2 0-10-16,0 0 10 0,0 0-9 0,0 0 23 15,0 0-23-15,2 14 5 0,-2-11 5 16,0 3 6-16,2 0-3 0,-2 1-8 0,0 2 5 16,0-1 25-16,2 4-17 0,-2 0-8 0,0 9 9 15,0 5-21-15,12 30 23 0,-5-29-1 16,-3 6-5-16,-1 6 21 0,1-2-20 0,1 4 2 15,2-5-13-15,-5-1 23 0,3 0-21 0,-1-1 9 16,1 1-4-16,-1-7-16 0,-1 4 21 16,1-4-1-16,-4-14-10 0,0 1 2 0,0 1-3 15,0-1 6-15,0-1-7 0,0-2 24 16,0-2-16-16,0-10 11 0,0 14-18 0,0-14 3 16,0 11 13-16,0-11-4 0,0 11-7 0,0-11-4 15,0 10 20-15,0-10-5 0,0 0-6 16,0 0-1-16,19 16 1 0,-19-19 2 0,0 2-2 15,2-3 2-15,-2-1 0 0,2-2 18 16,0-1-17-16,-2-1 18 0,0-1-18 0,3-3 1 16,-1-17-10-16,-2 12 13 0,0-9-9 15,0-3 8-15,0-3-10 0,0-3 1 0,0 1 1 16,0 0 0-16,0 0 1 0,0-4 14 0,0 2 3 16,0 1-11-16,0 1 0 0,0 2 1 15,0 0 5-15,0 3 4 0,0 4-13 0,0 5 3 16,0 4-13-16,0 3 16 0,0 2 3 15,0 2-2-15,0 10 1 0,0-11-24 0,0 11 2 16,0-10 2-16,0 10 2 0,0 0 29 0,0-12-13 16,0 12-1-16,0-9 17 0,0 12-14 15,2 2-3-15,-2 0-1 0,3 3-10 0,-3 1 12 16,4 0-2-16,1 18-3 0,-3 6 1 0,3 0-17 16,-3-3 8-16,3 6 2 0,-1-6 4 15,-2 9-4-15,3-1-38 0,0 1-7 0,-1-1-4 16,-2 0 3-16,5-4-15 0,0 1-4 15,0-4-67-15,-2-2-155 0,-3 0 5 0</inkml:trace>
  <inkml:trace contextRef="#ctx0" brushRef="#br0" timeOffset="57253.02">14999 3193 219 0,'0'25'95'0,"52"23"-15"0,-36-24-7 0,1-1-8 16,-1 1-1-16,2 6-26 0,3-3 16 15,2-2 17-15,-1-2-8 0,4-6-7 0,1 0-6 16,3-5 33-16,0-3-13 0,6-6 7 0,-17-3 5 16,43-18-13-16,-19 4 5 0,8-8-5 15,1-5-10-15,6-7 2 0,8-7-24 0,8-7 12 16,1-8-13-16,17-9-4 0,11-5-7 15,7-8 5-15,16-6-10 0,5-1-9 0,4-7 6 16,5-4-7-16,0 2 6 0,9-2-13 0,-4 0 9 16,1-1-2-16,-1 3 0 0,-7 2-4 15,-12 7 1-15,-3 4-5 0,-10 9 7 0,-10 6-1 16,-9 9-4-16,-11 6-6 0,-5 8 16 0,-17 3-8 16,-3 5 2-16,-10 5-14 0,-7 5 12 15,-2 2-9-15,-4 4-2 0,-6 1-11 0,1 4 12 16,-2 4-3-16,-5-1 0 0,-7 5 7 15,-3 2 1-15,-1 1 4 0,-5 0-4 0,0 3-2 16,0 0-3-16,-3 0-4 0,-4 0-10 0,0 0-17 16,0 0-1-16,0 0 3 0,12 0-81 15,-12 0-147-15,0 0 20 0,13-6-138 0,-26-24-7 16</inkml:trace>
  <inkml:trace contextRef="#ctx0" brushRef="#br0" timeOffset="69520.2">13371 5944 252 0,'0'-18'99'0,"0"18"-11"0,0 0-72 16,0 0-40-16,0 0 105 0,0 0 16 0,0 0-30 15,0 0 1-15,-10-22-12 0,6 23-21 0,2 0 21 16,-1 1-4-16,1-2-10 0,0 2-12 15,-1-1 3-15,1 3-23 0,0 0-4 0,0 4 15 16,-1-3 8-16,1 4-23 0,0-1 4 16,2 4 10-16,0 0-9 0,-3 16-18 0,3-10 19 15,0 7-3-15,0 7 21 0,0 2-3 16,0 5-14-16,0 0 0 0,16 40-23 16,-11-41 21-16,-3-2-12 0,1-3-7 0,-3-18 0 15,0 7 29-15,0 1 10 0,0-4-9 0,0-1 4 16,0-4 4-16,0-2-5 0,0-3-19 0,0-9 13 15,0 12 22-15,0-12-7 0,0 10 11 0,0-10-11 16,0 11 19-16,0-11 2 0,0 0-7 16,0 11-23-16,0-11 25 0,0 0-16 0,0 11-3 15,0-11 0-15,0 0-2 0,0 0-13 0,0 9 10 16,0-9-13-16,0 0 13 0,0 0-21 0,0 0-1 16,4 12 13-16,3-12-6 0,2-2-6 15,3 1 0-15,13-3-5 0,-11 4 14 0,25-11 3 16,-7 5-22-16,-5 3 8 0,3-4 5 15,-2 3-8-15,-1 0 12 0,3 0-14 0,2 0 7 16,0-1-8-16,0 1-8 0,-2 3 6 0,4 0 1 16,1-4-1-16,2 3 7 0,-3 2-8 15,7-1-1-15,0 1 6 0,1 0-1 0,1 0 1 16,-22 0-5-16,13 0-5 0,3 0 13 0,2 0-2 16,2 0-6-16,-2 0 16 0,5 0-12 15,-1 0-2-15,-1 0 3 0,1 0-14 0,1 0 14 16,-3 0 4-16,46-7-7 0,-46 2-10 0,1-2 17 15,-1 1-15-15,-4 1 12 0,-3-2-10 16,5 2 6-16,-11 1-8 0,8 0 5 0,-1 0 3 16,-5 3-6-16,-8-2-3 0,-3 1 18 0,1 2-28 15,-4 0 14-15,14-1 4 0,-7-2 1 16,-2 1-16-16,-3 2 12 0,1 0 5 16,-6 0 2-16,6 0 11 0,-1 0-4 0,5 0-27 0,-2 0 18 15,-1 0-8-15,-4 0-4 0,0 0 20 16,0 0-10-16,-2 0-11 0,-2 0 17 15,-1 0 3-15,1 0-7 0,-1 0-3 0,3 0-4 16,-3 0 16-16,1 0-8 0,-1 0 1 0,3 0 1 16,-3 0 2-16,1 0-1 0,-1 0 1 0,3 0-5 15,-2 0 8-15,-1 0-5 0,0 0 2 16,1 0-3-16,-1 0 1 0,1 0 2 0,-1 0-5 16,1 0 13-16,8 0-16 0,26-7 7 15,-25 2 0-15,-7 3 14 0,-1 1-16 0,1 0 1 16,-2-2-19-16,-1 0 28 0,-2 1-21 15,0-1 10-15,3 0-8 0,-3 2 20 0,0-4-5 16,0 2-20-16,17-4 2 0,-3-1 21 0,-10 1-3 16,3 4-8-16,-2 0-2 0,-5-3 9 15,3 3-1-15,-5-3-12 0,0 3 14 0,-1 1-1 16,4 1-13-16,-6-4 14 0,1 4-10 0,-1-4 8 16,3 5 9-16,-2-1-10 0,-3 1-6 15,3-3 13-15,-3 1 5 0,3 1-10 0,-5 1 10 16,2-3-8-16,0 1-3 0,-2 1-16 15,2-1 28-15,-2 1-5 0,0-2-16 0,0-1 17 16,0 1-7-16,3 1-17 0,-3-1 15 0,0-1-9 16,0 0 16-16,0 0 13 0,0 1-25 15,0-3 12-15,0 6-6 0,0 0 18 0,0 0-21 16,0-13 4-16,0 2-8 0,0 11-7 16,0-12 20-16,0 0-4 0,-19-25 6 0,13 17 1 15,-1-2-6-15,2-1-1 0,3 4 6 0,-1 5-17 16,1-1 2-16,-2-7 18 0,1 2-18 15,-1 5 3-15,1 4 4 0,1 0 2 0,0 1 3 16,2 0-16-16,-2 3 23 0,2 1-6 0,0-1 12 16,-3-2-8-16,1 4-12 0,0-3 17 0,-1 4 2 15,3-2 1-15,-2 0-8 0,0 3-5 16,2-4 11-16,-2 3-13 0,2 3 1 0,0-6 4 16,-3 5-18-16,3 0 12 0,-2 1-3 15,2-3 15-15,0 2-15 0,-2-1 3 0,2 2 9 16,0-2-3-16,0 3-13 0,0-2-1 0,0 2-15 15,0 0 18-15,0 0 7 0,0 2-10 16,0-4-5-16,0 2 3 0,2 2-4 0,-2 1-9 16,0-3-16-16,0 1 16 0,0-1-8 0,0 1-21 15,0 1 8-15,2-5-137 0,-4 2-189 16,0-5 26-16,-1 0-9 0,-13-11 3 0</inkml:trace>
  <inkml:trace contextRef="#ctx0" brushRef="#br0" timeOffset="84357.37">15693 1308 408 0,'0'-32'199'0,"-57"-26"-19"16,34 32-33-16,5 1-17 0,-5 1-6 15,0 1-12-15,2 7-7 0,1 1-14 0,4 3-5 0,-5 2-15 16,5 6-15-16,-5 3-1 16,21 1-5-16,-20 0-6 0,-24 27-3 0,21-6-2 15,-2 6-10-15,0 3-2 0,6 10-2 16,6 2 1-16,-1 7-10 0,-4 2 13 0,8 2-10 16,4 1 2-16,1-1-12 0,5-2 9 15,0-26-11-15,0 12 12 0,0 3-5 16,25 41-8-16,-11-39-2 0,2-3 12 0,-2-4-10 15,-1-8 2-15,4-2-4 0,3-8 5 0,1-4-1 16,-3-7 0-16,7 0-7 0,-25-6 5 16,23 0-8-16,28-29 1 0,-24 7 6 0,3-6 8 15,-2-2 3-15,-5-5-4 0,4-11-5 16,-4-3 0-16,-2-7 18 0,-3-3-25 0,-2-2 2 16,-9-3 4-16,-3 1-5 0,-1-2 1 0,-3 32 8 15,-16-59-2-15,0 35 0 0,0 4-6 0,-5 4 6 16,-4 7-2-16,-3 6-7 0,-4 6 4 15,-5 9-3-15,-2 6 2 0,-2 6-8 0,2 8 11 16,19 1-14-16,-45 16 13 0,29 3-10 0,1 2 12 16,8 8-9-16,6 3 3 0,5 5-4 15,2 0 3-15,5 4 3 0,9 1-7 16,0-21 7-16,0 7-2 0,23 41-3 0,-9-30 6 16,2-3 10-16,2-5-11 0,-2-1 5 0,7-1-9 15,0-4 1-15,-2-4-1 0,6-3 0 0,-4-3-7 16,2 0-4-16,-2-3-11 0,3-6-17 15,-8-1-23-15,-2-1 6 0,0-1-53 16,-16-3-13-16,12 0-22 0,-1 0-46 0,-11 0-81 16,41-21 20-16,-25 6-127 0,5 0 23 0</inkml:trace>
  <inkml:trace contextRef="#ctx0" brushRef="#br0" timeOffset="84706.25">16251 1143 241 0,'7'4'138'0,"-3"5"13"16,-2 2-13-16,-2 1-5 0,-6 18-15 0,6-12-19 15,-23 36-6-15,9-17-12 0,2-5-8 16,1 2-10-16,2-4-1 0,2-3-14 0,0-2-18 0,5-5 17 16,2-20-4-16,0 14-4 0,16 21-4 15,2-17-5-15,-2 0-4 0,7-4-15 16,-7 2 16-16,5-5-10 0,2 3-8 15,2 0 3-15,-7-2 5 0,8-1-5 0,-10-2 5 16,-5 1-10-16,-2-1 9 0,-2 0 3 0,-5 1 11 16,-2 1 12-16,0 1 7 0,0 0-5 0,-16 28 11 15,3-14 2-15,-6-2-5 0,-4-3-7 16,0 0-3-16,-6-5 1 0,-1 5-8 0,-2-7-7 16,-3-1 0-16,1-4-5 0,4-1-14 15,-4-1-10-15,-1-5-25 0,3-2-24 0,5 4 4 0,4-1-111 16,4-2-97-16,19-1 18 0,-13 0-135 15,1 0 13-15,-4-16 7 0,9 10 1 0</inkml:trace>
  <inkml:trace contextRef="#ctx0" brushRef="#br0" timeOffset="85732.57">16310 1023 212 0,'0'0'60'0,"0"0"-1"16,0 0-56-16,0 0-46 0,0 0 119 16,0 0 2-16,0 0 3 0,0 0-44 0,0 0 7 15,-23 12-4-15,14-10 9 0,2 5-21 0,-11 9 6 16,-3 2-3-16,-2 0-12 0,0 2 0 15,1-2-1-15,1-3-3 0,0 4 16 0,3 1-44 16,4-5-5-16,3-2-16 0,4-3-24 0,2-2-44 16,1 0-179-16</inkml:trace>
  <inkml:trace contextRef="#ctx0" brushRef="#br0" timeOffset="91203.29">13141 4475 282 0,'0'0'100'0,"-20"0"-26"0,20 0-27 0,0 0-3 15,-51-29 22-15,40 31-30 0,2-2 14 0,-5 0-13 16,0 0-5-16,0 0-5 0,-15 14-4 0,15-14-6 16,2 4 30-16,-13 2-24 0,7 0-25 15,-1 4 36-15,-4 4-23 0,5-5-16 0,-5 0 1 16,3 4 38-16,-1-4-21 0,-2 2 19 15,2 1-28-15,-2 3 4 0,0-2-3 16,3 1 2-16,6-2-2 0,-13 1 4 16,8-3 7-16,3 1 4 0,0 3-36 0,5-9 22 15,-3-1-7-15,5 3-6 0,2-2 12 16,2 0 0-16,1-1-18 0,1 3 9 0,-1-4 1 16,1 5-3-16,1-1-2 0,0 2 16 0,0 0-2 15,-3-3-12-15,5 5-10 0,-5-2 16 16,5 1 6-16,-2 20-2 0,-2-3-8 0,-1 0 12 15,3-2 5-15,-5-2-15 0,7-2 20 0,-2-4-20 16,2-1 0-16,0-2-15 0,0 0 1 16,0 2 21-16,0 0 15 0,0-2-36 0,22 24 15 15,-10-20-18-15,-3 3 25 0,-2-6-17 16,0 0 14-16,-3-2 10 0,6-4-20 0,-1 11 19 16,5-5-12-16,-8 0 3 0,1-5-1 0,2 1-4 15,-2-4 2-15,3 1-13 0,-4 2 18 16,1-5 3-16,14 11-6 0,-7-5 25 0,-1-3-27 15,1-2-6-15,-2 1-9 0,13 2 2 0,-9-2 5 16,0-2 23-16,0-1-4 0,-2-1-3 0,-3-1-24 16,1 0 15-16,-1 0 5 0,3-1 6 15,13 3-23-15,-8-1 16 0,-1-2-3 0,-2 0 12 16,0-1 0-16,0 2-28 0,-16-2 22 16,21 0 10-16,4 0 12 0,0 0-46 0,30-18 29 15,-20 8 1-15,-5-3-24 0,-1 3 19 0,1-2-7 16,-2-3-5-16,2 3 5 0,-1-4-2 0,-3 3 7 15,-1-1-23-15,-2-1 24 0,-5 1-8 16,3-2 2-16,-3 1-4 0,-6 3 1 0,1-5 13 16,-1 0-10-16,-3 3-11 0,-2-2 6 0,-3 2 0 15,-1-1 14-15,-1 0-4 0,-2 0 18 16,0-12-37-16,0 11 27 0,0-5-35 0,-21-24 5 16,12 15 27-16,-2 6-3 0,2 4-5 15,-3-4-9-15,-4 7 5 0,5 4 0 0,-3-6-24 0,0 13-14 16,3 2-5-16,-1 2-49 0,-2-1-92 15,1 1-134-15</inkml:trace>
  <inkml:trace contextRef="#ctx0" brushRef="#br0" timeOffset="97705.12">11804 5736 275 0,'0'0'73'16,"0"0"-9"-16,0 0-2 0,0 0-16 0,-20 0 20 15,20 0-17-15,0 0-5 0,0 0-32 0,-44 22 29 16,37-20-15-16,3-2 4 0,-1 1-14 0,1 1 23 16,1 1-16-16,1 0-79 0,0 1 62 15,-3 2 9-15,5-1 25 0,0-2-20 0,0 0 22 16,-2 0-5-16,2 1-4 0,0-2-6 0,-2-1-9 16,2 2 6-16,0 0 2 0,2-1 6 15,-2 1-21-15,2-3-22 0,3 1 35 0,2-1-23 16,0 0-2-16,2-1 29 0,18-8-19 15,3 1 11-15,4 2-16 0,5-5-1 16,5 1 0-16,2-2 9 0,-3 0-11 0,3 2 17 0,0-2-2 16,2 1 3-16,0 1-3 0,1 2-1 15,-1 2-2-15,-2-2-2 0,4 4 0 0,0 0-27 16,-4 0 21-16,-2 2 4 0,-5 0-14 0,-2 1 0 16,-5 1 16-16,-3 0 0 0,-17 0-11 0,4 0-18 15,0 0 2-15,0 0 33 0,-2 0-2 16,-3 0 0-16,-1 0-6 0,-10 0-1 0,13 0-3 15,-13 0-6-15,12 0-2 0,-12 0 7 0,0 0 4 16,16 0-2-16,-16 3-1 0,-5-1-4 16,-2-2 0-16,0 4 0 0,-2-1 0 0,-18 3 17 15,2 2-9-15,-1-1-5 0,-4-1-1 16,-2 2 1-16,3-3 8 0,-6 3 15 0,3 1-3 16,-5-3-3-16,12 3-2 0,-7-6-1 0,5 4-26 15,-3-4 5-15,5 2 6 0,-1 1-14 16,6-3 17-16,4 0 3 0,2-3-10 0,-2 2 1 15,16-2-11-15,0 0 1 0,-14 0 1 0,3 0 14 16,11 0-1-16,-14 0 0 0,2 0 0 16,12 0 0-16,-13 0-6 0,3 0-4 0,10 0 12 15,-13 0-8-15,13 0 16 0,-14 0-13 16,5 0-9-16,9 0 1 0,-12 0 1 0,12 0 0 16,-11 0 8-16,11 0 2 0,-12 0-6 0,12 0-4 15,0 0 18-15,-13 0-6 0,13 0-2 16,0 0 1-16,-12 0-7 0,12 0-7 0,0 0 10 15,0 0-2-15,-16 10-2 0,14-9-19 0,-1-2 3 16,3 1 20-16,3 0 0 0,-1 0-1 0,3-2 0 16,-3 1 4-16,7-1 0 0,16-5-1 15,-2-1-1-15,5 2-2 0,-1-4 11 0,1 4-5 16,4-3-8-16,2-1 2 0,-2 2-4 0,1-1 17 16,-1-3-22-16,0 3 5 0,2 0 10 15,-4 0-12-15,0 3 2 0,-5-3-3 0,-4 3 2 16,-3 5-18-16,-4-4 4 0,-3 2 19 15,-2-1-4-15,1 2 4 0,-4 0 0 0,-1 1 6 16,0-2 0-16,1 3-26 0,-6 0 0 16,0 0 4-16,0 2 1 0,-4-1 1 0,-3 2 9 15,-18 4 2-15,0 2-2 0,-5 2 5 0,2-2-6 16,-8 4-13-16,-6 0 24 0,6 0-25 16,-6-1 12-16,1 1-10 0,2 0 25 0,-2-3-21 15,-3 3 13-15,-2-4-1 0,7 0 1 0,0 0-8 16,5-4 18-16,4 0 1 0,3-4 13 0,6 5-1 15,7-5-3-15,0-1-1 0,14 0-3 16,-11 0 0-16,11 0-2 0,-11 0-1 0,11 0-28 16,-12 0 4-16,12 0 0 0,0 0 33 15,0 0-1-15,-16-18-3 0,16 17-2 0,5-5-31 16,-1 4 2-16,3 1-1 0,0-4 1 0,0 0 3 16,16-3-2-16,2-3-13 0,0 1 14 15,0 1 0-15,5-3 5 0,0 0-4 0,2-3-14 16,3 4 24-16,-6-3-2 0,8 5-19 0,0-4 28 15,-3 0-2-15,1 4 3 0,-1-3 1 16,-4 4-3-16,-3 1-7 0,-2 1-13 0,-11 0-2 16,2 5-8-16,-2-2 23 0,-5 0-9 0,-2 1 8 15,2 0-11-15,-9 2 6 0,0 0-19 16,0 0 25-16,0 0 0 0,0 0 1 0,9 2 7 16,-13 1-17-16,-3-1-9 0,0 2 23 0,-16 2-22 15,-2 3 8-15,0-2 9 0,-3-2 8 16,1 4 11-16,-8-3-29 0,5 3 19 15,-2-2 3-15,0 1 14 0,-2 0-24 0,2 0 0 16,2 0 0-16,7-2-6 0,-4 0 9 0,4 3-18 16,4-8 27-16,8 3-18 0,-1-3 14 15,3-1-1-15,2 3 1 0,7-3 1 0,0 0-7 16,0 0 6-16,0 0 12 0,-9 0-22 0,9 0 6 16,-9-6 2-16,14 0-23 0,1 3 18 15,4 0-7-15,12-9 8 0,1 0 14 0,5-3-26 16,6 3 13-16,-6 0 10 0,-1 0-43 0,5-1 20 15,-4 0 22-15,4 1-24 0,-7 2 9 16,-4 0 10-16,4-2-18 0,-2 3 9 16,-2 6 1-16,-10-2 11 0,-2 1-40 0,-2 4 24 15,-2-3 19-15,-5 3-19 0,0 0-19 0,4 8 20 16,-6-3 5-16,-2 3-5 0,-10 8-16 0,-7 1 21 16,1 1 13-16,-10 1-9 0,0 4-6 15,-2-4-20-15,2 9 20 0,-4-5 4 0,-1-1-1 16,3 2 0-16,7-7 9 0,-5-5-18 15,5 3 30-15,4-3-20 0,5-6 9 0,5 0 4 16,4-5-4-16,2-1 1 0,5 0 1 0,0 0-1 16,3-7 14-16,1 2-3 0,12-8-41 15,5-2 11-15,-1 0 20 0,6-3-32 0,-1 0 31 16,0 0-2-16,5 0-1 0,-5 0-5 16,7-3-34-16,-4 2 29 0,-1-4-9 0,5 2-8 15,0 2 16-15,-2 4 18 0,-2-4-35 0,-3 2-7 16,-4 2 26-16,-5 4-5 0,-7 2 7 15,0 3-22-15,-4 3 26 0,-3 2-30 0,-2 1 15 16,-2 3-12-16,-5 1 10 0,-14 11 5 16,-6 3 25-16,-3 6-27 0,-2-1 2 0,-5 2-19 15,-4 3 21-15,-3 4 7 0,-4 2 3 0,0-1 1 16,2-1 4-16,0-6-13 0,7 4 7 16,2-1 2-16,3-6 7 0,7-4-8 0,10-10-10 15,11-8-11-15,6-1-8 0,6-10-7 0,17-6 21 16,3-8-18-16,1 0-4 0,8-6 17 15,1-3 7-15,8-1 1 0,-1-4-19 0,6-2 10 16,1-4 9-16,3 3-16 0,-7-3 17 16,4 5 1-16,-4 3 0 0,-5 0-19 0,-6 9 27 15,-1 1 8-15,-7 1-39 0,-1 7 25 0,-10 8-16 16,-9 6 12-16,-5 4-17 0,-7 2-4 0,1 7 25 16,-15 6-21-16,-8 6 33 0,-3 5 6 15,-4-1-29-15,2 5 29 0,-12 3-23 0,0 0-13 16,3 0 31-16,-2 1-23 0,-1-5 31 0,5-2-16 15,5-2-13-15,2-1 24 0,4-3 11 16,5-5-2-16,7-5-25 0,9-6-2 0,5-4 16 16,4-2-26-16,5-4 12 0,14-11-12 15,4-1 4-15,9-7-10 0,-2 0 21 0,1-1-13 16,1-2 2-16,3-3-12 0,2 1 18 0,0-1 20 16,-3-1-28-16,1 7-4 0,-7 0 22 0,2 3 2 15,-9 6-26-15,-3 5-7 0,-10 7 15 16,-1 3 25-16,-9 0-32 0,2 12 26 0,-18 2-14 15,0 4-6-15,-7 8 1 0,-2 1 3 0,-3-3-1 16,-4 4 11-16,0 4-9 0,-5-3 24 16,-2 3-11-16,3 0 19 0,1-4-1 0,3-5 1 15,5 2-6-15,4-9-3 0,4-2-29 0,10-11 36 16,9-3-2-16,3-3 12 0,6-5-46 16,4-9 16-16,8-4 32 0,2-1-36 0,2-6 3 15,7 4 12-15,-6-6-11 0,3 8 11 16,4-5-29-16,-6 0-8 0,1 3 30 0,-3 3-16 15,-2 4-11-15,-5 4 28 0,-6 4-9 16,-6 6 19-16,-1 3-16 0,-5 0-8 0,0 6 16 16,-2 3-9-16,-14 6 7 0,4 3 12 0,-2 3-30 15,-2 0 35-15,0 0-2 0,-2 0-32 0,2-1 26 16,2-3-9-16,-2 0 1 0,7-5 9 16,0-3-3-16,4-4-4 0,-2 2 0 0,5-3 14 15,0-2-29-15,2-1 22 0,-3-1 3 16,3 0-5-16,3-1-1 0,-1 0 9 0,0-3-13 15,1 0-19-15,3-1 8 0,-3 2 14 0,4-5-4 16,-3 4-6-16,1-1 2 0,-1 0 0 16,-1 1 41-16,-1-1-21 0,0 1-3 0,1 2-1 15,1-1 3-15,-4 0-4 0,0 3-20 0,0 3 1 16,-7 1 20-16,3-1-14 0,-17 13 17 16,-4 0-4-16,9 0-2 0,-9 3-7 0,4 1-18 15,3-5 0-15,4-3-30 0,7 0-36 16,0-5 9-16,2-1-26 0,3-1-59 15,2-5-124-15,5-3-54 0</inkml:trace>
  <inkml:trace contextRef="#ctx0" brushRef="#br0" timeOffset="118114.37">1259 14202 212 0,'0'0'73'0,"0"-21"13"0,0 21 10 16,0 0-34-16,0 0 7 0,0 0-40 0,0 0-44 15,0 0 31-15,0 0 14 0,0 0 14 16,0 0-7-16,0 0-17 0,0 0 6 16,0 0 24-16,0 0-19 0,0 0-10 0,0 0-14 15,0 0 4-15,0 0 0 0,0 0 8 0,-9 6 9 16,9 4-11-16,4 13-5 0,1-5-6 15,-1-1 23-15,-1-3-24 0,-3 4 27 16,2 9-24-16,-2-6 7 0,2-2-26 0,-2 13 33 16,0-22-17-16,0 4 6 0,0 2 5 0,0-1 0 15,0-1-10-15,0-2 12 0,0-2-18 0,0-10 15 16,0 14 8-16,0-14-3 0,0 12 5 16,0-2-7-16,0-10-1 0,-20 23-15 0,20-17 2 15,0-3 40-15,0 2 16 0,0-1 6 0,0 3-10 16,0-7 4-16,0 0-1 0,0 0-1 15,0 0-12-15,0 0-9 0,0 9 7 0,0-9-5 16,0 0-12-16,0 0-4 0,0 0 8 16,0 0-8-16,0 9 0 0,0-9 3 0,0 0-4 15,0 0 5-15,0 0-12 0,0 0-11 0,0 0 3 16,0 0-1-16,0 15 2 0,0-13 4 16,0-1-14-16,0 0-16 0,0 1 8 0,4-2 13 15,-4 2-11-15,5-2 15 0,-5 0-19 0,7 3 9 16,-3-3-3-16,1 4 2 0,20 2-8 15,-2-2 16-15,-7 1-14 0,9-1 16 16,10-2-13-16,-6 0 9 0,1-2-9 16,-14 0 17-16,9 0-9 0,5 0 2 0,5 0-13 15,-1 0 8-15,42-17-2 0,-37 14 2 16,-3 3-4-16,3-5 3 0,-4 3-3 16,6-2-13-16,-7 0 21 0,1 1-10 0,-1 1 3 15,-4-1-22-15,4 2 27 0,-8-2-8 0,8-1-8 16,-4 3-2-16,0 0 3 0,0-2 11 15,-10 0 4-15,1 2-3 0,-21 1 0 0,16 0-1 16,-2 0 1-16,-5 0-8 0,-9 0 17 0,16 0-9 16,-7 0-5-16,-9 0-3 0,11 0 13 0,-11 0 3 15,12 0-12-15,-12 0 1 0,7 0-8 0,-7 0 16 16,0 0-2-16,14 0 13 0,-14 0-26 16,0 0 22-16,11 0-9 0,-11 0-3 15,0 0 5-15,12 0-2 0,-12 0-4 0,9 0 3 16,-9 0 4-16,9 0-36 0,-9 0 32 15,14 0 4-15,-14 0 1 0,11 0-8 0,-11 0 2 0,9 0 4 16,5 0-12-16,-14 0 8 0,11 0 1 16,1 0 1-16,6 17 0 0,-6-15-2 0,-3 0-12 15,0-2 21-15,3 0-7 0,1 1 16 16,-1-1-25-16,-1 0-10 0,21 3 22 16,-6 0 11-16,-6-3-26 0,-1 0 19 0,10 1-4 15,-19-1 3-15,6 0-15 0,0 0 9 16,-3 0 6-16,6 0-17 0,-8 0 9 0,5 0 9 15,-2 0-1-15,7 0-20 0,-1 0 8 0,1 0 12 16,-3 0-5-16,7 0 1 0,1 0 9 0,-6 0-1 16,-1 0-24-16,1 0 13 0,-4 0-6 15,0 0 17-15,10 0-12 0,-1 0 5 0,2 0-18 16,-1 0-10-16,1-10 19 0,-2 10-5 16,-4 0 16-16,2 0 14 0,-7 0-22 15,9 0 12-15,-4 0-14 0,4 0 4 0,-4 0-2 16,4 0 8-16,-2 0-15 0,-2 0 25 15,1 0-19-15,-3 0-3 0,-1 0 7 0,5 0-12 16,0 0 8-16,-2 0-3 0,-3 0 7 0,3 0 0 16,-5 0-7-16,2 0 7 0,5-10 0 0,-2 10-12 15,-5 0 7-15,0 0 14 0,-3 0-14 16,-3 0 7-16,10-18-3 0,-13 18-18 0,0-2-1 16,0 2 32-16,-3-2-11 0,6-2-24 15,-6 3 18-15,-4 1-1 0,0 0 4 0,0 0 10 16,12 0-1-16,-12 0-18 0,13 0 15 0,-13 0-1 15,12 0-1-15,6-14-10 0,-13 8 13 16,-1 3-4-16,3-4 10 0,-2 4-14 0,-1 0 10 16,3-2-2-16,-4 2 2 0,1 0-17 15,1-3 23-15,-3 4-7 0,3 0-8 0,-5-1 3 16,4-1-7-16,-1 0 14 0,-3 0 0 0,2 1-5 16,0-2 6-16,-2 1-5 0,2 1 3 0,-2-3-5 15,0 3 0-15,0 3 5 0,0 0-4 16,0 0-3-16,0 0 7 0,0-12 7 0,0 12-13 15,0-12 15-15,0 12-23 0,0-9 7 16,-18-6 0-16,18 10 3 0,-2 0-4 0,0 1-5 16,-1 0 6-16,-1-1 16 0,1 1-16 0,1 0 0 15,0 2-7-15,-1-4 11 0,-1 3 3 0,4 0 8 16,-2-3-29-16,-1 3 18 0,1-3-1 16,0 3-18-16,2-3 11 0,-3 3 9 15,1-3-1-15,2 3-12 0,-2-3 28 0,0 2-5 16,-1-1-20-16,3 1-6 0,0 0-2 0,-2 1 29 15,2 1-8-15,-2-3 5 0,2 2-19 16,-5 0 8-16,5 2-3 0,-2-1 16 0,2-1-8 16,-3 0 0-16,3 2-13 0,-2-1 2 0,2 2 5 15,0-2-24-15,-2 1 26 0,2 1 8 16,-2-3-7-16,-1 2-17 0,3-1 5 0,0 2 6 16,0-1-12-16,0 1 18 0,-2 0-2 0,2 0-2 15,0 0-13-15,0 0 12 0,0 0-4 16,0 0-6-16,0 0 7 0,0 0-23 0,0 0 18 15,0 0 1-15,0 0-38 0,0 0-3 0,0 0-18 16,0 0 0-16,0 0-9 0,-9 16-14 16,4-13-51-16,5-1-111 0,0 1 12 0</inkml:trace>
  <inkml:trace contextRef="#ctx0" brushRef="#br0" timeOffset="129470.83">5356 14139 272 0,'0'0'61'0,"0"0"-31"0,0 0 10 0,0 0-31 16,0 0 30-16,0 0 34 0,0 0-5 15,0 0-20-15,0 0 11 0,0 0-20 0,0 0 0 16,0 0 9-16,0 0-8 0,0 0 10 0,-11 3-6 15,18 0-22-15,0-2-1 0,0 0-7 16,2 1 12-16,0 0-33 0,2-2 29 16,1 1-17-16,2 1-1 0,15 1 12 0,-3-2-19 15,6 1 7-15,0 2 1 0,-9-1-14 16,-5-1 9-16,-18-2-13 0,18 0 8 0,-1 0 18 16,-4 0-23-16,8 0-9 0,0 0 15 0,-5 0-2 15,0 0-6-15,-5 0 19 0,-11 0-9 0,14 0 0 16,-14 0-1-16,11 0 8 0,-11 0-18 15,12 0-14-15,-12 0 6 0,0 0 18 0,0 0-28 16,9 0-26-16,-9 0-31 0,0 0-84 16,0-12-153-16</inkml:trace>
  <inkml:trace contextRef="#ctx0" brushRef="#br0" timeOffset="129734.49">5831 13988 237 0,'9'0'70'0,"-2"1"-10"16,2 0 4-16,-2 1-14 0,0 1 20 0,2 2-19 16,-4-1 8-16,2-1-10 0,0 5 12 0,-1-3-18 15,-3 3 7-15,1-1-26 0,-4 4 17 0,-2-4 3 16,2 1-17-16,0-8-4 0,0 0 10 0,0 13-4 15,-16 19-4-15,5-13-22 0,1-5 4 16,-3 4-11-16,3-6 2 0,1-3-35 0,2 0-38 16,-2-3-29-16,0-2-122 0,0 1 9 15</inkml:trace>
  <inkml:trace contextRef="#ctx0" brushRef="#br0" timeOffset="130198.86">5276 14040 262 0,'-23'15'75'0,"3"-3"-26"0,-1 0 16 0,3 0-3 0,4-5-12 16,5 1-8-16,-1-5-5 0,6 3-11 15,-3-3 8-15,2 0-13 0,1 0 20 0,-1-3-6 16,3 1-21-16,0 1 8 0,2-2 1 15,-5 3-5-15,5 0-10 0,0-3 2 16,0 0-1-16,0 0 9 0,0 0 9 0,0 0-16 16,18 15 6-16,-11-12-12 0,0 3-10 0,2-3 15 15,12 9-8-15,0-2 7 16,-1 4-1-16,-4-10-2 0,0 1-20 0,-4-1 10 0,2 1-9 16,11-1 11-16,-7 2 10 0,1-3-26 15,-6 3 20-15,3-4-19 0,-4-1-15 0,-1 1 8 16,1 2-21-16,-5-2-33 0,-3 0-101 0,5 0-155 15</inkml:trace>
  <inkml:trace contextRef="#ctx0" brushRef="#br0" timeOffset="130994.43">4703 14028 254 0,'-35'4'64'0,"1"0"-28"0,16-4-1 0,-10 0-12 0,-38 10 21 16,31-8-7-16,1-1 2 0,0 2-15 15,-1 0 4-15,3-2-26 0,16-1 26 0,-7 0-15 16,-2 0 2-16,-3 0-2 0,1 0 12 0,2 0 3 15,-1 0-18-15,-3 0-16 0,1 0 30 0,7 0 4 16,1 0-28-16,-12 20-85 0,20-17 90 16,1-2 21-16,-1-1 11 0,3 2-10 0,0-2-18 15,0 1 9-15,0-1 7 0,-1 0 15 16,4 0-15-16,-4 0 0 0,3 2-13 0,-2-2 2 16,2 0-27-16,1 1 13 0,-4 1 8 0,1 1 9 15,5 0-31-15,-6-1 25 0,1 0-19 16,0 0 7-16,0 4-7 0,4-3-14 0,-2 0 1 15,3 1-13-15,-1-1-5 0,1 0-15 0,-1 1 32 16,3-3-10-16,0 5-10 0,-1-3-13 0,1-2 19 16,0 1-24-16,2-2-38 0,0 0-49 15</inkml:trace>
  <inkml:trace contextRef="#ctx0" brushRef="#br0" timeOffset="131499.57">3907 14115 249 0,'2'6'36'0,"1"-2"13"0,-1 1-20 0,3-1 3 0,-1 1-2 16,-1-1-13-16,3 0 12 0,-1-2-1 15,0 1-1-15,1 2-9 0,1-4 3 0,0 4-9 16,0-2-7-16,0-2 2 0,-2 1 10 15,4 1 5-15,-2 1-22 0,2-2 12 0,-5-1-1 16,3 4-11-16,-2-4-8 0,-1 0 26 16,3 0 6-16,-4 0-28 0,1 1 27 0,1 1-25 15,-3 1 14-15,0-4 12 0,1 3-6 16,-1 0-26-16,-2 2 14 0,0-2-13 0,0-3 14 16,0 0-3-16,0 0-15 0,0 12 6 0,0-12 2 15,0 10 22-15,0-10-10 0,0 11-12 0,0-11 28 16,0 10-10-16,0-10-15 0,0 12-4 15,0-12-1-15,0 12 6 0,0-12-10 16,0 11 28-16,0-11-37 0,0 10 14 0,0-10 8 16,0 11-18-16,0-11-18 0,0 9-14 0,0-9 4 15,0 0-56-15,0 0-91 0</inkml:trace>
  <inkml:trace contextRef="#ctx0" brushRef="#br0" timeOffset="132222.22">4873 13824 209 0,'2'6'73'16,"2"0"-21"-16,1-1-12 0,-3 2-6 0,3 1-3 16,0-1 0-16,8 13 2 0,-1-8-2 0,-1 3-9 15,1-2-1-15,-3-2-7 0,2-3-2 16,1-1-3-16,6 5-7 0,-2-6 22 0,-2 1-5 16,-3-5 5-16,3 2-18 0,-5-1-9 15,-2-1 17-15,2 1-4 0,-2-2 8 0,0 2-5 16,-2-2-14-16,-1 1-3 0,3 0-10 0,-2-2 28 15,-1 4-6-15,3-3-6 0,-2 2-4 16,-1-2 24-16,-1 2-9 0,-1 1-11 0,-2-2 29 16,2 1-20-16,-2-1-2 0,0-2 17 0,0 0-18 15,0 0 2-15,0 11-5 0,-16 10-2 16,9-16 6-16,-9 11 6 0,0 2 16 0,0-3-37 16,-4 0-2-16,3 1 19 0,1-1 17 15,-2 5-28-15,7-10-11 0,1-4 16 0,4 3-2 16,-1-4-9-16,0 0-8 0,2-1 23 0,3 0 10 15,-3-2-34-15,3 1-3 0,0 0-6 16,-3-1 5-16,5 1-43 0,-2-2-43 0,0-1-182 16</inkml:trace>
  <inkml:trace contextRef="#ctx0" brushRef="#br0" timeOffset="137048.34">13756 7451 254 0,'0'0'164'0,"0"0"-29"0,0 0-19 0,0 0-31 15,0 0-13-15,0 0-7 0,0 0 5 0,0 0-8 16,0 0-21-16,37 16-26 0,-35 14-1 15,-2-10 40-15,0 10-24 0,0 13 4 0,0 5-3 16,0 6-3-16,0 6-4 0,0 7 0 16,0 11 12-16,-16 96-23 0,16-72 10 0,0 11 2 15,-5 9-13-15,3 2 8 0,2-61 14 16,0 31-11-16,0 23 3 0,0 12-6 0,21 145 2 0,-17-128 3 16,5 0 4-16,0-1 3 0,3-7-10 15,-3-1 3-15,0-4-4 0,0-3 11 16,1-7-4-16,-1-8-4 0,0-7 5 0,0-11-6 15,3-4 17-15,-3-8-13 0,0-5 11 0,0-7-30 16,0-8 12-16,3-7 6 0,-5-6-5 0,2-7-12 16,0 2 14-16,-2-6-1 0,0-6-11 15,0-8-9-15,0-3 15 0,-5-9-5 0,2-5-11 16,1-4-3-16,-3-1-19 0,3-4-16 16,-3-1-14-16,-2 0 5 0,0 0-91 0,0 0-86 15,0 0-115-15,12-15 21 0,-12 5 14 0,0 1-33 16</inkml:trace>
  <inkml:trace contextRef="#ctx0" brushRef="#br0" timeOffset="137426.26">13774 11328 259 0,'7'22'121'0,"0"1"-18"0,2-2-15 15,0 1-10-15,-2-3-11 0,2 0 31 0,1-1 0 16,-4 0-7-16,6 0-20 0,-3-3-5 16,0-5-9-16,-2-1 18 0,0-3 7 0,-2-2-11 15,4 1 15-15,-2-5-10 0,-7 0-9 16,16 0 15-16,30-21-8 0,-24 5-16 15,4-5 0-15,1-4-10 0,1 2-9 0,-3-7 9 16,-2 0-5-16,2-2-10 0,-2 1-3 0,2-2-5 16,3-3-19-16,-5 0 16 0,0 3-13 15,-3-1 11-15,-1-1 0 0,1-2 2 0,-4 4-13 16,-4-3-6-16,-5 6-2 0,-3 1-30 0,-1 1-30 16,-3-2 4-16,0 18 5 0,0-6-136 0,-19-30-164 15,5 12 14-15,1 2 18 0,-3-4 13 0,-3-1-29 16</inkml:trace>
  <inkml:trace contextRef="#ctx0" brushRef="#br0" timeOffset="138122.69">13345 7934 212 0,'-2'-1'177'0,"0"1"-13"0,0-3-28 0,-3 3-2 15,3-3-17-15,-1-3-17 0,1 0-16 0,2-2 3 16,0-2-10-16,0 2-1 0,5-16 3 0,-5 11-19 16,0-8-1-16,20-22-7 0,-13 17-7 15,5-1 1-15,1-3-6 0,3 0-4 0,3-1-7 16,-1-2 0-16,3 0 0 0,-1 0-7 0,-4 0 7 15,5-4-24-15,0 6 15 0,-1-3-2 16,-1 3-5-16,-1-2 8 0,-2 4-3 0,-4 2 0 16,4 5-8-16,-5-3 7 0,1 2-5 15,-1 0-10-15,-2 9 14 0,-2 3-12 0,0 1 1 16,-5-1 3-16,3 8-3 0,-3-5-17 0,0 6 13 16,1-3 7-16,1 2-4 0,3 1 2 15,2 1-13-15,-9 1 8 0,0 0 12 0,12 0-9 16,24 22-24-16,-10-4 26 0,-6 5-23 0,1-5 1 15,7 3 2-15,1 3 9 0,-1 6-27 16,2-6-6-16,-5 3-6 0,2 0 6 0,1 3-53 16,-1 1-28-16,3-1-33 0,2 1 14 15,0 1-217-15,-4-2-2 0,-3 0-2 0</inkml:trace>
  <inkml:trace contextRef="#ctx0" brushRef="#br0" timeOffset="151390.66">30899 14808 270 0,'0'0'112'0,"0"0"-38"0,0-21 4 0,0 21-10 16,0 0 9-16,0 0-32 0,0 0 27 16,0 0-6-16,0 0-102 0,0 0 95 0,0 0-29 15,20 0 18-15,-20 0-6 0,0 0 1 0,0 0-20 16,23 11-4-16,-20-6 0 0,-3 2-3 0,4-3 33 15,-4 4-8-15,5-2-22 0,-1 0-1 16,1 2 6-16,6 9-3 0,-1-5 0 0,-1-4-5 16,-2-2 1-16,2 1-7 15,-5-2 6-15,6-2 12 0,-1-2-16 0,-2-1 3 16,-7 0-14-16,18 0 1 0,19-17-2 0,-14 4 5 16,-12-5 15-16,3-1-13 0,-5 7-2 0,-2-3 1 15,-7 3-1-15,0 12 4 0,0-11 6 0,0-1 3 16,0 12 2-16,-14-25 17 0,7 21-2 15,3-1-13-15,-1 1-1 0,-2 2-11 0,-2 0 4 16,0 2 8-16,4 2-3 0,1-1 1 0,-3 2-3 16,-2 2 1-16,9-5-15 0,-14 6 3 15,7 0 7-15,2-3-3 0,-4 0-24 0,5 1 17 16,1 2 6-16,-1-2 2 0,1 0-5 0,-3 0 1 16,1-1-19-16,5 0 22 0,0 0-8 15,-5 0-5-15,5-1-6 0,0-2 11 0,5 0-23 16,-5-2 11-16,5-2 15 0,1-1-9 15,-1-2 8-15,0-1 3 0,-1-1 11 0,5-13-23 16,-9-4 8-16,0 13 3 0,0-3-18 0,0-1 7 16,0 2 17-16,-20-6 1 0,11 14 1 0,4 5-5 15,-6 2-2-15,-12 11-9 0,2 1 9 16,5 6 9-16,-7 3-9 0,7 4 11 0,2 2 1 16,5 3-1-16,-2-1-6 0,1 2 3 0,10-1 5 15,-2 1 1-15,2-16 6 0,0 7-12 16,0 1-10-16,16 27 13 0,-9-31-2 15,-2-7-13-15,-1-3 14 0,5-6-2 0,0-5-12 16,3 1 22-16,-3 1-19 0,30-30 9 16,-23 6-5-16,3-3 6 0,-8-5-6 0,5-6-2 15,-7 0-17-15,-4 1 10 0,-1-7-2 0,-4 1 7 16,0 24-5-16,0-7-3 0,-16-29 4 0,9 32-14 16,-4 10 15-16,0 5 1 0,-3 2-15 15,0 8 1-15,5-2 19 0,-28 31-3 0,12-10 6 16,11 3-2-16,-6 3 0 0,8-2 6 15,-2 1-9-15,10-2 4 0,-1-3-6 0,5-21 0 16,0 21 1-16,23 22-21 0,-11-23 8 0,8-7-15 16,-2-7-20-16,8 0-26 0,-6-6 7 0,-20 0-167 15,14 0-147-15,11-34 37 0,-20 14 14 16,-5 7 7-16</inkml:trace>
  <inkml:trace contextRef="#ctx0" brushRef="#br0" timeOffset="152463.87">21905 15016 262 0,'0'0'112'0,"42"6"-15"0,-26-13-17 0,4-5-3 16,-4-3-7-16,-4 6 8 0,-1 0-7 0,-6 3-30 16,2-1-12-16,-5 2-3 0,-2 2-5 15,0 3 38-15,0 0-5 0,0 0-25 0,0 0 3 0,-14-8-29 16,7 11 2-16,1-1 15 15,-13 11-6-15,3 2 4 0,0-1 2 0,5 1-28 16,1-5 1-16,6 1-1 0,-1 1 1 0,1-3 1 16,-3 0 4-16,5 0 22 15,2-3-22-15,0 0-1 0,-3 1 0 0,3-2-1 0,-2-2 26 16,2 1-8-16,0-4 0 0,0 0 13 16,2 2 15-16,1-4-7 0,-1-2-1 0,0 1-12 15,0-5 12-15,-2 2-7 0,3-1-15 0,-3-2-1 16,2-3-37-16,-4 3-15 0,2 0-48 15,0-3-128-15,0-7 15 0,-21-24-134 0,5 22-20 16</inkml:trace>
  <inkml:trace contextRef="#ctx0" brushRef="#br0" timeOffset="154525.29">31910 5279 285 0,'-85'-30'72'0,"46"17"13"0,-7 5-28 15,-2-1-12-15,-2 2-4 0,4 1 5 0,-7 1-5 16,-4 4-21-16,4 1 22 0,-2 0 4 0,27 0-26 16,-8 0-10-16,-6 0-6 0,-47 22 17 15,50-11-21-15,2 5-1 0,-2-4 16 0,5 7 1 16,2 1-19-16,2 2 10 0,-4 2 3 16,8 2-14-16,4 4-1 0,-4 3 22 15,6 0 1-15,8 2-16 0,-2 3 8 0,1 1 2 0,10-1-10 16,-6 3 10-16,9 0-12 0,0-20 5 15,0 13 5-15,0 2-9 0,25 48 28 16,-11-45-36-16,-2-1 6 0,8-1 21 0,3-1-23 16,2-3-11-16,1-2 13 0,8-1 2 0,1-1 1 15,1-6 8-15,10-3-20 0,-7-6 30 16,14-4-14-16,-5-2 1 0,5-7-18 0,-24-1 15 16,13 0 6-16,66-19 4 0,-49 7-14 0,-2-5 11 15,3 2-1-15,-3-7-24 0,-2-4 34 16,-2 1-5-16,-5-5-4 0,3-5-4 0,-3 3-14 15,-7-3 7-15,3-3 16 0,-10 0-15 16,3-4 8-16,-12 1 17 0,-9-5-18 0,-7 3 14 16,-9 17-40-16,0-13 20 0,-20-43 7 15,-6 37 3-15,-3 2-37 0,-15 5 23 0,-11-1-9 16,-9 4-6-16,-10 4-47 0,-15 2-29 0,-14 6-126 16,-16 3-94-16</inkml:trace>
  <inkml:trace contextRef="#ctx0" brushRef="#br0" timeOffset="155696.97">21940 5426 237 0,'-35'0'61'0,"-33"-30"-5"0,54 30 6 15,-9 0 8-15,0 0-30 0,-27 18 18 0,22-9-19 16,-2 3-11-16,-2 3 2 0,-2 0-12 0,-1 4 5 16,3 4-5-16,-4-2-12 0,6-2 4 15,-2 1-10-15,-3 5 0 16,5-1-6-16,-2 3 23 0,0 0-5 0,5 3 5 0,-1-3 5 15,5 2-24-15,-2 3 0 0,4 4 20 0,5 2-25 16,3 1 17-16,3 4 7 0,3 2-9 16,5 0 1-16,0 3-14 0,2-24 15 15,0 7-5-15,0 8-8 0,21 38 10 0,-10-39 13 16,3-2-17-16,2-4-8 0,4-7-5 16,1 2 17-16,4-6-4 0,3-1 8 0,2-7-32 0,4-2 14 15,3-8 8-15,2 1 2 0,-16-4-6 16,11 0 18-16,10 0-28 0,47-24 9 0,-38 9-10 15,4-6 23-15,-2 3 10 0,3-4-13 16,-1-2-6-16,0-6 12 0,1 3-3 0,-6-1 5 16,-3-1-8-16,-1-2-7 0,0-1 9 0,-4-1 0 15,-3-1 6-15,-2-1 10 0,-5-2-30 0,-4 2 25 16,-5 1 4-16,-2 1 12 0,-9-4-14 16,0-2-1-16,-7 0-3 0,-7 3-1 0,0 21 1 15,-21-29-30-15,-7 19-1 0,-4 5-10 16,-9 4-11-16,-12 8-18 0,-11 1-76 0,-14 7-185 15,35 0-4-15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20:50.793"/>
    </inkml:context>
    <inkml:brush xml:id="br0">
      <inkml:brushProperty name="width" value="0.05292" units="cm"/>
      <inkml:brushProperty name="height" value="0.05292" units="cm"/>
      <inkml:brushProperty name="color" value="#FF0000"/>
    </inkml:brush>
  </inkml:definitions>
  <inkml:trace contextRef="#ctx0" brushRef="#br0">18473 6886 231 0,'-83'-30'122'0,"37"21"-16"0,5 0-15 16,-3-1-28-16,5 2 0 0,-2 1 11 0,2 4-19 16,-4-2-8-16,1 1-10 0,-6 0-12 0,5 3 28 15,-1-2-34-15,3-1 12 0,-1 4 10 16,1-2-26-16,21 2-1 0,-13 0 34 16,-3 0-6-16,-3 0-8 0,-44 18-7 0,40-13-5 15,1 7-1-15,1 0-5 0,0-2 1 0,0 2-3 16,2 2 5-16,-5 2-11 0,10-1 1 15,-3 3-2-15,0-2 0 0,3 4-5 0,-3 2-5 16,5-2-14-16,0-1 2 0,2 4 1 0,3-1-1 16,-3 8 25-16,5-6-4 0,4 2-7 15,0-2-5-15,3 2 3 0,2 0 8 0,2-1-5 16,3-1 5-16,-1 2-11 0,3 4 11 16,0-6-10-16,2 1 0 0,0 1 31 0,5-1-3 15,-5 4-38-15,5-2 10 0,2 1 7 0,0-15-8 16,0 11-1-16,0 3 7 15,18 35 0-15,-11-31 0 0,4 2 6 0,-1-1-1 16,3-2-1-16,6 3-6 0,4-1 0 0,0-2-1 16,2 0-2-16,0-2 2 0,0 0 5 15,3-4 8-15,2-2-2 0,4 1-6 0,-4-5-8 0,0 1-9 16,2-3 12-16,0 0 1 0,9-5-8 16,3 0-8-16,-3-8 2 0,2 6 1 15,3-6 20-15,-4 0-16 0,-17-3-2 0,14 0 24 16,4 0 2-16,5 0-3 0,53-21-12 0,-43 12-10 15,4-4 3-15,2 0-1 0,-2-3-6 16,7 2 4-16,-1-7 23 0,1-1-23 0,0 0 12 16,0-2-2-16,-1 0 17 0,-3-3-17 0,-1-3 6 15,-7 3-16-15,1-6 22 0,-3 0 4 16,-5 0 0-16,-9-5-1 0,-4 0 9 0,0-1-2 16,-5 1-3-16,-12-1 5 0,1-1-9 15,-12 1 2-15,3-4-2 0,-12 19 0 0,0-10 1 16,-26-34 0-16,6 35-31 0,-8 6 0 15,-6 5-48-15,-7 1-22 0,-10 7-106 0,-6 3 14 16,-7 4 10-16,-7 0-156 0</inkml:trace>
  <inkml:trace contextRef="#ctx0" brushRef="#br0" timeOffset="932.88">14382 8241 269 0,'0'0'91'0,"0"0"-6"0,0 0-27 0,0 0-14 15,0 0 11-15,0 0 4 0,0 0 7 16,0 0-29-16,0 0-2 0,0 0-3 0,0 0-6 16,25-30 2-16,3 24 11 0,1 3-32 15,6-4 24-15,1 1-18 0,6 6 9 0,4-6-1 16,4 3 6-16,1-4-8 0,1 3-16 16,10 0 13-16,5-1 7 0,4 1-7 0,4 1-16 15,3 0 19-15,0 3-3 0,3-2-1 0,-1 1-15 16,0-3 13-16,-4 3-3 0,-40 1 0 15,17 0-4-15,9 0 1 0,2 0-7 16,-2 0 9-16,-2 0-24 0,-3 0 25 0,58-16-3 16,-60 16-1-16,-7-1 0 0,-4-4 22 15,-3-1-7-15,-7 5-2 0,-11 1-3 0,9 0-2 16,-2 0 26-16,-2 0-1 0,-1 0-17 0,-2 0 17 16,-2 0-30-16,-7 0 14 0,-2 0 14 0,-5 0-13 15,-9 0 1-15,12 0-4 0,-12 0-18 16,11 0 15-16,-11 0 5 0,12 0-10 0,-12 0 2 15,0 0 4-15,0 0 11 0,11 0-22 16,-11 0 3-16,0 0-12 0,0 0 14 0,9 0-4 16,-9 0 10-16,0 0-13 0,14-6-12 0,-14 6-9 15,0-3-5-15,0 3-9 0,0 3 4 16,0-3-64-16,0 0-9 0,2 0-21 0,-4 0-127 16,2-3 14-16,0 1-119 0</inkml:trace>
  <inkml:trace contextRef="#ctx0" brushRef="#br0" timeOffset="3367.28">25673 6817 314 0,'-25'-21'62'0,"-21"-13"-5"15,16 22-26-15,5 4 12 0,-5 1-6 0,0-1-20 16,-4-2 29-16,-1 5-19 0,3-2-3 16,-2 1 10-16,4 0-15 0,-4 0-20 0,-3 1 18 15,-2-2-12-15,-5 2 6 0,-1-2-6 16,-1 2-2-16,-2 3 26 0,-1 2-38 0,-8-1 18 16,0 1 0-16,27 0-26 0,-11 0 26 15,-5 0 1-15,-5 0 3 0,-4 0 9 0,-52 15-21 16,56-10-1-16,-2 1-2 0,3 0 26 0,-3 1-9 15,10-1 3-15,-3 2 5 0,7 2-2 0,2-5-26 16,3 1 3-16,-1 3 7 0,3 0 2 0,0 6 13 16,0-3-14-16,0 6-10 0,2-5-6 15,-4 4 11-15,2 1 8 0,2 7-1 0,0-1-13 16,0 0 7-16,0 2 3 0,0 0-12 0,5 6 10 16,2 1 0-16,3 0-3 0,1 3 14 15,1-2-15-15,4 2 2 0,0 6 0 16,8-3 5-16,-4 3-3 0,6-1 11 0,4 0-23 15,0-24 29-15,0 13-24 0,0 1 2 0,18 38 0 16,-6-34 1-16,-5 2-11 0,4-1 10 0,0-2 17 16,3 0-32-16,0-3 9 0,0 3 2 15,-1 2 16-15,4 0-30 0,-1-5 20 0,0 1 9 16,2-2-2-16,0-3-4 0,3-1-11 0,2-1 7 16,0 0-9-16,2-6 11 0,0 3-13 15,3-2 5-15,2-3 17 0,-1-3-1 0,4 2-5 16,-1-1 20-16,0 0-20 0,0-3 1 15,9 0-15-15,-11 0 21 0,4 0-4 0,-2 1-20 16,3-4 20-16,-1-3 12 0,1 3-3 0,-3-1 11 16,4-2-29-16,-1-2 34 0,-1-2-4 0,-4-1-9 15,-14-1-2-15,9 0 10 0,3 0-6 16,-1 0-5-16,1 0-2 0,-1 0-2 0,28-13 0 16,-25 8-2-16,0 1 3 0,0-4-1 15,-5 1 2-15,0 1 2 0,5 3-2 0,0-3-2 16,-7-2 0-16,2 1-4 0,0 1-1 0,0-2 18 15,3-2-10-15,-1 2 2 0,3 1 7 0,0 1-4 16,2-6-1-16,-2 0-6 0,0 0-14 16,4 0 6-16,1 2 0 0,-1-2 1 15,-2 3-3-15,0-3 1 0,-2 1-2 0,2 0 13 16,-2 0-20-16,2-1 22 0,-2 1-17 16,-3-1-1-16,1 5 0 0,-1-4-11 0,1-2-1 0,-5 2 20 15,4 2-10-15,1-3 12 0,-1 2-8 16,3-5-1-16,-5 3 1 0,1-2-1 0,-1-2 2 15,0 1 2-15,3 0-17 0,-3 0 0 16,-2-4 20-16,0 1-5 0,2 1 4 0,-7-2-5 16,3-1 1-16,-5-2-11 0,0 2 1 0,2-2 2 15,-6 1 29-15,2-3-13 0,-5 0 2 0,-7-1 6 16,0-5 0-16,1 2-8 0,-3 3-12 16,0-5 6-16,0 15 17 0,0-10-11 0,0-5-20 15,-16-31 10-15,11 20 11 0,-6 1-15 16,1-1 12-16,1 2-2 0,-7 0-3 0,7-1 2 15,-2 4-25-15,-3-3 26 0,0 4-6 0,-2 5 4 16,2-1 10-16,-2 5-16 0,-2-2-20 16,2 7 20-16,0-3 9 0,-7 6-9 0,2 0 1 15,0-1 4-15,1 4-1 0,-5 1-16 16,4 4-3-16,7 1 29 0,-2 3-17 0,5 0 2 16,-1 3-30-16,-2-3 3 0,3 3 2 0,0 3 3 15,1-2 8-15,-6 2-15 0,-7 0-6 16,-2 0 3-16,-39 18-11 0,32-7-8 0,-3 2-12 15,-1 1-12-15,-1 2-18 0,-4-5-78 0,2 5-159 16</inkml:trace>
  <inkml:trace contextRef="#ctx0" brushRef="#br0" timeOffset="5406.56">26459 7939 215 0,'0'0'128'0,"0"0"-20"16,0 0 1-16,0-20-18 0,-20 20 9 0,20 0-13 15,0 0-13-15,0 0-13 0,0 0-8 16,0 0-34-16,0 0-3 0,0 0 28 0,0 0-3 0,0 0-7 16,34-4-5-16,-4 7 9 0,4-2 5 15,12 1-21-15,-21-2 13 0,14 0-9 16,12 0 21-16,8 0-29 0,8 0 7 0,11 0 13 16,80-17-19-16,-66 13-11 0,-3-1 3 15,1 1 6-15,-1 1-9 0,1-3 20 0,-10 3-14 16,5 1 14-16,-10-2-19 0,-1 1 1 0,-5 0-13 15,-3 1 24-15,-6 1-20 0,-1-2-10 0,-4 0 9 16,-7-2 7-16,-2 4 5 0,-4-2-17 0,-3 3-9 16,-10 0 6-16,-8-2 16 0,-3 1 19 15,-2 1 9-15,-2 0-7 0,-2 0 2 0,-3-3 12 16,-5 3-20-16,6 0 11 0,-8 0 3 16,2 0-3-16,6 0 4 0,-6 0-12 0,-4 0-5 15,0 0 8-15,0 0-7 0,0 0 0 16,0 0-2-16,12 0-4 0,-12 0-8 0,0 0 7 15,0 0-6-15,9 0 5 0,-9 0-1 0,0 0-5 16,0 0-15-16,0 0-5 0,0 0-15 0,9 0-43 16,-9 0 6-16,0 0-102 0,11-1-200 15,-15-6 14-15,-8-9 16 0,-6-7-18 0</inkml:trace>
  <inkml:trace contextRef="#ctx0" brushRef="#br0" timeOffset="11014.96">12894 9155 209 0,'71'0'58'16,"-46"0"11"-16,14 0 1 0,60 12-37 0,-35-2-10 0,5-2 49 15,6-1 10-15,-1 4 4 0,-1-7-8 16,7 3-23-16,5-3-8 0,-2 2 5 0,6-2-43 16,-2 2 43-16,3-1-29 0,-3-1 4 15,0 1-5-15,0 4-4 0,-4-6-1 0,-5 1 5 16,0 1-9-16,-5-5-4 0,3 3-19 0,-8-1 6 16,-3-2-6-16,-38 0 20 0,17 0-17 15,6 0 35-15,1 0-21 0,-3 0-6 0,-7 0 8 16,-2 0-20-16,-2 0 12 0,-10 0 7 0,-4 0-4 15,-5 0-13-15,-2 0 23 0,-4 0 12 0,-1 0-31 16,-11 0-18-16,12 0-5 0,-12 0 14 16,14 0-31-16,-14 0-23 0,13 0-130 0,-3 0-122 15</inkml:trace>
  <inkml:trace contextRef="#ctx0" brushRef="#br0" timeOffset="12005.91">16471 9331 265 0,'25'0'98'16,"37"39"-3"-16,-41-39-14 0,11 0-21 0,7 0-19 0,4 0 8 0,5 0 24 16,5 0-25-16,-2 0-26 0,1 0 6 0,3 0-18 15,60 11 29-15,-85-11 3 16,18 0-34-16,9 0 9 0,3 0 8 0,4 0-10 15,3 0 6-15,1 0-2 0,4 0 3 0,72-18-19 16,-71 15 26-16,1-2-20 0,-1 1 2 16,3-2 16-16,-3 1-20 0,3 0-1 0,0-1 2 15,-5 1 2-15,-3-1-29 0,-1 1-1 0,-5 0 46 16,-3 0-30-16,-6-1 5 0,0 3 14 16,-7-3-30-16,4 5 34 0,-6-2-10 0,-10 2-11 15,5 0 15-15,-7-2-4 0,-9-1-21 16,-4 4 8-16,-6 0 20 0,-1 0 5 0,-3-1-2 15,0-1-3-15,0 2-1 0,-6 0 7 0,1-3 18 16,1 3-14-16,-1 0-2 0,1 0-3 16,-1 0-2-16,1 0-13 0,-3 0 9 0,1 0 6 15,-1 0-8-15,0 0 11 0,1 0-30 16,-3 0 23-16,4 0-2 0,-4-2-15 0,2 2 6 16,1 0 5-16,1 0 4 0,-4-1-8 15,0 1-4-15,0 0 5 0,0 0-13 0,0 0-3 16,0 0 21-16,0 0-19 0,0 0 1 0,0 0-33 15,0 0 15-15,0 0-48 0,9 9-6 16,-11-6-114-16,-2-5-120 0,-3 1 12 0,0-5-3 16</inkml:trace>
  <inkml:trace contextRef="#ctx0" brushRef="#br0" timeOffset="12701.81">22371 8995 226 0,'2'7'70'0,"3"-1"-9"0,13 11-9 16,0-5-5-16,8-2 68 0,3-4-16 15,4 5-10-15,6-3-13 0,4 2-6 0,1-3-11 16,2 2-10-16,2-4 21 0,7 3-7 0,7-6-46 16,2 4-3-16,5 0 4 0,-1-3-2 15,10 0-3-15,5-2 1 0,-39-1 8 0,17 0-2 16,13 0 16-16,1 0-18 0,3 0-1 16,0 0-3-16,-2 0 0 0,-5 0-3 0,-4 0 4 15,-3 0-12-15,-7 0 21 0,-2 0-3 0,0 0-39 16,-9 0 3-16,-5 0 0 0,33-16 3 15,-49 16 32-15,-11-1-18 0,0 1 11 0,2 0 6 16,-10 0 16-16,4 0-36 0,-1 0 5 0,-5 0 14 16,-4 0-5-16,0 0-11 0,0 0 23 15,0 0-3-15,12 0-3 0,-12 0 1 0,14 0-6 16,-14 0 1-16,0 0-2 0,6 0-1 0,-6 0 0 16,0 0-5-16,0 0-77 0,12 0-49 0,-12 0-117 15,7 10 19-15,-7-12 12 0,-5-1-122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6:23:01.024"/>
    </inkml:context>
    <inkml:brush xml:id="br0">
      <inkml:brushProperty name="width" value="0.05292" units="cm"/>
      <inkml:brushProperty name="height" value="0.05292" units="cm"/>
      <inkml:brushProperty name="color" value="#FF0000"/>
    </inkml:brush>
  </inkml:definitions>
  <inkml:trace contextRef="#ctx0" brushRef="#br0">12774 3218 274 0,'0'0'86'0,"0"0"-18"0,69 35 13 15,-37-29-26-15,-13-6 13 0,36 6 11 0,-12 0-51 16,8-3 24-16,-1 3-33 0,7 0 20 16,5-2-1-16,5-1-23 0,4 3-12 0,7 0 2 15,14-1-30-15,2-2 9 0,11 1-18 0,8-2 7 16,3 2 3-16,4-1-25 0,1 0-22 15,-57-3-129-15,35 0 1 0</inkml:trace>
  <inkml:trace contextRef="#ctx0" brushRef="#br0" timeOffset="729.64">19913 3248 274 0,'36'2'83'0,"6"2"-4"16,-22-4-42-16,15 0 24 0,45 11 5 0,-32-6-8 15,3 2-35-15,-3-1 7 0,2 0 1 0,5 1-15 16,-2-2 7-16,11 4 2 0,0-3 4 16,12 3-15-16,0 3-2 0,4 1 15 0,5-2 10 15,0 1-20-15,4 0-10 0,-2 4-9 0,7-4 6 16,7 3 7-16,5-1-1 0,1-2-7 15,8-3 14-15,-3 1 2 0,1-1 0 0,1-5-13 16,-1-1-5-16,-1 2-3 0,0-1 4 16,1-2-12-16,-60-2 16 0,29 0 4 0,10 0 11 15,2 0-7-15,98-18-8 0,-100 18-1 0,-2 0-4 16,-47 0-8-16,19 0 19 0,5 0-3 0,-1 0-10 16,3 0-9-16,-7 0-33 0,-5 0-5 15,-2 0-74-15,58-14-208 0,-68 4-8 0</inkml:trace>
  <inkml:trace contextRef="#ctx0" brushRef="#br0" timeOffset="1233.47">26565 3286 236 0,'37'3'107'0,"4"0"-14"0,-16-3-30 0,14 0-12 0,11 0 15 15,56 9-22-15,-76-9-5 0,20 0-6 16,12 0 37-16,9 0-8 0,9 0-7 0,5 0-17 16,94-18-5-16,-83 13 24 0,8 1-4 15,-6-2 1-15,12-1 4 0,-4 2-29 0,4-1 5 16,0 0 10-16,2 1-4 0,-2 2-23 15,0 0 21-15,-9 2 2 0,-2-2-9 0,-5 0-15 16,-14 0 13-16,-9 2 3 0,-7-1-12 0,-8 0 6 16,3-1 4-16,-15-1 2 0,-3 4 9 15,-7-1-5-15,-20 1-23 0,7 0 10 0,-5 0 7 16,2 0-4-16,-6 0-5 0,-3 0-5 0,-9 0-1 16,9 0-12-16,-9 0 2 0,0 0-74 15,11-2-33-15,-36-5-111 0,-16 5 19 0,11 2 16 16,-64-11 13-16,18 3-213 0</inkml:trace>
  <inkml:trace contextRef="#ctx0" brushRef="#br0" timeOffset="13313.76">17677 6717 452 0,'0'0'101'0,"0"0"-11"16,0 0-25-16,0-21 7 0,-14-5-29 0,10 17 22 16,4 4-18-16,-7-3-9 0,2 3 1 0,-11-10 0 15,-2 3-5-15,4 1-4 0,-4-3-7 16,-1 8 3-16,-4-4-2 0,-4 5-3 0,-1-7-8 16,1 6-8-16,-3 2 0 0,0-1-2 0,0-2-10 15,-4-1 1-15,4 2 0 0,-2-1 0 16,-5 1-1-16,5 1 2 0,-2 1 6 0,-3 1-1 15,1-2 43-15,1 2-22 0,1 2-3 16,2-1-13-16,16 2 6 0,-7 0 1 0,-5 0-18 16,1 0 6-16,-1 0-14 0,-27 20 18 0,28-11 0 15,6-1-10-15,-7 1 14 0,1 2-4 16,-3-2 13-16,3 5-3 0,1-1-1 0,3 0-1 16,0 4-3-16,1 4 1 0,3-3-1 0,-1 4-2 15,-3 2-1-15,0 2 9 0,0 4-4 0,0-3-9 16,2 6-2-16,1-3-6 0,-1 7-1 15,0-2 3-15,5 2-2 0,-2-5 2 16,2 8 21-16,0-3-7 0,0 1 15 0,2 1-3 16,5-2-38-16,-3-1 2 0,1 0 19 0,2 0 15 15,2-3-18-15,0 1 7 0,2 2-6 0,-2 2 12 16,7 3-14-16,0-20 0 0,0 15 1 16,17 50 17-16,-11-44 2 0,6 0-16 0,-3 1 12 15,5-1 10-15,4 0-3 0,-2-3-2 16,-2 3-7-16,7-6-18 0,-1 0 3 0,3-5 13 15,-2 1 3-15,2-4-23 0,7-1 19 0,-5-1-7 16,5-1 5-16,-3-7-19 0,5-2 3 16,5-6 3-16,0 0 6 0,-1 1 7 0,1-7-7 15,7-1-8-15,-1-2 22 0,-22-1-26 0,11 0 25 16,7 0-23-16,4 0 8 0,49-17-18 16,-48 15 27-16,2-8-25 0,-5 3 27 0,2 0-32 15,-4 1 22-15,5-4 6 0,0 0-9 16,-8-2-8-16,8 2 12 0,-5-3-23 0,0-3 34 15,2 3-3-15,-4-5-17 0,-1 2 1 0,-1-5 1 16,-1 1-1-16,5-2 1 0,2-2 0 16,-4-3 19-16,0-3-2 0,-5 2-11 0,2-5-1 15,-2 1 0-15,-2-1 1 0,0-3-8 16,-5-1 8-16,-2-1-22 0,-2-1 18 0,-3-3 4 16,-2 3-6-16,0-1 20 0,-9-3-21 0,2-4 9 15,0-2-11-15,-6 1 13 0,1-3-11 0,-4 0 7 16,0 27 4-16,0-15-29 0,0-3 33 15,0-4-15-15,-18-40 14 0,7 47-10 0,-3-1-7 16,-7 7 1-16,-2 3 0 0,-9 3 9 0,-7 8-17 16,0 6 1-16,-11 3 8 0,2 6 2 15,-5 4-43-15,0 0-22 0,26 0-36 0,-19 0-111 16,-5 0 15-16,-1 0 13 0,-1 0-133 16</inkml:trace>
  <inkml:trace contextRef="#ctx0" brushRef="#br0" timeOffset="31584">16987 9213 212 0,'0'0'170'0,"0"0"-35"0,0 0-14 0,0 0-11 0,0 0 4 16,0 0-24-16,34 42-7 0,-2-40-9 15,5 3-34-15,2-1 20 0,2-4-3 0,12 0-3 16,4 1-2-16,-2 1 9 0,-25-2-24 16,14 0-24-16,8 0 8 0,8 0 12 0,4 0-3 15,0 0-10-15,3 0-8 0,2 0 12 0,-3 0-8 16,1 0 5-16,2 0-4 0,-5 0-9 15,0 0 8-15,-4 0 0 0,-1 0 0 0,-4 0 8 16,0 0-26-16,-2 0 11 0,-3 0-13 0,-8 0 15 16,31-17-1-16,-50 17 2 0,-23 0-23 15,16 0-21-15,-2 0 11 0,-3 0 2 0,-11 0-51 16,14 0 17-16,-14 0-24 0,18-16-15 16,-15 13 9-16,-6-2 2 0,1-1 20 0,0 0-10 15,-3-1 7-15,-4-11 19 0,0 4 2 0,0 1 7 16,2 1 9-16,-5-7 41 0,3 6-9 15,0 3 23-15,2-1-10 0,0 4-4 0,3 0 7 16,-1-1 14-16,1 3-3 0,1-2-2 0,1 4-4 16,-3-2-19-16,3 0 8 0,0 3 10 15,2-1-30-15,0 3 11 0,0 0 1 0,0 0-1 16,0 0 12-16,20-13-5 0,-10 13 5 16,-1-2 0-16,2 2 2 0,1 2 4 0,1-2-6 15,31 14-1-15,-19-6-2 0,3 4-2 0,-1 0 0 16,-2 3 9-16,-2 1-11 0,3 1 4 15,-8-1 13-15,3 4 18 0,-8-1-28 0,1 4 5 16,-2-4-7-16,-6 4-12 0,-1-2 32 0,-3-6 4 16,-2-15-22-16,0 21 11 0,-18 21 2 0,7-17-8 15,-6-1-11-15,-5-4-10 0,3 2 4 16,-4-7-22-16,0 1-6 0,10-5 3 0,-8 2-53 16,7-10-91-16,14-3-173 0,-11 0 16 15,-10-18 9-15</inkml:trace>
  <inkml:trace contextRef="#ctx0" brushRef="#br0" timeOffset="33341.1">29034 8357 247 0,'0'21'199'0,"0"-21"-11"0,0 0-23 0,0 0-27 15,0 0-12-15,0 0-12 0,0 21-7 16,0-21-15-16,0 0 2 0,0 0 8 0,-25 27-28 15,25-28 7-15,5 1-5 0,-3 1-9 16,3-1-7-16,-1 0 1 0,1-1-11 0,-1 1 0 16,1 1 0-16,2-1-2 0,2 3-11 0,0-2 3 15,3-1 5-15,-12 0-15 0,23 0 8 16,2 0-1-16,5 0-5 0,0 0 0 16,4 0 7-16,3 0-15 0,2 0 3 0,0 0 1 15,2 0 2-15,9 0-7 0,-2 0-4 0,3 0-4 16,4 0-1-16,0 0-6 0,64-9 10 0,-55 5-2 15,7 2 0-15,3 0-11 0,2-1-1 0,-3 1 0 16,-2 2-1-16,5-5 2 0,2 2-3 16,-7-1 0-16,2-1 5 0,-2 1-11 0,-7 2 5 15,1-1-3-15,-6 3 0 0,-4-4 0 16,-4 2 10-16,8 1-12 0,-8 1 18 0,-1-4-15 16,-6 2 3-16,-28 2-4 0,14 0 12 15,-1 0 0-15,-1 0-5 0,-7 0-2 16,-1 0 5-16,-6 0 5 0,-3 0-7 0,1 0 7 15,-12 0-4-15,9 0-1 0,-9 0 12 0,14 0-8 16,-14 0-5-16,11 0 2 0,-11 0-4 16,0 0-8-16,9 0 3 0,-9 0 1 0,0 0 6 15,0 0 3-15,10 0-21 0,-10 0-5 0,0 0-23 16,0 0-46-16,0 0 8 0,0 0-253 16,16-17-72-16,-19-10 25 0,-6 2 14 0,-5-4 37 15,8-1 12-15,-1-1-1 0</inkml:trace>
  <inkml:trace contextRef="#ctx0" brushRef="#br0" timeOffset="35049.15">24173 7551 293 0,'0'0'108'0,"23"0"-2"0,-23 0-79 15,0 0 0-15,0 0 82 0,18 0-15 16,10 30-5-16,-21-24-23 0,0 0 21 0,16 6-32 16,2-5 1-16,5 1-7 0,9-1-4 15,-3-2-6-15,15-1-6 0,4-2-4 0,4 1-2 16,-1 3-3-16,8-6 3 15,5 3-2-15,3 0 3 0,4 1-2 0,4-2-10 0,-1 2 7 16,3 1-1-16,6-2-2 0,-10 1-3 16,14-2-34-16,-4 1 0 0,-49-3 3 0,23 0-33 15,12 0 31-15,6 0-14 0,-2 0 24 0,72-21-3 16,-79 19-25-16,-13-4 4 0,-1 2 42 16,-10 4-3-16,6-3-10 0,-10 3-5 0,-24 0-1 15,9 0 0-15,-7 0 0 0,0 0 4 0,-5 0 10 16,-4 0-13-16,2 0 0 0,-7 0 2 15,-9 0 15-15,12 0-4 0,-12 0-1 0,13 0 18 16,8 13-5-16,-16-11-49 0,-3 2 6 16,5-2 15-16,0 1-21 0,-3-2-36 0,1 1-48 15,-1-2-179-15,-4 0 10 0,0 0-1 0</inkml:trace>
  <inkml:trace contextRef="#ctx0" brushRef="#br0" timeOffset="36830.25">31580 3120 325 0,'0'0'120'0,"75"-38"-14"0,-59 38-11 0,19 0-14 16,50-15-8-16,-33 8-9 0,1-1-12 0,5-1-1 16,-1 3-2-16,0-4-7 0,5-2 5 15,2 1-5-15,-4 1-18 0,-5-2-2 0,0 4-4 16,0 1 0-16,-7-2 21 0,-2 0-17 15,2 0-5-15,-11 6-3 0,-7 0-1 0,0-3 3 16,-8 4-3-16,-6 1-2 0,-4-2 12 16,2 3-2-16,-7 0-4 0,-7 0-17 15,0 0 0-15,9 0 12 0,-9 0-3 0,14 0-12 16,-14 0-2-16,27 18 3 0,-9-5-13 0,-4-2 2 16,2 4 28-16,0 1 0 0,3 4-28 15,-8-1 3-15,3 3 26 0,-3-1-9 0,-2 4-2 16,1 2 1-16,1 1 6 0,-2 2-5 0,-4 3-1 15,-1 4 0-15,6 5-4 0,-6 5 2 0,3-2-2 16,-5 6 0-16,1 7 2 0,-3 5 14 16,0 9-24-16,0-33 4 0,0 20 1 0,0 15-1 15,0 10 6-15,-16 100 18 0,6-73-13 0,4 4 7 16,-8 3-2-16,5 6-25 0,-1 3 31 16,-1-1 5-16,2-1-11 0,-3 11-4 0,1-1 2 15,-1 1-18-15,6-10 26 0,1-4 3 0,0-7-12 16,1-4-12-16,4-60 14 0,0 24 22 15,0 10-23-15,0 2 9 0,20 82-9 0,-8-94 2 16,-5-3 1-16,2-8 1 0,-2-4-3 0,4-4 5 16,-2-5-8-16,-4-5 15 0,4-3-19 15,-4-5-14-15,2-7 18 0,-3-5-16 0,-4-8-28 16,0-5 6-16,0-13-102 0,0 0-145 16,-16 3-75-16,0-21 22 0,-2-10 5 0</inkml:trace>
  <inkml:trace contextRef="#ctx0" brushRef="#br0" timeOffset="37635.28">31642 3524 229 0,'4'0'94'16,"1"-2"-14"-16,-1 1 13 0,1 1-16 0,0-3-23 0,-3 3-8 15,0 0-3-15,0 3 17 0,3 0-20 16,0 4-4-16,-1-1 36 0,-1 5-11 0,6 17-6 15,-5 1-16-15,1 4-3 0,-1 6 8 16,3 4-12-16,-2 4 27 0,0 5-16 16,-1 5 1-16,1 6 0 0,-1 10-25 0,-4 12 27 15,9 10-24-15,-4 5 7 0,2 8 12 16,-2 5-13-16,-5 6-10 0,4 4 10 0,-4-1-2 16,0 6 13-16,0-63 2 0,0 36 1 0,-21 136-9 15,8-101-7-15,1-2 0 0,-6-1 13 0,-3-6-22 16,5-4 18-16,-2-5-4 0,2-10 6 15,-3-3 2-15,6-9-5 0,-6-6 14 0,1-5-4 16,7-7 8-16,-3-8-21 0,-2-4 6 0,7-8-6 16,-5-5-12-16,7-8 10 0,-7 1-1 15,5-11 0-15,2-1-5 0,3-4 10 16,-6-6 6-16,10-9-2 0,0 0-9 0,-4-4 2 16,-1-2 1-16,3-1 5 0,2 0 5 0,0-2-3 15,-2-3-7-15,-1 0-2 0,3-3 6 16,0 0-9-16,0 0-9 0,21-3-4 0,0-3 4 15,8-5-10-15,-3-2 6 0,8 1 1 0,3-5-19 16,-1 1-1-16,1-2 3 0,4 6-11 16,-2-4 10-16,5 4-9 0,2 3 1 15,-3 0 6-15,3-2-16 0,-2 1-1 16,-8-1-4-16,-1 8 15 0,4-4-17 0,-7 4-4 16,-2 1 9-16,-7-1-24 0,-7 2-8 0,2 1 7 15,-2 0-9-15,-16 0 4 0,0 0-32 0,14 0 8 16,-3 0-143-16,-11 0 16 0,12 0 19 15,-12 0 13-15,0 0 17 0,14-18-192 0,-17-6 26 16,-10-5 27-16</inkml:trace>
  <inkml:trace contextRef="#ctx0" brushRef="#br0" timeOffset="38479.08">32378 2506 467 0,'2'6'308'0,"-2"1"-11"0,0-5-24 0,2-1-29 16,-2-2-34-16,3-4-5 0,-1-3 5 0,-2-2-24 15,2-17-16-15,3-3 2 0,-5 11-33 16,0-11-4-16,0-3 13 0,0-7-16 0,-19-42-9 16,8 38-4-16,4-1-11 0,-7 4-23 15,5-5-9-15,-5-1-8 0,-2 0-13 0,0-6-2 16,-2-5-3-16,2-2-7 0,0 1-4 0,-2 1-3 15,1 3-11-15,8 2-16 0,0 3 7 16,7-2-4-16,0 6-12 0,2 28 0 0,0-11-33 16,18-29 3-16,3 30-18 0,-3 2-7 0,5 9-8 15,0 7 6-15,2 3-15 0,-2 3-13 0,-12 4-5 16,24 19 0-16,-15-4-6 0,-1 9-23 16,-12 10 8-16,-3 3 4 0,-4-14-11 0,0 11-19 15,-20 52 11-15,1-29 9 0,-6 4 7 16,0 2 9-16,-5-2-10 0,5-5 9 0,4-2 28 15,-2-8 6-15,7-4 9 0,0-6 6 16,2 1 24-16,3-5 25 0,-3-8 5 0,9-6-5 16,5-18 19-16,0 0-8 0,30 15 0 0,0-18-1 15,-14 3 3-15,37-17-1 0,-14 4-20 0,4 1-5 16,1-2-4-16,0 1-15 0,-3 1 3 16,-2 1-47-16,0 1-28 0,-7 4-49 0,-2-7-144 15,-3 2 18-15,-6-1-73 0,-10 0-5 16</inkml:trace>
  <inkml:trace contextRef="#ctx0" brushRef="#br0" timeOffset="38978.65">32802 2341 320 0,'0'-3'251'0,"0"0"-35"15,-5-1-39-15,10 2-26 0,-5 2-12 0,0 3-20 0,5 4-2 16,-3 1-17-16,-2 1-13 0,7 18-14 16,-3 1-41-16,3 2-21 0,-2 0-46 0,9 5 5 15,-8-1-272-15,4-2 24 0,-4-2 14 16,4 1 14-16,-6-7 4 0</inkml:trace>
  <inkml:trace contextRef="#ctx0" brushRef="#br0" timeOffset="39542.03">32490 4002 365 0,'-11'27'138'0,"8"-2"-60"0,-6 1-17 0,0 4-50 0,0 1-10 15,7-3-74-15,-3 1-179 0</inkml:trace>
  <inkml:trace contextRef="#ctx0" brushRef="#br0" timeOffset="39960.6">32463 6181 254 0,'2'10'111'0,"-2"4"-30"16,2-4-41-16,-2 2-48 0,2 18-25 15,-2-30-75-15</inkml:trace>
  <inkml:trace contextRef="#ctx0" brushRef="#br0" timeOffset="40145.93">32476 6919 337 0,'0'15'196'0,"3"-3"-42"0,-3 0-3 0,0-5-17 16,0-3-4-16,0 3-11 0,4-4-1 0,-8 1-9 15,4 1-9-15,0-2-25 0,0-3-16 0,0 0-64 16,0-3-16-16,0-3 3 0,0-5-181 15,-5-17-145-15,5 11 17 0,-11-47 7 0</inkml:trace>
  <inkml:trace contextRef="#ctx0" brushRef="#br0" timeOffset="40330.08">32398 3590 278 0,'0'-3'84'0,"0"0"-15"16,0 1-46-16,0-1-35 0,0-1-99 0</inkml:trace>
  <inkml:trace contextRef="#ctx0" brushRef="#br0" timeOffset="40637.48">32479 4370 236 0,'-10'42'26'0,"4"6"10"0,-4 1-3 0,1 1-10 15,-7-2 20-15,2-1-28 0,3-4 9 0,0-4-21 16,-3 5 10-16,5-5 18 0,2-4-5 0,4-2-1 16,-1-6 18-16,2 4 5 0,-1-10-30 15,3-2 0-15,-2 0-15 0,2-6 17 0,0 8 0 16,0 2-25-16,0 2 13 0,21 29 9 0,-15-24-14 15,-3 1-32-15,8 4-12 0,-6-1 4 16,-5-17-44-16,0 6-81 0</inkml:trace>
  <inkml:trace contextRef="#ctx0" brushRef="#br0" timeOffset="40770.25">32265 6175 290 0,'-4'49'81'0,"4"-25"-27"0,-12 46-37 0,5-23-3 16,5 1-30-16,-2 2-59 0</inkml:trace>
  <inkml:trace contextRef="#ctx0" brushRef="#br0" timeOffset="40922.58">32277 7536 219 0,'-2'11'181'0,"-3"-2"-30"0,5 1-13 0,-5-4-21 16,3-1-11-16,-2-1-30 0,-1-1-7 0,0-3-110 15,3 0-113-15,-5-2-176 0</inkml:trace>
  <inkml:trace contextRef="#ctx0" brushRef="#br0" timeOffset="42165">29578 9841 436 0,'0'0'204'16,"0"0"-31"-16,0 0-5 0,0 0-29 0,25 0-15 16,0-11 3-16,5-2-14 0,0 10-31 0,4 3-5 15,-4-2-9-15,-14 2 0 0,9 0-8 16,24 17-4-16,-24-4-13 0,-9 10 6 0,-7 2-9 15,0 5 15-15,-4 6-17 0,-5-16-4 16,-23 45 16-16,2-26-11 0,1 3-15 0,-10 2 0 16,5-2-4-16,-5-3-7 0,0-1 7 0,5-3-4 15,2-4 2-15,-2 1 4 0,4-5 1 16,0-5 20-16,8-5 10 0,1-5 13 0,3-6-9 16,4-6 3-16,5 0-4 0,0 0-16 0,-4-18 8 15,13-8-10-15,-4-5 4 0,6-2 1 0,3-9-3 16,6 6-14-16,-1-6 8 0,1 2-4 15,1-2-2-15,0-2-6 0,-3 4 12 0,7 0-10 16,-4 3 2-16,4 5 5 0,-7 0-3 16,-2 5 5-16,-2 3-19 0,-7 8-1 0,7-1 3 15,-10 8-5-15,6 3 11 0,-8 3-3 0,-2 3-8 16,0 0 11-16,0 0-15 0,18 23-14 0,-18 5 16 16,7 2 8-16,-5 3-11 0,1 4 0 15,-3 1-7-15,9-2-16 0,-9 3-10 0,4-2-5 16,1-1-24-16,0 1-10 0,2-5-12 0,2 1 0 15,0-3-2-15,7-5-9 0,-2-4-45 16,-3 0 11-16,10-10-58 0,-7-5-72 0,-5-6-112 16,-9 0-13-16,11 0 45 0,12-33 20 15,-18 7-7-15</inkml:trace>
  <inkml:trace contextRef="#ctx0" brushRef="#br0" timeOffset="42363.1">29573 9724 610 0,'0'-3'194'0,"0"0"-27"0,5 0-13 0,4-1-17 16,21-4-21-16,7 0-13 0,2-4-4 16,6 2-19-16,-6-2-14 0,10 2-42 15,-4-2-54-15,1 6 3 0,-2-6-131 0,-3 0-136 16,3-2 20-16,-3-4 11 0,-7 3-56 15</inkml:trace>
  <inkml:trace contextRef="#ctx0" brushRef="#br0" timeOffset="42555.16">30252 9775 374 0,'30'4'254'0,"-12"-3"-24"0,12-3-43 15,-14 2-9-15,9 0-30 0,35-14-19 0,-26 7-8 16,1 0-31-16,-5 5-16 0,4-5-40 0,-9 2-43 16,-4 5 2-16,-1 0-95 0,-10-3-77 15,-6 3-104-15,-4 0-53 0,0 0 19 0,5 9-2 16</inkml:trace>
  <inkml:trace contextRef="#ctx0" brushRef="#br0" timeOffset="42718.18">30325 10212 464 0,'-4'14'280'16,"-1"-5"-23"-16,3-2-43 0,4-4-16 0,-2-1-12 0,5-2-22 16,4-2-12-16,5-1-23 0,13-10-6 0,3-4-15 15,5-1-41-15,-1-3-30 16,0 1-16-16,1-3-50 0,1-4-50 0,8 3 8 16,-3-6-251-16,-2-3-57 0,5-2 42 15,-3 1 9-15,3 1 37 0</inkml:trace>
  <inkml:trace contextRef="#ctx0" brushRef="#br0" timeOffset="43142.28">31871 9254 710 0,'2'-9'249'0,"-2"4"-31"15,-9 1-28-15,0 4-27 0,-21 4-1 16,-4 4-25-16,-1 5-20 0,-11 4-6 0,5 2-24 15,-7 4-2-15,2-1-9 0,3 2-16 0,6 0-5 16,3 1-7-16,1-4 2 0,1 5-24 16,9-5 5-16,7-2-13 0,0-1-4 0,7-3-4 15,9-3 9-15,0-12-16 0,0 0 8 0,0 9-13 16,25 8 3-16,-15-13 0 0,10 7 6 16,-2-1 6-16,5 0-11 0,-9-4-5 0,7 5 4 15,-7-2 1-15,-5 3 5 0,0-3-2 16,2 9 12-16,-6 6-4 0,-5 3 4 15,0-12 5-15,0 9 9 0,-21 36 4 0,8-21-7 16,-3-1-1-16,-5 0 12 0,3 2 3 0,-3-1 1 16,0 0 9-16,-2-1-18 0,10-2 0 0,-6-2 4 15,1 1-6-15,6 0-6 0,6-9 15 16,-6-4-4-16,7-6-11 0,1-5-4 0,4-11 11 16,0 0-11-16,0 0-14 0,21 15-12 15,4-22-39-15,2-3-17 0,-1-7-17 0,-1-1-22 16,5-2-29-16,-1 1 10 0,1-8-80 15,-9 4-73-15,4-3-88 0,-4-4-2 0,-3-2 23 16,0 2 26-16,-2-2-9 0,0 1 20 16</inkml:trace>
  <inkml:trace contextRef="#ctx0" brushRef="#br0" timeOffset="43521.17">31885 9628 309 0,'20'-15'225'0,"3"2"-17"0,0 1-31 16,-4 1-19-16,-1 4-13 0,-7 3-19 0,3 2 9 15,-2 2-21-15,-12 0-12 0,0 0 2 0,13 0-6 16,17 31-12-16,-18-9-3 0,-8 0-6 16,3 6-14-16,-7 4 5 0,0-15-18 0,0 12-11 15,-21 38-1-15,5-26-10 0,5-1-6 0,-7 1-13 16,6-4 11-16,-2-4-4 0,5-4-8 16,-2-3-3-16,2-5 17 0,4-6 12 0,5-4 15 15,-5-10 3-15,10-2 2 0,0-4 8 16,11-11 12-16,-3-5 9 0,8-8 19 15,0-4-22-15,-3-2 9 0,3-1 17 0,-1-2-12 16,1 5-11-16,2-4-8 0,-7 4-8 16,5-5 34-16,-8 13-18 0,3 0-9 0,-2 2-9 0,-2 7 6 15,-6 1-26-15,-1 9-3 0,-3 3-10 16,3 1-2-16,-5 2 11 0,0 0-3 0,0 0-2 16,7 21-5-16,-5-12-3 0,-2 3-59 15,5 18-30-15,-5-15-28 0,0 9-74 0,0 1-45 16,-21 32 20-16,12-27-226 0,0-6-39 15,0-9 30-15,6-3 15 0,-1-2 40 0,1-1 21 16,3 0 26-16,0-9-14 0</inkml:trace>
  <inkml:trace contextRef="#ctx0" brushRef="#br0" timeOffset="43769.33">32327 10079 650 0,'7'3'290'0,"-2"-3"-30"0,4 0-5 15,-4-3-4-15,4 0 7 0,11-10-27 0,3-4-5 0,-7-5-38 16,7-4-17-16,2 0-18 0,-2-5 24 15,-7 1-19-15,5 0-17 0,-7 0-1 0,-3 5-25 16,-4-1-2-16,0 1-12 0,-2 4 2 16,-5 10-22-16,7-2-5 0,-5 4-20 0,-2 3 12 15,2 0-32-15,-2 3 7 0,0 3 8 0,0 0-13 16,0 5-5-16,-2-1-29 0,2 5 1 16,-2 1 1-16,2 4-52 0,2 16 3 0,-2-18-20 15,0 9-22-15,0 7-16 0,0-1-17 0,0 0-26 16,0-3-23-16,0-3 15 0,0-4-119 0,0-1-146 15,11-5-17-15,-11-11 48 0,16 19 17 16,-9-22 16-16,-2-3 17 0,11-12 15 16,0-4-12-16</inkml:trace>
  <inkml:trace contextRef="#ctx0" brushRef="#br0" timeOffset="43902.2">32738 9249 376 0,'-3'-6'275'0,"1"-3"-52"0,0 5-52 0,2-2-28 0,0 3-53 16,-2 0-65-16,2 4 0 0,-3-1-236 0,1-1-114 16,-5-1 6-16</inkml:trace>
  <inkml:trace contextRef="#ctx0" brushRef="#br0" timeOffset="44403.3">31486 10757 290 0,'-5'5'236'0,"1"2"-23"0,-1-6-21 0,5 0-14 15,-5 3-15-15,3-1-3 0,0-1-19 0,2 1-20 16,0-3 6-16,2 0-24 0,5 0-1 0,2 0-11 16,30-5 3-16,-18 5-9 0,48-16-17 15,-12 4-8-15,12-5-2 0,16-2-11 0,-1-6-5 16,29-5-3-16,-1-2 2 16,12-2-10-16,2-1-6 0,0-1-3 0,3-1-3 15,-12 4 6-15,-17 3-4 0,-1 5-5 0,-19 4-3 16,-11 1-18-16,-14 5-9 0,-9 2-9 0,-9 1-16 15,-14 5-25-15,-17 5-40 0,-8 3 10 0,-12 2-193 16,-13 0-97-16,4-3 23 0,-44 12-10 16,19-3 13-16,-2 2 30 0</inkml:trace>
  <inkml:trace contextRef="#ctx0" brushRef="#br0" timeOffset="44799.28">32364 10992 449 0,'5'31'238'0,"-5"0"-32"0,0-15-4 0,0 10-15 15,0 7-24-15,0 2-1 0,0 3-13 16,0 2-22-16,-16 44-12 0,13-46-6 0,-4-4-14 16,3 1-13-16,4-4 2 0,0-19-12 15,0 2-12-15,0 2 14 0,0-4 4 0,0-1-5 16,0-11-11-16,0 10-7 0,0-10-1 15,16 9 1-15,-9-12 2 0,18-15-22 0,-4-2 14 16,-5-6-15-16,7-7 18 0,-3 0-17 0,-4-2-4 16,0-2-2-16,-2-2 10 0,0-3-11 15,2 3 5-15,0 1 21 0,-2 0-18 0,-1 8 2 16,-1 3-3-16,-8 3 10 0,6 11-6 0,-3 3-21 16,-5 10 9-16,-2 0 8 0,0 0-16 0,30 29 15 15,-17-5 9-15,1 4-4 0,2 0-13 16,-2 6-2-16,2 5 4 0,-2 1 13 0,2-4-7 15,-2 3-13-15,2 0-8 0,2-1-33 0,-2-4-39 16,-2-4-43-16,-7-2-56 0,6-4 15 16,-8-6-320-16,0-6 33 0,-5-6-13 0,0-6 27 15,-10-6 61-15,10-5 22 0,-9-9 4 0,2-15 22 16</inkml:trace>
  <inkml:trace contextRef="#ctx0" brushRef="#br0" timeOffset="47202.49">28278 11693 439 0,'0'0'242'0,"0"0"-9"0,0 21-25 16,0-21-28-16,0 0-1 0,0 0-31 0,4-1-6 15,17-23-24-15,2-3-9 0,4-2-14 16,8-7-8-16,-5-2-9 0,-1-3-14 0,1-5-6 16,0-1 0-16,-5 2-10 0,-2-7-5 15,-11 0-1-15,1 8-8 0,-1-2-1 16,-12-2-8-16,0 25-13 0,0-8 1 0,-21-29-3 15,8 36-10-15,-8 9 9 0,-4 6-5 0,11 9-1 16,-2 0-1-16,-30 30-3 0,23-6 5 16,7 1-4-16,0 7-4 0,7 5 5 0,0-1 1 15,9 6-7-15,0-20 10 0,13 46-1 16,3-31-4-16,5 4 4 0,-3-4-6 16,8 2 0-16,3-4 2 0,1 2 12 0,5 3-20 15,-6-2 9-15,-3 1-2 0,-1-2-3 0,-4 1 4 16,-8 2 2-16,-1 0-5 0,-12 4-2 15,0-23 17-15,0 10-5 0,-25 43 5 0,4-40-8 16,-4 1-10-16,-1-5 15 0,-8 0-8 16,9-3 2-16,-5-3-1 0,-4-4-18 0,-1 0-11 15,1-4-20-15,-1-6-27 0,10-3 7 16,0-6-137-16,25-1-166 0,-30-18 23 0,30-2 25 16,0-9-2-16,0 14 11 0,30-36 3 0</inkml:trace>
  <inkml:trace contextRef="#ctx0" brushRef="#br0" timeOffset="47421.4">29255 11764 380 0,'9'4'342'0,"-5"-4"-59"16,1 3-38-16,2-3-23 0,2 0-20 0,0-2-22 0,3 1-35 15,6 1 0-15,7 0-30 0,39-18-10 16,-27 9-10-16,2 2-20 0,-5-1-8 15,3 2-37-15,-2-3-28 0,-10 6-19 0,2-3-37 16,-6 3-40-16,-5-1 10 16,-7 1-125-16,0 1-122 0,-6 2 23 0,-3 0 24 0,0 0 17 15,-7 0 14-15,-2 5-73 0</inkml:trace>
  <inkml:trace contextRef="#ctx0" brushRef="#br0" timeOffset="47599.41">29278 12065 490 0,'-10'10'287'0,"1"-1"-38"16,5-3-17-16,4-1-14 0,4-4-32 0,1 1-16 16,4-2-22-16,2 0-19 0,24-4-9 0,-19 4-26 15,43-13 0-15,-20 4-25 0,7-4-19 0,-7 4-22 16,12-5-30-16,-8 4-53 0,8 1 7 16,-5 3-203-16,-7-6-149 0,0-5 38 0,-3 2 24 15,-6-1 15-15,-12-2 11 0</inkml:trace>
  <inkml:trace contextRef="#ctx0" brushRef="#br0" timeOffset="48190.55">30321 12291 394 0,'9'36'206'0,"5"6"-18"0,-3-3-10 0,5 8-17 15,-2 3-10-15,7 2 7 0,-3 1-30 0,3-2 2 16,-1 0-7-16,-1-2-8 0,1-8-4 15,-4 0-9-15,-2-5-8 0,7-2 8 0,-12-6-4 16,7-3 17-16,-7-2 12 0,0-10 5 16,-4-8-12-16,-3-1-21 0,-2-4-6 0,0 0-13 15,19-29 0-15,-15 3-9 0,1-4-15 0,-3-6 3 16,-2-3-23-16,0 13 20 0,0-8-16 0,0-8-6 16,0-4-16-16,-16-50 9 0,7 39-24 15,0 0 5-15,-3-8-10 0,-2-5 8 0,-2 0-17 16,7-2 8-16,-2 2-4 0,-3 2 9 15,5 4-16-15,-3 2 14 0,3 4-2 0,5 2 3 0,-3 8-9 16,2 1 8-16,-4-3 3 0,9 7 0 16,0 3-13-16,0 6 13 0,0 18-6 15,0-5 5-15,0 2-4 0,0 2-2 0,0 2-10 16,0 3 11-16,21-9-7 0,-12 14 7 0,2 4-4 16,-2 0-2-16,1 1 3 0,24 1 6 0,-18 1-3 15,14 0 5-15,4 0 0 0,12 0-13 16,5 0-1-16,6 0 1 0,9 0-19 0,15 0 2 15,6 0-7-15,108-12 4 0,-85 2-10 16,16 0-10-16,-2-1-33 0,-5 1-27 0,-4-2-32 16,-10 5 13-16,-16-3-172 0,-6 0 21 15,-21-2-149-15,-14 2 43 0,-9-4 25 0,-16 4 52 16,-16 1-2-16</inkml:trace>
  <inkml:trace contextRef="#ctx0" brushRef="#br0" timeOffset="49025.71">30977 11885 345 0,'0'-3'138'0,"7"0"-15"0,-3 0-10 0,1 0-13 16,6 2-17-16,-2 1 3 0,1 1-33 0,15 8 1 15,5 3 4-15,-10 7 0 0,5-4-22 16,-4 8 3-16,-12 2 17 0,5 3-13 0,-14 2 13 16,0-14 2-16,0 8-5 0,-14 37-3 15,3-28 10-15,-8 0-13 0,3 2 0 0,3-7-4 16,-3-4 8-16,6 0-1 0,-1-6 17 0,2-5 4 16,0-1 12-16,9-4 10 0,-5-3-5 15,0-3-10-15,5 1-2 0,0-3-4 0,0-6-9 16,0-1-1-16,5 1-14 0,4-18 1 0,10-3-6 15,-3-3-13-15,0-6 2 0,9 7 2 16,-7-5-14-16,3-3 8 0,-1 8-6 0,-1 2-1 16,-10 2 1-16,2 7 4 0,1 4-9 15,-7 4 5-15,-1 7-8 0,1 3-4 0,-5 0 2 16,0 0 1-16,0 18-11 0,4-8 4 16,-8 17 9-16,4-12-10 0,0 9 6 0,0 4-9 15,-16 37 2-15,16-29-6 0,-5 0-30 16,0-3-11-16,5 1-15 0,0-19-44 0,0 3-25 15,0 0 13-15,0-4-92 0,21 8-189 16,-12-19 10-16,3-2 23 0,-8-5 24 0,19-4 22 16,-2-4-2-16</inkml:trace>
  <inkml:trace contextRef="#ctx0" brushRef="#br0" timeOffset="49183.71">31488 12270 251 0,'5'-3'300'0,"-1"3"-52"0,1-2-39 0,-1-1-28 16,8 2-28-16,-3-2-23 0,19-5-27 0,-10 7-47 16,5-5-46-16,-3 0-15 0,-1 3-2 15,-8-3-315-15,3 0-22 0,-7-3 8 16,-3 2 10-16</inkml:trace>
  <inkml:trace contextRef="#ctx0" brushRef="#br0" timeOffset="49604.08">31873 12030 323 0,'23'-6'233'0,"0"3"-30"0,-7 2-29 0,3 5-22 0,-19-4-19 0,11 0-4 16,7 0-17-16,24 20-18 0,-24-5-15 0,-2 1 17 15,-7 4-19-15,-4 0 2 0,-3-2 1 16,-2-5-17-16,0 8-11 0,-30 28-1 0,14-19-4 15,-4 0-10-15,1-6-6 0,3 1 5 16,-2-4-9-16,2-4 16 0,2-2 4 0,7-5 12 16,-7-1 14-16,10-4 24 0,-1-1-6 15,3-4-8-15,2 0-11 0,0 0-10 0,0 0-17 16,-5-18 23-16,8 11-28 0,6-17-1 0,7 3-2 16,-2-5-1-16,2 3-14 0,2-6-3 15,7 2 7-15,-4 1-6 0,4 0 10 16,-7 1-17-16,3 0-3 0,-3 6 1 0,-2 4 8 15,-2 4-3-15,-5 4-15 0,-2-1 3 0,-2 4 11 16,-5 4-6-16,0 0-7 0,0 0 6 0,16 17-6 16,-16-8-2-16,4 1 7 0,-4 0-8 15,0 23 14-15,0-18-22 0,0 9-16 0,0 3-19 16,0 1-32-16,-25 31-17 0,21-32-33 0,1 0 11 16,1-8-131-16,2-4-84 0,0-15-67 15,0 0 29-15,0 10 27 0,0-10-26 0,0 0 29 16</inkml:trace>
  <inkml:trace contextRef="#ctx0" brushRef="#br0" timeOffset="49871.61">32206 12414 397 0,'7'1'252'0,"-5"2"-19"0,3-3 5 16,-5 0-26-16,4 0-11 0,5 0-10 0,-4-4-19 16,4-2-12-16,12-5-12 0,-1-4-6 15,1 2-24-15,2-5-4 0,-5 3-8 0,-4-6-10 16,-3 6-8-16,3-3-13 0,-9 6 12 15,9 0 2-15,-12 1-9 0,2 7-11 0,1-4-13 0,-5 8-7 16,0 0-8-16,0 0-11 0,0 0 4 16,0 0 5-16,0 0 2 0,-5-15-7 0,3 20-17 15,2-2-18-15,-2 4-4 0,2-1-6 16,-2 3-9-16,-1 0-10 0,3-1-14 16,0 2-20-16,-2 1-10 0,2 1-30 0,0-3-31 15,0 0 14-15,0 3-160 0,0-3 23 0,0-9-165 16,21 16 26-16,-17-20 37 0,3 1 24 0,0 1 11 15,16-11 0-15</inkml:trace>
  <inkml:trace contextRef="#ctx0" brushRef="#br0" timeOffset="50031.63">32538 12062 312 0,'-2'-6'334'0,"0"4"-56"15,2-5-36-15,-5 3-31 0,3 2-30 0,2-1-23 16,-2-2-19-16,-1 2-46 0,3 2-47 0,-2-2-32 15,2 1-59-15,2 2 5 0,1-3-284 16,-1 0 24-16,-2-1 19 0,2-1-46 16,-2 0 21-16</inkml:trace>
  <inkml:trace contextRef="#ctx0" brushRef="#br0" timeOffset="51696.85">31873 12013 409 0,'0'0'229'0,"0"0"-27"15,0 0-26-15,0 0-22 0,0 0-21 0,0 0 2 16,0 0-15-16,0 0-8 0,0 0-15 15,0 0-10-15,28-19-24 0,-10 19 3 0,10 0-7 16,8 0 6-16,6 0-10 0,3 0-31 16,4 0-17-16,-4 0-9 0,40-22-28 0,-39 19 2 15,-2-3-79-15,-26 6-57 0,7 0-138 16,1 0-38-16,15-15 9 0,-32 9 10 0</inkml:trace>
  <inkml:trace contextRef="#ctx0" brushRef="#br0" timeOffset="52177.74">31178 12669 596 0,'0'4'255'0,"0"-6"-30"0,0-1-31 16,5-1-8-16,-5-2-29 0,5-3-6 0,6-17-14 16,-2 1-11-16,0-7-22 0,3 4-3 0,-3-2-7 15,0 2-15-15,0 1-16 0,-4 1-2 0,-3 5-7 16,-2 9 6-16,0-1-14 0,3 1 3 16,-3 4-13-16,2 2-13 0,-2 0-2 0,0 3 9 15,0-1-6-15,0 4-2 0,0 0-9 16,0 6-7-16,0 1 7 0,0 1-13 0,4-1-2 15,1 17-11-15,0 0-2 0,4 3-14 0,-2-1-23 16,-7-5-11-16,4-4-26 0,5 7 8 0,5-1-117 16,-7-9-130-16,5-10-65 0,-3-3 24 15,-9-1 23-15,0 0 36 0,25-15 11 0</inkml:trace>
  <inkml:trace contextRef="#ctx0" brushRef="#br0" timeOffset="52314.56">31428 12267 409 0,'0'-1'198'0,"0"1"-13"15,3 0-32-15,-1 0-45 0,3 1-13 16,-3 2-153-16,5-6-197 0,-3 2-64 0</inkml:trace>
  <inkml:trace contextRef="#ctx0" brushRef="#br0" timeOffset="52756.43">32508 12300 504 0,'0'1'252'0,"5"1"-25"16,-5 1-35-16,5-2-16 0,-3 4-12 0,-2-1 4 0,-2 2-22 16,-3 2-18-16,-4 11-7 0,-5 2-16 15,0 2-35-15,-4 0-24 0,-5 2-15 0,5 0-25 16,-7 2-56-16,-3 0 4 0,3 1-121 15,0-1-116-15,-5-3 19 0,5-3-103 0,-1-1 14 16,3-1 33-16</inkml:trace>
  <inkml:trace contextRef="#ctx0" brushRef="#br0" timeOffset="53073.55">32602 11829 217 0,'26'11'285'0,"-1"1"-40"16,0-1-40-16,3 8-14 0,1-4-26 0,1 7-16 15,0 4-5-15,0 2-27 0,-5 1 7 16,-2 2-18-16,-2 2-10 0,-5 4-5 0,-5 1-29 16,-4 1-15-16,-7-21-36 0,0 15-25 0,-23 40-44 15,5-29 6-15,-3-1-342 0,-6-1 29 16,-10-3 24-16,0-6 13 0,-6 0 4 0</inkml:trace>
  <inkml:trace contextRef="#ctx0" brushRef="#br0" timeOffset="53583.66">30908 12042 365 0,'-9'35'171'0,"2"3"0"0,0 3-21 0,5 5-25 0,2 2-3 16,0-21-15-16,0 12-22 0,0 3-3 15,20 58-5-15,-6-47-16 0,-2 1-27 0,8-3-30 16,3-3 1-16,2-2-64 0,1-7-48 0,3-8-116 16,8-4-115-16,-3-7 36 0</inkml:trace>
  <inkml:trace contextRef="#ctx0" brushRef="#br0" timeOffset="53983.55">33334 11799 456 0,'11'5'228'0,"1"1"-24"16,-8-1-9-16,15 13-16 0,-15-5-33 0,3-1-9 0,-4 2-2 16,-1-1-4-16,-2 0-17 0,0 7-23 15,0 1-9-15,-21 25 1 0,17-23-5 16,1-5-18-16,-1-2-12 0,-3-4 12 0,5 0-17 15,-1-4-4-15,1-1-5 0,-3 1-9 0,5-2 16 16,-2 1-12-16,0-2 2 0,2-5-15 16,0 0-2-16,0 0-8 0,0 10-11 0,20 5-11 15,3-10 2-15,12-1 4 0,-19-4-6 16,16 0-21-16,2 0 6 0,1 0-22 0,45-20-17 16,-41 11-19-16,-5 4 10 0,1-4-111 0,-3-5-125 15,-2 2-60-15,-7-4 53 0,-7 1-11 16,-9 1 41-16</inkml:trace>
  <inkml:trace contextRef="#ctx0" brushRef="#br0" timeOffset="54913.78">30878 12912 209 0,'-21'0'192'0,"21"22"-32"0,0-22-19 16,0 0-3-16,0 0-31 0,-22 0-4 0,22 20 17 15,-26 4-3-15,31-21-7 0,-5 0 12 16,4-1-18-16,8-2-11 0,-3 0-6 0,30 0-11 16,-18 0-5-16,13 0-12 0,7 0-7 15,58-18 2-15,-35 9-16 0,3 3 4 0,6-5-2 16,7-1-1-16,5-1-13 0,5-2 0 16,8 0-6-16,1 3-4 0,-3-3-11 0,-2-1 0 15,-2 2 4-15,0-1-14 0,-8 2 1 16,-6 4-22-16,-4 0-4 0,-15 0 9 0,1 4-3 15,-10 2-12-15,3-2 10 0,-12 4-6 0,-6 1-21 16,-24 0 6-16,3 0-24 0,-2 0-52 16,-12 0-68-16,0 0-131 0,13 11 21 0,-17-7 16 15,-3-1 10-15</inkml:trace>
  <inkml:trace contextRef="#ctx0" brushRef="#br0" timeOffset="55307.46">31841 13024 307 0,'5'26'229'0,"-1"0"-37"0,-4-13-17 16,14 30-25-16,-7-13-15 0,-7 2-1 16,2 2-18-16,-2 7-13 0,0-23-11 0,0 9 5 15,0 4-5-15,0 2-18 0,0-2-6 0,-18 29 0 16,13-36-4-16,1-6-10 0,4-1-5 15,0-8 13-15,-3 0 0 0,1-3 12 0,2 0-5 16,0-6 2-16,0 0-7 0,5 0-5 16,4-8 3-16,0-11-21 0,7-2 6 0,0-5-14 15,7-5 0-15,-2-2-4 0,4 0 5 16,0 1-14-16,-2 6 2 0,0-1 3 0,-5 3-5 16,3 6 3-16,-3 1-9 0,-6 10-4 0,-3 1 0 15,7 6 0-15,-16 0 3 0,0 0 0 0,9 0 1 16,5 19 11-16,-7 7-15 0,-3-10-2 15,-4 2-2-15,0-18-17 0,0 23-13 16,0 2-28-16,0 1-44 0,-18 26-30 0,11-28 13 16,3-6-212-16,4-3-71 0,-3-7 13 0,1-3 24 15,2 0 10-15,0-5 10 0,5 0-5 16</inkml:trace>
  <inkml:trace contextRef="#ctx0" brushRef="#br0" timeOffset="55575.71">32394 13315 436 0,'23'-17'199'0,"0"4"-37"15,4-2-1-15,-2 0-9 0,3 0-22 0,-5 2-24 16,2-5 5-16,0 3-4 0,-2-3-8 0,-7 3-2 0,-2 3 21 16,-7 6-3-16,4-3-9 15,-6 3 11-15,2 0-18 0,-3 3-6 0,-1 0-6 16,-3 3-21-16,4 0-5 0,-4 0 10 0,0 6-9 15,-4 1-2-15,4 1-25 0,-5 22 12 16,3-9-2-16,2-8-18 0,0 8-12 0,0 5-7 16,0 2-15-16,0 3-33 0,0 0-47 15,0 2 9-15,0 1-241 0,0-8-81 0,0-3 28 16,0-3 22-16,0-5 27 0,0-3-9 0,0-2 21 16</inkml:trace>
  <inkml:trace contextRef="#ctx0" brushRef="#br0" timeOffset="55725.99">33139 13657 251 0,'2'1'441'0,"3"2"-85"0,0-3-45 0,-5 1-49 0,2 0-17 16,-2-3-50-16,2 2-59 0,-4-2-73 0,2 0-113 16,-7-3 4-16,7-2 5 0,-12-11-332 0,3-8 15 15,-2-2 27-15,-3 5 26 0,-2-7 7 16</inkml:trace>
  <inkml:trace contextRef="#ctx0" brushRef="#br0" timeOffset="95571.81">20633 12613 416 0,'0'0'186'0,"0"0"-56"0,0 0 23 0,0 0-25 0,0 0-11 0,-32-33-2 16,16 27-15-16,13 3-11 0,-6 4 11 16,7 1-3-16,0-4-10 0,-3 1-10 0,5 1-2 15,0 3-11-15,0-3-6 0,0 0-4 0,0 0-5 16,-9 16-6-16,9-8-6 0,0-2-8 16,0 3-4-16,0-2-1 0,0 1 1 0,2-1-4 15,-2 1-15-15,0-8 9 0,0 0 0 16,14 22-2-16,4-8 4 0,1-2 8 15,3-4-12-15,1-6 17 0,0-2-4 0,-4 0-15 16,8 0 16-16,8 0-9 0,43-24 2 0,-28 12-7 16,0 0 3-16,3 2-2 0,4-2 5 15,8-3-13-15,1 3 5 0,1 3-7 0,6 0 10 16,3 0-1-16,2 2-15 0,0 2 8 0,2 0-12 16,5 1 9-16,4-1 5 0,3 4 2 15,4-2-9-15,-4 0-11 0,0-2-2 16,2 1 3-16,0-2 3 0,-7 0-1 0,2-3-3 15,1 0 15-15,-3-2-6 0,0 1-1 0,-2-3 1 16,-7-1-2-16,-3 2-15 0,-3-3 18 16,-4 3-12-16,1-3 18 0,-9 5-17 0,-3 1 15 15,-9 1 5-15,-2-1-7 0,-2 3 13 0,-10 1 0 16,-4 3 4-16,0-1 6 0,-5 3-3 16,-25 0-1-16,11 0-14 0,1 0 10 15,-12 0-10-15,11 0 3 0,5 16 16 0,-9-14-18 16,-5-1 3-16,1 2 5 0,1 0-14 0,-1-2 2 15,-1 0-4-15,0-1-4 0,1 1-4 16,-1 1-1-16,0-2-32 0,-2 1-9 16,5 1-28-16,-5-1 10 0,0 2-217 0,0-3 23 15,0-3 20-15,-7 0 20 0,0-1 16 0,0-1-130 16,-14-8 37-16,-1-2 7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32:00.490"/>
    </inkml:context>
    <inkml:brush xml:id="br0">
      <inkml:brushProperty name="width" value="0.05292" units="cm"/>
      <inkml:brushProperty name="height" value="0.05292" units="cm"/>
      <inkml:brushProperty name="color" value="#FF0000"/>
    </inkml:brush>
  </inkml:definitions>
  <inkml:trace contextRef="#ctx0" brushRef="#br0">21623 16306 209 0,'0'0'240'0,"21"0"-34"0,-21 0-38 0,0 0-8 15,0 18-15-15,0-18-2 0,23 0-6 0,2 30-11 16,-20-27-21-16,-1 1-6 0,1 1-10 0,2 1-3 15,-3 1-1-15,-1 1-6 0,6 14-15 16,-7-1 1-16,0 6 1 0,-2-12-21 16,0 5 5-16,-18 33-1 0,7-21-1 0,1-1-14 15,-1-2-4-15,-1 1 2 0,1-5-5 0,0-3 0 16,-10 0-7-16,7-3-2 0,-2-3 15 0,0-2-11 16,-2-2 2-16,2-6 2 0,0 0-3 0,2-3 1 15,-2-3-5-15,2 0-3 0,0 0-1 16,-2 0 9-16,-25-18-11 0,20 7 1 0,1-2 4 15,4-2-5-15,0-4 5 0,2-2-7 16,5 0-13-16,2-6 1 0,7 13 12 0,0-10-5 16,0-3-3-16,20-32-4 0,-6 27 3 0,5 2 1 15,1-3 6-15,8 4-1 0,-3 3-10 0,5 3 8 16,4 1 0-16,5-2-6 0,0 4 4 16,0-4-10-16,5 5 6 0,4 1-3 0,-2 1-2 15,-1 3 2-15,1 2 11 0,-7 1-5 0,5 0-8 16,2 1 0-16,-3 1 8 0,-1 3 0 15,-6 0-9-15,1 0 11 0,-7 3-4 0,0 3-8 16,-10 0 10-16,1-2-12 0,-7 1 5 16,-3 0-1-16,1 1-15 0,-6-2 1 0,1 2-2 15,-2-1-9-15,2 1-22 0,-3 0-30 16,1-2-36-16,0 1 10 0,1-1-188 0,-1-1 21 16,2-3-131-16,7-13 25 0,2-3 20 15,-7 9 12-15</inkml:trace>
  <inkml:trace contextRef="#ctx0" brushRef="#br0" timeOffset="355.2">22754 16285 428 0,'0'4'199'0,"0"1"-16"0,2-1-10 0,0 1 3 0,-2-2-19 16,5 1 2-16,0-1 4 0,1 2-15 15,1-4-1-15,2 1-13 0,3-2-14 0,20-2-2 16,-18 2-9-16,11 0-20 0,30-18-7 16,-21 12 1-16,1-1-14 0,2-4-6 0,-3 1-10 15,-2 1-6-15,5 2 5 0,-5-3-8 16,-7 3-11-16,7 2 1 0,-7-1 3 15,1 0-12-15,-6 3-11 0,-6 1 8 0,-3-1-7 0,-1 1-3 16,-3 2-19-16,-3-3-2 0,3 3-14 16,-5 0-13-16,1-2-28 0,-3 2-32 0,-5 2-40 15,3-1 12-15,-3 2-162 0,-4 1 24 0,0-3-176 16,-3 2 39-16,-15 4 36 0,2 1-1 16,-10 1 9-16</inkml:trace>
  <inkml:trace contextRef="#ctx0" brushRef="#br0" timeOffset="695.47">22816 16704 267 0,'0'6'283'0,"0"-1"-36"0,0 2-17 15,0-5-10-15,2 1-21 0,-2 2-6 0,2-2 2 16,3-2-27-16,-1 2-15 0,1-3-5 0,4 0-12 15,0-2-13-15,3 1-7 0,18 0-18 16,-17 1-15-16,31-12 1 0,-12 10-17 0,5-6-2 16,-1 4-1-16,3-1 9 0,-4-1-15 0,-1 1-6 15,1 0 1-15,-6 0 3 0,1 1-16 16,-2 1 7-16,-5 1-6 0,-5-2-6 16,-4 1-2-16,-3 3 1 0,1-3 6 0,-5 1-6 15,2 1-8-15,-5-1-2 0,1 1-10 0,0 1 5 16,1-2 4-16,-1 1 4 0,-3 1-39 0,3-1-9 15,-3 1-43-15,0-1-42 0,1-3 10 16,-3 4-275-16,0 0 27 0,0 0-112 0,-23-33 13 16,7 13 41-16,0 2 42 0,-5-1 11 15,0 2 9-15</inkml:trace>
  <inkml:trace contextRef="#ctx0" brushRef="#br0" timeOffset="4957.75">24171 16710 299 0,'30'27'185'0,"41"32"-46"0,-32-25 8 0,0 2-38 16,-5-3-12-16,3 0-12 0,2-3 8 0,-9-2-11 16,-1-1-3-16,-1-1-4 0,-1-1 12 15,3-2 0-15,-11-1-5 0,-1-5 2 0,0-1-4 16,-8-4 16-16,1-6 13 0,-2-1-4 15,-4-1-2-15,-1-1-3 0,1-3-9 0,-5 0-5 16,0 0-7-16,0 0-10 0,7-24-13 16,-7-3 4-16,0 12-11 0,0-9-6 0,0-10 6 15,-21-43-21-15,17 29 2 0,-8-9 5 16,-2-4-3-16,5-4-13 0,2-5-5 0,-2-2 6 16,-2-4-11-16,1 1 2 0,1 2-5 15,-4 5 6-15,3 5-1 0,3 0-2 0,-2 2-5 16,-2 5 5-16,2 6-3 0,0 0-4 0,4 4 5 15,-4 3-2-15,2 1-5 0,-2-3-1 16,2 3 7-16,2 4-10 0,-4 1 7 0,2 4 2 16,-2 4-7-16,4 2-2 0,5 4 8 0,-4 5-4 15,4 4-2-15,-5 3 2 0,5 3-1 0,-4-1 2 16,4 1 5-16,-3 2-8 0,3 0 3 16,0 3-2-16,0 3 2 0,0 0-6 0,0 0-3 15,0 0 0-15,0 0 3 0,19-3-3 16,-15 6 11-16,3-2 0 0,-5 0-8 0,8 2-1 15,-3 1-1-15,-1-1 9 0,6-1 0 16,13 3-6-16,-9-1 10 0,2-1-6 0,1-3-5 16,-1 0 0-16,17 0 13 0,-17 0 0 0,12 0-11 15,9 0 4-15,4 0-7 0,3 0 2 0,55-20 4 16,-46 15-4-16,0-2-2 0,5 0 0 0,6 0 5 16,8-1-7-16,-6-1-4 0,13-2 4 15,-1 1 7-15,5-2-5 0,4-3 0 0,1 1-7 16,-1-5 2-16,0 4 7 0,3-2-13 15,-5-2-6-15,3 1 5 0,-8 1 0 0,1-2 9 16,-3 3-6-16,-4-1-7 0,-5-2 4 16,-5 2-2-16,1 2-1 0,-3 0 11 0,-4-1-1 15,-5 4 0-15,-5-3 5 0,-2 3-6 16,-6 3 5-16,3 0-10 0,-6 2 18 0,-4 0-7 16,-5 4 1-16,-5-4-4 0,-5 4-5 0,-6 0 3 15,-2 1 2-15,-3-1 10 0,-5 2-11 16,3 1-11-16,-2-2-5 0,0 2-6 0,-1-1-12 15,1 1 7-15,-5 0-21 0,4-2-1 0,-4 2 5 16,0 0 6-16,5 3 4 0,-10-2-145 16,1 0-131-16,-1-1 23 0,-9-1-84 0,-18-1 12 15,18 2 25-15</inkml:trace>
  <inkml:trace contextRef="#ctx0" brushRef="#br0" timeOffset="6514.68">25118 15798 234 0,'0'0'160'15,"0"0"-28"-15,0 0-19 0,0 0-14 0,0 0-11 16,0 0-18-16,-14 4-7 0,-2 8-1 16,-5 1-17-16,3 1 11 0,2 0-21 0,-5-3 13 15,3 5-6-15,4-7-6 0,3 0-16 0,2-3 18 16,2 1-14-16,2-3-2 0,1 0-15 15,-3-1 25-15,4-1-17 0,-1 0 6 0,2 0-5 16,-3 1-11-16,3 0 12 0,2-3-6 16,0 3-9-16,0-3-7 0,0 0 20 0,2 0-5 0,3 1-17 15,6-1 16-15,3-1-1 16,20 1 5-16,-18 0 0 0,5 0-2 0,2 0-19 16,-3 0 18-16,1 0-2 0,0 0 9 15,-7 0-17-15,2 0 7 0,-3 0-7 0,-1 0 2 16,-12 0 11-16,14 0-9 0,-14 0-1 0,16 15-10 15,-19-6 15-15,-4 16-16 0,-4-2 2 0,-7 4 9 16,-5 6-3-16,0-6 7 0,-2 3-7 16,-1-2 10-16,-3 2 2 0,3-3 9 0,-4 0-12 15,5 1 7-15,-2-5 1 0,-1 4 3 0,3-5-7 16,7-3-4-16,2-3 10 0,2-4 6 16,2-3-5-16,8-3-9 0,-5 1 7 0,4-4-3 15,0 3-2-15,3-3-8 0,2 3-5 16,0-6 15-16,0 0-3 0,0 0-7 0,0 0 2 15,21 14-7-15,-14-14 9 0,2 3 7 0,5-6-20 16,15 2 15-16,-17 1-16 0,6 0 17 16,7 0 4-16,21-17 0 0,-23 9-13 0,0 1 0 15,0 1-11-15,-9 1 10 0,2-1 9 16,-7 3 1-16,0-1-24 0,3 1 0 0,-8 1-15 16,3-2-2-16,0 1-19 0,0 1 2 0,-2 1-81 15,1-5-50-15,-1 1-161 0,0-1 19 16,-1-3-39-16</inkml:trace>
  <inkml:trace contextRef="#ctx0" brushRef="#br0" timeOffset="6835.96">25473 15883 304 0,'0'-5'240'0,"0"0"-36"0,0-2-32 0,-2 5-30 0,0-2-16 16,-1-1-11-16,-1 5-13 0,-3 0-6 15,0 0-7-15,3 3-19 0,-3 1 0 0,-2 0-9 16,-5 12-7-16,-2 5 0 0,2 1-10 0,2 4-9 16,-1 2 7-16,8 2 4 0,3 3-7 15,-3 1-5-15,5 1-7 0,0-18 4 16,0 11-5-16,0 2-8 0,21 35 0 0,-7-33-2 15,-5-2 2-15,7-1 0 0,2-8-10 0,1 3-2 16,3-5-10-16,4-2-22 0,-6-4 2 0,6-4-41 16,-8-3 6-16,3-4-84 0,-21-2-56 15,11 0-166-15,7-17 23 0,-4 2-24 0,-2-5 1 16</inkml:trace>
  <inkml:trace contextRef="#ctx0" brushRef="#br0" timeOffset="7293.53">25781 15919 323 0,'16'-1'197'0,"-3"2"-33"0,17 4-27 0,-18-5-15 0,27 15-9 15,-19-5-8-15,1 5-24 0,-3 0 4 16,-4 5-2-16,2-1-11 0,-7 1-1 0,0 4-8 15,-9-3-6-15,3-2-4 16,-3-1-9-16,0-4 0 0,0 1 0 0,0 2 9 16,0-3-9-16,0-1 10 0,0-2 19 0,-16 10-4 15,16-16 9-15,0-1 8 0,0 1-4 0,0-5-1 16,0 0-6-16,0-2-14 0,-5-4 3 0,10 0 0 16,-5-3-4-16,0-3-10 0,4-18-2 0,-4 15-3 15,9-27-7-15,-2 14-1 0,-2 1-12 16,2 1-5-16,2 1 5 0,0 1-5 0,0 1 5 15,1 4-1-15,-4 4-5 0,-1 3 1 16,0 4-10-16,-5 1-7 0,4 0-2 0,-4 3 4 16,5 1 1-16,-3 2 5 0,-2 1-5 0,0 0 3 15,0 0-4-15,0 0-7 0,0 0 1 0,14 18 0 16,-10-9 11-16,-4-2-6 0,5 4-9 16,-5-2-10-16,7 16-14 0,-3-4-21 0,1-4-26 15,0-4-23-15,-1 10-42 0,3-5 12 16,-2-5-134-16,-1 2 22 0,1-4-182 0,-5-1 23 15,0 1 18-15,4-2-5 0,1 16 20 0</inkml:trace>
  <inkml:trace contextRef="#ctx0" brushRef="#br0" timeOffset="7564.06">26414 16265 458 0,'13'-19'358'0,"3"-1"-42"0,-7-2-28 15,3-3-20-15,2-1-31 0,-10 1-18 0,8 3-19 16,-8 3-4-16,1 3-20 0,0 2-16 15,-5 2-24-15,2 0-18 0,0 5-2 0,-2-2-25 16,0 3 9-16,0 0-23 0,0 6 0 0,0 0-11 16,0 0 4-16,0 0-26 0,0 0-12 15,0 0 8-15,-9-15-15 0,4 18-7 0,1 1 12 16,4 1-12-16,-5 2-11 0,5 1-9 0,0 2-15 16,0-1-3-16,-2 0-5 0,2 2-8 15,0-11-18-15,0 10 0 0,0 0-8 0,0 9-6 16,21 18-26-16,-17-21-36 0,1-3-16 15,2-4-22-15,-7 1 14 0,4-1-123 0,1-9-131 16,-5 3 29-16,4-4-32 0,-4-1 25 16,0-1 15-16,0-4 12 0</inkml:trace>
  <inkml:trace contextRef="#ctx0" brushRef="#br0" timeOffset="7732.2">26469 15919 342 0,'0'-3'276'0,"0"0"-45"0,0 2-32 0,-5-3-44 16,5 2-13-16,0-1-33 0,5 3-33 15,-5-3-46-15,0 3-3 0,4 0-103 0,-4-1-121 16,5 2 19-16,-5-2-216 0,2-2 32 0</inkml:trace>
  <inkml:trace contextRef="#ctx0" brushRef="#br0" timeOffset="7889.93">26753 15885 347 0,'4'2'202'0,"6"-2"-39"0,-6 0-17 16,3 0-21-16,2 0-25 0,-4 0-45 15,4-2-7-15,3 0-102 0,-3-2-108 0,-2-1 10 16,11-7-236-16</inkml:trace>
  <inkml:trace contextRef="#ctx0" brushRef="#br0" timeOffset="8421.04">27081 15705 436 0,'9'-4'213'0,"7"4"-27"0,5-6-24 15,-3 4-16-15,3 1-19 0,-5-1-19 16,-3 2-11-16,-3 0-4 0,-10 0-12 0,11 0-12 16,-11 0-6-16,44 20-4 0,-28-13-7 15,4 9-5-15,-6 0-17 0,-7 3 8 0,2-3-5 16,-4 0 0-16,-1-3 0 0,-4-1-2 16,5-1-10-16,-5-11 7 0,0 10-7 0,0-1 1 15,0-9 2-15,0 15-7 0,0-5 4 16,0-10 7-16,0 14 2 0,0-5 3 0,0-9-9 15,0 12 11-15,0-12 2 0,-18 18-1 0,15-15-3 16,3-1-2-16,0-2-6 0,-2-2-2 16,2-1-1-16,0-2 7 0,0-2-5 15,2-2-1-15,1 0 0 0,6-19 0 0,0 1 2 16,-2 1 7-16,2-4-5 0,-4 1 5 0,4 10 6 16,-5-6-14-16,3 1 8 0,-2 6 6 15,4 5-4-15,-4 2-8 0,-3 0 13 0,-2 2-10 16,2 3-8-16,-2 0 3 0,7 0-10 15,-7 3 3-15,0-1-4 0,5 4-4 0,-5 0 4 16,0 0 0-16,0 0-5 0,0 0-8 0,9 21 6 16,-5-15 0-16,-1 4 3 0,6 13 5 15,-5-1-9-15,6 2-3 0,-6-1-9 0,3 2-7 16,2-2-15-16,-4-6-11 0,4 4-9 16,-2-4-5-16,2-7-8 0,0 1 3 15,-2-5-28-15,2 1-15 0,7 6-8 0,3-9 10 16,-6 0-84-16,-13-4-65 0,12 0-123 0,2 0 25 15,2-19-34-15,-7 10 18 0,-5 3 6 16</inkml:trace>
  <inkml:trace contextRef="#ctx0" brushRef="#br0" timeOffset="8702.78">26952 15639 312 0,'-6'2'215'0,"6"-2"-18"16,0 0-30-16,6-3-28 0,-1 3-6 15,0-4-15-15,24 0-18 0,-3-3-9 16,3 1-7-16,-3 0-17 0,8-1 0 0,-4-1-7 15,4-1-15-15,-2 0-27 0,0 0-22 0,5 1 0 16,-7 0-71-16,0-1-22 0,4 1-40 16,-9-1-97-16,-4 0 17 0,-3-2-164 0,-2 1 26 15</inkml:trace>
  <inkml:trace contextRef="#ctx0" brushRef="#br0" timeOffset="8968.68">27661 15413 278 0,'34'5'216'0,"-11"-3"-31"0,-7-2-28 16,5 0-20-16,27 14-7 0,-18-5-15 0,-5 0-13 15,5 5-7-15,-9 1-14 0,4 4-2 16,-7-1 2-16,3 4-7 0,-5 1-13 0,-2 2-8 15,2 2-2-15,-7 0 2 0,0 2-10 0,-9 4-9 16,2-2-2-16,-2-14-12 0,0 5-11 16,0 4-13-16,0-1-23 0,-25 29-12 0,14-32 4 15,-3-2-165-15,2-8-156 0,3-5 25 0,0-1-33 16,-2-6-12-16</inkml:trace>
  <inkml:trace contextRef="#ctx0" brushRef="#br0" timeOffset="9364.39">28236 15210 226 0,'7'-4'222'0,"7"2"-43"15,-5-1-13-15,3 3-17 0,-8 1-19 0,6 2-14 16,1-2-7-16,-2 3-8 0,7 9-9 15,-2-4-6-15,-5 3 6 0,-2 0-8 0,2 9-8 16,-4-3 1-16,-5-3-2 0,0-15-4 0,0 21-6 16,0 0-9-16,-21 24-6 15,3-26-3-15,6-1-5 0,3-2-5 0,0-3-4 16,2-3 0-16,3-2-1 0,-1-1-11 0,0-2 6 16,5 0 4-16,0-2-2 0,0-2-3 15,0-1-3-15,0-1-2 0,5 0 2 0,0-2-9 16,6 0-1-16,12-4-4 0,2-2 8 15,-4 1-12-15,4-1 3 0,0-2 0 0,0 2-12 16,-4 1-8-16,7 2-1 0,-3-2-3 16,0-1-4-16,-4 2-11 0,-1 1 1 0,-1 3-23 15,-8-3-23-15,-2 3-17 0,5 0 8 0,-7 1-112 16,-2-1-89-16,-1-1 20 0,-4 1-98 0,0 3-1 16,0 0 9-16</inkml:trace>
  <inkml:trace contextRef="#ctx0" brushRef="#br0" timeOffset="10245.49">25480 16845 314 0,'0'0'183'0,"0"0"-22"0,0 0-19 0,0 0-13 16,0 0-16-16,0 0-8 0,0 0-17 16,23 15 3-16,5-21-20 0,-12 6 13 0,43-15-15 15,-15 6-12-15,6 0 3 0,-4-3-6 0,2 0-5 16,5-3 1-16,9-2-17 0,5 0 15 15,1-4-8-15,13 0 2 0,-1-2-16 16,9-1 13-16,-8 0-5 0,3 0-1 0,10 0-8 16,-4 2-7-16,-5-1 5 0,0 1 0 15,-1 2 2-15,1 1-9 0,-5 0 0 0,3-2-4 16,-3 4-12-16,5-2 14 0,-5-2-8 0,1 0 0 16,3 0-1-16,-6 0 3 0,3-2-7 0,-6 2 3 15,6-1 13-15,-8-2-16 0,3 2-1 16,-12-1 6-16,0 2-3 0,-2 4 2 0,-5-2 1 15,-6 5-6-15,-5 0 2 0,-3 2-1 16,-2 1-1-16,-6 1-10 0,-5 1-5 16,-10 1 0-16,-1 4-12 0,-3 2 13 0,-7 1 3 15,-5 1 0-15,1-2-26 0,-5 2-13 0,0 0 5 16,0 0-72-16,2 4-58 0,-2-4-158 16,-2-2 23-16,-7-1-77 0,4-1 34 0</inkml:trace>
  <inkml:trace contextRef="#ctx0" brushRef="#br0" timeOffset="10891.32">27037 16766 229 0,'19'19'122'0,"-3"1"-6"0,-3 1-18 15,3 2 18-15,-4 1-16 0,2-1-51 0,-1-2-6 16,3 6 19-16,-6-2-6 0,-3 3-5 16,11-2-37-16,-14 0 20 0,8-2-4 0,-3-8-4 15,-4 0-2-15,-5-4-2 0,4-1-3 16,-1-4-2-16,1 1 31 0,-4-2 28 0,2 0 18 16,1-5 2-16,1 1-9 0,-4-2-17 0,0 0 12 15,0 0-8-15,0 0 3 0,14-19-1 16,-14 11-14-16,2 0-5 0,12-12 0 0,-9-5-4 15,-5 5-11-15,9-6-1 0,-7-1-13 16,0 2 2-16,5-2-10 0,3 1 7 0,-6-2-5 16,5 2-1-16,3 1-3 0,-3 3-1 15,0 4-1-15,-2 1-6 0,2 4-5 0,-9 4 5 16,7 1-8-16,-5 0 3 0,5 3-3 16,2 1 5-16,-4 0 3 0,0 3-7 0,6 1-9 15,-2 0 12-15,-9 0 0 0,0 0-4 0,39 18 4 16,-18-5-8-16,-1 2 2 0,-6 3 6 15,2 0 8-15,-7 3-10 0,-2 3 1 0,7 3-2 16,-5-3 9-16,-4 3-5 0,-1 3 6 0,3 1-2 16,-2-14-7-16,-1 10 2 0,1 1-5 15,0-5 4-15,-1-4-5 0,-2-4 2 16,3 0-3-16,-5-9-19 0,0 3-14 0,0-4-26 16,5 2-34-16,-5-4 10 0,0-1-235 0,0-2 23 15,0 0-101-15,0 0 2 0,4-17 19 16,-4 11 26-16</inkml:trace>
  <inkml:trace contextRef="#ctx0" brushRef="#br0" timeOffset="13112.73">29450 16285 392 0,'0'0'176'0,"0"0"-12"0,0 0-5 0,0-27-20 15,9 3-14-15,4-5-5 0,-1 1-15 0,-3-2-10 16,7-3-5-16,2-1-1 0,-1-1-24 16,-4-2 1-16,8-2 0 0,-5 1 2 0,2-1-20 15,-2 2 11-15,3 0-14 0,-8 2 5 0,3-2 6 16,-5 2-10-16,-2 1-2 0,2-1-2 15,-4 4-3-15,-5 2-11 0,4 8-2 0,-1 2 5 16,-3 19-5-16,0-12-3 0,0 1-5 0,0 11 0 16,0-10-10-16,0 10 0 0,-21-13-3 15,16 14 2-15,-1 3 0 0,-13 10-6 0,3 6-6 16,-2 1 0-16,6 1-10 0,-1 0 16 16,6 4-17-16,-2 1 12 0,-1-3-5 0,10 3 13 15,0-11-10-15,0 7 5 0,0-1-5 0,0 4 4 16,19 17 2-16,-8-20 0 0,-2 2 3 15,3-6-2-15,2 1-6 0,-1-2 2 0,3-3 1 16,5-3 6-16,-3 4-4 0,3-2 5 16,0-4-5-16,-1 1-2 0,-6-4 1 0,7 5 4 0,-8-4-10 15,-1-1 7-15,2 1-2 0,-3-2 4 16,-6 0-11-16,-1 1 12 0,1 2-5 16,-5-1 6-16,4-1 2 0,-4-7-2 0,0 0-3 15,0 15-2-15,0 3-7 0,-25 21 10 16,11-18 5-16,-2-3 0 0,7-5-1 0,-11 0-1 15,10-1-4-15,-1-4 14 0,2 0-4 16,0-5 0-16,-1 3 2 0,4-3-2 0,-4-2-2 16,6 1 3-16,-5-1 1 0,2 1 2 15,2-2-10-15,-4 0 1 0,4 1 8 0,-1 1-14 16,1 0 7-16,0-1-2 0,1-1 2 16,-1 0-1-16,5 1 0 0,-4 1 7 0,1-2-4 15,1 0 0-15,-5 0 8 0,7 0-1 16,-4 0 0-16,4 0 4 0,-5 0 0 0,5 0-1 15,-5 0-4-15,5 0 3 0,0 0-5 0,0 0 5 16,0 0-1-16,0 0-11 0,0 0 1 0,0 0-18 16,0 0-12-16,0 0-12 0,0 0-13 15,0 0-33-15,0 0 9 0,0 0-169 0,-7-14 22 16,10 5-207-16,-3-3 10 0,0-16 47 16,0 13-5-16</inkml:trace>
  <inkml:trace contextRef="#ctx0" brushRef="#br0" timeOffset="13594.5">30380 15717 261 0,'0'2'256'0,"0"2"-31"0,0-3-27 0,5 0-18 0,-5 0-17 16,0 2-11-16,0-3-27 0,0 3-10 0,5-2-11 15,-5 0-11-15,9-1-5 0,-2-1-7 0,-3 0-6 16,10 0 1-16,18-5-10 0,-2-2-7 16,0 1-5-16,0-2-4 0,4 1-1 15,0 1-10-15,-4-5 4 0,5 11-9 0,-3-4-9 16,-2-4 3-16,-3 3 0 0,-6 0-10 0,-5 2 5 16,-7 2-5-16,0-4-1 0,3 5 3 15,-8 0-11-15,1 0 10 0,-1-1-15 16,3 1-11-16,-5 1 5 0,3-2-16 0,-3 1-4 15,3 1-12-15,-5 0-7 0,5-3-12 16,-1 3-3-16,-4 0-24 0,0 0-6 0,-4 0 9 16,4 0-64-16,-10 0-52 0,6 0-126 15,-8 1 21-15,3-1-75 0,0 0 13 0,-7-1-3 16</inkml:trace>
  <inkml:trace contextRef="#ctx0" brushRef="#br0" timeOffset="14030.78">30406 15809 428 0,'0'1'195'0,"-5"4"-33"0,5-2 2 0,0 0-20 16,0-1-5-16,0 0-8 0,5 0-9 0,-1-1-9 15,5 1-4-15,-2-4-8 0,3 1 4 0,3 1-7 16,22-4-14-16,-24 4-5 0,40-17-8 16,-17 8-6-16,5 0-10 0,-2-3 10 0,-5 0-11 15,4 3-7-15,-6 0 0 0,0 1-4 0,0 1 6 16,0 0-4-16,-5 0-1 0,-9-2 1 15,-2 5-4-15,-5-1 8 0,0 4 3 0,-2-2 1 16,-2 1 6-16,-1 1-13 0,1 1 13 16,2-2-13-16,-3 2-4 0,-4-1-4 0,5-1-1 15,-5 2 1-15,4 0-14 0,1-1-9 16,-5 1 9-16,5 0-16 0,-3-2-10 0,0 1-23 16,-2 1-9-16,0 0-29 0,0 0-39 0,0 0-51 15,0 0 16-15,0 0-160 0,0 0 24 16,-18-2-154-16,13-1 19 0,1-1 26 15,-3 2 12-15,-2 1-6 0</inkml:trace>
  <inkml:trace contextRef="#ctx0" brushRef="#br0" timeOffset="18983.82">30984 16478 287 0,'68'37'152'0,"-33"-20"-17"0,1-2-3 0,-1 1-19 15,-1-4-2-15,-4 3-9 0,4-7-7 0,-4-1-2 16,-2 1-10-16,-10-2 4 0,3-3-2 15,-7 0 4-15,2 0 0 0,2-3-13 0,-7 0-6 16,-11 0 5-16,14 0-17 0,2 0 5 16,7 0-3-16,-7 0-2 0,19-20 1 0,-24 19-7 15,-2-3 1-15,3-3 1 0,-3 3 2 0,-5-2-10 16,1 0-3-16,2-2-4 0,4-8-3 0,1-8-2 16,-3 3 0-16,-7 0 3 0,3-7-1 15,-5-2-5-15,0-2-4 0,0 13-9 0,0-8 2 16,0-9-7-16,-16-43 5 0,11 35-1 15,-4-3-8-15,4 3-1 0,-1-3 6 0,-8-2 3 16,9-2-7-16,-2-3-7 0,-2 1 11 16,0-2-12-16,-2 3 0 0,-3-2 7 0,5 0-7 15,-3 0 5-15,3 0-3 0,0 2-4 0,-3-2-1 16,3 3 6-16,2 3-7 0,0 3 0 16,1-3-2-16,1 6 2 0,0 5 10 0,1 3-8 15,-1 5 4-15,3 8-5 0,2 3 7 0,-5 3-8 16,5 3 5-16,0 3 4 0,-4 3-2 15,4-3 1-15,0 4-4 0,0-1 3 0,0 2-8 16,0-2 5-16,0 3-4 0,0-3-4 16,-5 4 12-16,5-2-1 0,0 0-8 0,0 2-3 15,0-1 1-15,0 0 3 0,0-1-3 0,0 2 8 16,0 2-7-16,0 0-5 0,0 0 10 16,0 0-2-16,0 0-4 0,0 0 11 0,21-3-2 15,-12 4 1-15,0-1 1 0,5 2-9 16,16-5-1-16,-19 3 2 0,14 0 4 0,12 0-7 15,32-15 6-15,-26 8-6 0,3-1 0 0,2 0 1 16,-2-1 0-16,5 0 5 0,-1-3-12 16,10 1 0-16,-3 0-4 0,0-2 3 0,-6 1-5 15,9 1 1-15,1-2 6 0,1 1-10 0,-2-3 0 16,4 6-4-16,-4-2 4 0,-1 1 1 16,-4 2-14-16,1 1 2 0,-1 1 7 15,-7-2-1-15,4 1 3 0,-1-2 0 0,-5 3 1 0,-3 0-2 16,-1 0-10-16,-1-3 7 0,0-5 3 15,-4 5-6-15,0 2 9 0,-3-3-6 16,5 0-2-16,-7 3-1 0,-2-2-4 0,0 3 18 16,-3-3-10-16,-9 6 0 0,8-6 10 15,-8 5 0-15,-7 2 3 0,1 1-5 0,-1-3-1 16,-1 3 6-16,-4 0 7 0,-1-1 3 0,0 1-17 16,-1 1 12-16,1 0-3 0,-1-2-1 15,1 2-2-15,-3 0 13 0,3 0-2 0,-5 0 5 16,7 0-17-16,-5 0 8 0,0-2-6 0,3 2 3 15,0-1 3-15,-5 0-4 0,2 1 0 16,-2 0-21-16,0 0 7 0,0 0 1 0,0 0-2 16,0 0-12-16,0 0 4 0,0 0-6 0,0 0-24 15,0 0 3-15,0 0 2 0,0 0-13 16,0 0-13-16,0 0-29 0,16-3-85 0,-16 3 13 16,-2-5-179-16</inkml:trace>
  <inkml:trace contextRef="#ctx0" brushRef="#br0" timeOffset="20225.33">31915 15309 592 0,'0'0'143'0,"0"0"-29"0,0 0 13 0,0 0-22 0,0 0-14 15,0 0-11-15,0 0-12 0,0 0 2 0,29-14-13 16,-8 5-4-16,4 2-8 0,-6 3-8 16,-3 4-7-16,-5 0 0 0,7 0-7 0,21 17-11 15,-18-7 16-15,-3 4-10 0,3 1-7 16,-10 4 8-16,6 1-6 0,-11-5 14 0,1 10-16 15,-2-8 5-15,-5-2-4 0,0 0-7 16,4-2 0-16,-4-13 8 0,0 9 1 0,0 0 3 16,0-9-7-16,0 12-4 0,0-2-7 0,0-10 7 15,0 9 4-15,0-9-1 0,0 12 3 0,0-12 5 16,0 11 6-16,0-11 6 0,0 0-5 16,0 0-5-16,-4 15-5 0,4-15 2 15,-5-1-12-15,5-2 11 0,0 1-6 0,0-3-10 16,0-2 18-16,0-1-12 0,5 0-3 0,2-14 6 15,0 0-12-15,0-2 13 0,2 2-5 0,0-2 3 16,0 3-1-16,-2 3-5 0,2 6 14 16,-2 1-9-16,-5 4-5 0,1-2 6 0,-3 4-9 15,2 1 1-15,0-1 12 0,-2 2-7 16,5 2-5-16,-5-2 3 0,0 3 1 0,0 3-4 16,0 0-1-16,0 0 14 0,0 1-7 0,0 3-3 15,0 0 4-15,-5-1 0 0,5 3-7 0,5 0 2 16,-5 0-6-16,0 1 7 0,0-10 2 15,0 11-8-15,0-1 1 0,0 8-6 0,20 22-7 16,-15-23-7-16,0-2-9 0,1-4-8 16,1-1-13-16,0-1 5 0,2-3-61 0,1-1-40 15,-1-1-60-15,-2-1 18 0,2-2-183 0,0-1-14 16,-9 0 15-16</inkml:trace>
  <inkml:trace contextRef="#ctx0" brushRef="#br0" timeOffset="20388.13">32593 15406 257 0,'26'-9'39'0,"-4"3"-53"0</inkml:trace>
  <inkml:trace contextRef="#ctx0" brushRef="#br0" timeOffset="21257.61">32758 15253 219 0,'3'-5'229'0,"4"0"-59"15,2 0-20-15,9-7-25 0,3 0-17 0,-10 6-14 16,8 2-3-16,-8 1-15 0,3 1-9 0,-14 2-11 16,11 0 12-16,-2 0-23 0,3 0-1 0,-12 0-14 15,39 27 10-15,-21-15-14 16,-6 4 6-16,-1-2-12 0,-6-2 8 0,-1 1-4 0,1 1-2 16,-5-2-5-16,0 0 2 0,0-12-1 15,0 9 1-15,0 1 3 0,0 0-10 16,0-10-11-16,0 13 13 0,0-3 7 15,0-10-6-15,0 12 21 0,0-12 5 0,0 11 0 16,0-11 8-16,0 0 7 0,0 12-10 0,0-12-10 16,0 0 18-16,-5 10-6 0,5-13-6 0,0-1-12 15,0 2 6-15,0-7-4 0,3-1-1 0,-3 1-4 16,2-2 2-16,2-14-3 0,-4 11-5 0,10-26 3 16,-3 16 0-16,-3 1-6 0,1 7 4 15,-5 4-6-15,4 0-1 0,1 4-4 0,-3 0 2 16,0 2-7-16,1 1 0 0,-3 2-4 15,2 2 0-15,3 1-8 0,-1 2 8 0,-2 2-3 16,3 3 10-16,0-1-11 0,-5 2 7 0,4 0-1 16,5 15-2-16,-2-2 4 0,-7-4-7 15,14 4 6-15,-9-4-9 0,-1-3-18 16,-1-2-13-16,-1 0-15 0,0-3-18 0,-2 0-38 16,7-2 10-16,-7 1-125 0,2-4-155 0,1 1 22 15,-3-2-43-15,2 0 10 0,0 0 28 16</inkml:trace>
  <inkml:trace contextRef="#ctx0" brushRef="#br0" timeOffset="21584.21">33256 15421 242 0,'5'0'357'15,"-5"-1"-67"-15,9-1-33 0,-5-4-39 0,1 3-10 16,0-6-25-16,-3 3-13 0,7-2-15 0,-4 1-8 15,11-13-17-15,-5 2-19 0,-2 2-4 0,-2 0 1 16,-5 5-9-16,5-1-13 0,-4 3-9 16,1 0-11-16,-2 3-6 0,1 0-11 0,-1-1-8 15,0 2 7-15,-2 1-17 0,3 2-2 16,-1-1-2-16,0 0 0 0,-2 3-12 0,0 0 8 16,0 0-8-16,0 0 0 0,5 20 4 15,-3-13-10-15,3 0-16 0,8 14 1 0,-8-6 1 16,2 0-21-16,-3-1-7 0,3-2-9 0,5 5-12 15,-3-6-18-15,0 1-25 0,-2-3-30 0,2-1-11 16,-2-2 13-16,2-2-107 0,-4-4-118 0,-5 0 25 16,0 0-70-16,0 0 26 0,9 0 21 15,7-21-29-15</inkml:trace>
  <inkml:trace contextRef="#ctx0" brushRef="#br0" timeOffset="21707.02">33453 15190 293 0,'0'0'128'0,"2"2"-23"0,1-2-19 0,-1 1-51 0,-2 2-69 15,0-6-105-15,5 3 8 0</inkml:trace>
  <inkml:trace contextRef="#ctx0" brushRef="#br0" timeOffset="22176.35">32825 15112 209 0,'-2'3'100'0,"-1"0"-8"0,3 0 23 0,0 0-32 0,0 0-2 0,0-3-2 16,0 3-8-16,0-1 25 0,0-1 4 15,0 2-24-15,0-3 7 0,-2 1-20 0,4 0-8 16,-4 0 22-16,4 1-7 0,-2-2-15 16,-2 3 1-16,2-2-17 0,0-1-8 0,-2 0 2 15,-1 1-3-15,1 1 0 0,2-2-13 16,0 2-11-16,0-1-25 0,0 1 0 0,0-1 1 15,0 2-84-15,0-3-90 0,0-3 18 0,-2 2-207 16,2-2-2-16</inkml:trace>
  <inkml:trace contextRef="#ctx0" brushRef="#br0" timeOffset="24037.29">32435 15719 299 0,'0'0'241'0,"0"0"-22"16,0 0-21-16,18 0-17 0,-18 0-7 0,0 0-25 15,0 0-5-15,0 0-8 0,0 0-14 0,37-42 0 16,-37 33-14-16,2 0-2 0,-2-2-4 16,0 1-5-16,3-2-20 0,-3 12-8 15,0-20 1-15,0-3-11 0,0 2-1 16,0 1-14-16,0 5 6 0,-19-12 0 0,19 18-12 15,-2 0-14-15,0 3 0 0,-1 2-5 0,3-2 8 16,0 3-10-16,0 3-4 0,0 0 2 0,5-2 2 16,-3 7-14-16,5 0 12 0,2-1-1 15,5 12-3-15,0-4-9 0,2 4 4 0,0 1-5 16,-5-5 5-16,3 6-5 0,-5-3-16 0,3-8-8 16,-3 1-14-16,-4-2-17 0,-1 1-15 15,1-2-7-15,-3-2-28 0,3-2 9 16,2 1-67-16,-7-2-26 0,0 0-77 0,0 0-121 15,0 0 23-15,18-24-18 0,-18 15 17 0</inkml:trace>
  <inkml:trace contextRef="#ctx0" brushRef="#br0" timeOffset="24183.16">32612 15404 412 0,'0'-3'180'0,"-3"2"-28"0,3 1-4 0,0 0-43 15,0-3-15-15,0 3-27 0,-2-2-5 0,2 4-81 16,-5-2-72-16,5-2-174 0,-4 1 11 0,-1-4-93 16</inkml:trace>
  <inkml:trace contextRef="#ctx0" brushRef="#br0" timeOffset="25563.53">33311 15139 360 0,'0'-19'231'0,"0"19"-29"15,0 0-23-15,0 0-29 0,0 0-15 0,0 0-26 16,0 0-5-16,0 0-18 0,0 0-3 0,0 0 2 15,0 0-8-15,0 0 3 0,0 0-13 16,0-8 11-16,18 23-13 0,3-1-1 16,0 4-6-16,-1-1-1 0,1 5-3 0,-3-2-7 15,10 2 4-15,-8 1-11 0,3 1-7 0,-7-1-3 16,0 1 3-16,1 0-4 16,-8 0 8-16,0 1-11 0,-2-1 2 0,-7-1 3 15,0-4-7-15,0-5-1 0,-16 26 2 16,0-14 2-16,-7-1-1 0,7-1-13 0,-7 0-22 15,-3 0-19-15,1-2-26 0,0-7-26 0,2 5 7 16,5-4-120-16,-5-5-127 0,2-2-73 0,3-8 24 16,18-1-11-16,-16 0 9 0</inkml:trace>
  <inkml:trace contextRef="#ctx0" brushRef="#br0" timeOffset="26195.49">31710 15361 373 0,'0'0'131'0,"0"0"-6"0,5 0 2 0,-5 3-14 16,0 0-1-16,0 0-11 0,-5 3-12 0,10 0-6 16,-5 1 0-16,0 2-3 0,0 0-8 15,0 2 3-15,0 2-16 0,0 8 0 0,0 6-3 16,16 34-11-16,-7-27 6 0,7 0-9 16,-2 2-1-16,7 1-1 0,-3-2-6 15,5-2 2-15,0-5-5 0,7 4-8 0,0-5-4 16,6-3-2-16,3-2 0 0,7 0-18 0,-7-4-13 15,7-2-20-15,-3-5-8 0,13-4 4 0,-11-3-114 16,-6 2-85-16,-13-6 18 0,3 0-166 16,36-24 30-16,-36 10-33 0</inkml:trace>
  <inkml:trace contextRef="#ctx0" brushRef="#br0" timeOffset="26702.5">32717 15157 379 0,'0'2'150'0,"0"-1"8"0,0 1-19 16,5-1-14-16,-1 1-24 0,1-1 0 15,2-1-7-15,-3 0-22 0,6 0 14 0,1-1-19 16,19-4-6-16,-16 5-9 0,27-10-9 15,-11 5 10-15,-5-3-22 0,0 1-28 16,-7 3-6-16,-4 1 2 0,-2-2-81 0,-1 2-63 16,-4-1-128-16,-2 1 19 0,-3-3-96 0,-2 1-38 15</inkml:trace>
  <inkml:trace contextRef="#ctx0" brushRef="#br0" timeOffset="27156.17">33325 14849 433 0,'16'-5'183'0,"4"-6"-24"0,-6 6-28 0,0 2-10 16,-5 1-17-16,-2 1-17 0,4 1 2 0,-4 0-20 16,-7 0 1-16,0 0-11 0,0 0-14 15,7 0-3-15,14 19 0 0,-19-11-11 0,0 1 7 16,-2 0-2-16,0 0-3 0,-2 1-14 0,2 1 3 16,0-11 5-16,0 17-5 0,0 0 0 15,-18 14-1-15,13-19-4 0,3-3-4 16,2-1 1-16,-2-3-6 0,2 2 10 0,-3-2 4 15,3 0-8-15,0-1-9 0,0-4 5 0,0 0 5 16,0 0-8-16,0 0 6 0,26 4-10 16,-17-7 11-16,-2 2-3 0,4-1-3 0,-2-1 0 15,17-5-10-15,-4 0 6 0,4-2 9 16,-3 3-4-16,0-2-7 0,-5 3-2 0,-2 0 4 16,-5 1-4-16,-1 1-10 0,3-2-15 0,-4 4-29 15,-2 0 6-15,0-1-75 0,0 3-58 16,-5-2-113-16,1-1 24 0,-1 3-89 0,-2 0 9 15</inkml:trace>
  <inkml:trace contextRef="#ctx0" brushRef="#br0" timeOffset="27919.87">31869 16114 296 0,'4'1'177'0,"-1"-1"-15"0,1 0-23 16,-4 0-1-16,0 0-30 0,0 0-3 0,25-1-1 16,-15 1-6-16,1-3-22 0,3 3-5 0,11 0-4 15,35-15-8-15,-12 7-11 0,-2 0 10 16,-5-3-13-16,5 1-4 0,2-2-5 0,7 1-19 15,5-4 12-15,4 1-7 16,2-3 4-16,3-1-8 0,7 0 13 0,-3-3-23 0,5 0 10 16,-2 0-4-16,-5 1-2 0,5 1-5 15,-8 1-3-15,1 0 5 0,-2 0-5 0,-12 5 5 16,-3 0-7-16,-1-1 8 0,-10 0 4 16,5 2-26-16,-5-1 18 0,-6 5 3 0,-6 1-10 0,-8 4-10 15,-5 0-6-15,-4 0 3 0,-3 3-2 16,-5 0-23-16,3 0 4 0,-7 0-25 0,0 1-55 15,-2 1-75-15,-5-2-157 0,2 0 21 16,-6 0-45-16</inkml:trace>
  <inkml:trace contextRef="#ctx0" brushRef="#br0" timeOffset="28432.4">32453 16277 368 0,'0'9'164'15,"0"2"-17"-15,5 16-22 0,0-2-9 0,-5-11-10 16,0 5-5-16,0 4-7 0,0 2-27 0,11 28-3 15,-11-25-5-15,5-1 6 0,-5 1-11 16,0-14-8-16,0 7-7 0,0 1 2 0,0 1-3 16,0-4-13-16,0-1 3 0,0-6-6 0,0 0-15 15,0-1 18-15,0-11 14 0,0 10 17 16,0-10 10-16,0 11 14 0,0-11-7 0,0 0-7 16,-21 14 1-16,28-15-4 0,-7-6-2 15,2 1 0-15,0-2-16 0,8-17-9 0,1 2 10 16,-4-4-10-16,2 0-4 0,5-1-5 0,4-5 1 15,-2 7-6-15,-2-2-9 0,2 6 4 16,-2 2 1-16,-3 6-11 0,1 4 6 16,-5 1-4-16,2 2 3 0,0 5 0 0,-9 2-11 15,0 0 2-15,12 0-3 0,-12 0 3 0,20 21 0 16,-6-3-6-16,-3 1 3 0,-6 2 8 16,4-1-8-16,-4-4 6 0,2 10-1 0,-3-11-16 15,-2 0-3-15,1-3-15 0,-3-2-2 16,4 0-22-16,-4-2-16 0,0-2-30 0,5 2 8 15,-3-4-125-15,-2 1-101 0,3-2 22 16,-3-2-72-16,0-2-3 0,0-1 13 0</inkml:trace>
  <inkml:trace contextRef="#ctx0" brushRef="#br0" timeOffset="28616.8">32857 16551 494 0,'21'-13'270'0,"-3"-3"-36"0,3-2-24 0,2 2-42 16,2 2-22-16,0 0-10 0,0-1-13 0,0 1-15 16,1-3-5-16,-1 5-13 0,0-1-23 0,0 0-25 15,-2 3-25-15,0-4-21 16,0-2-30-16,-9 7-31 0,2-3 4 0,0-3-173 0,0 0 16 16,-4 1-163-16,-6 1 8 0,4-8 24 15</inkml:trace>
  <inkml:trace contextRef="#ctx0" brushRef="#br0" timeOffset="28816.78">33339 16119 430 0,'2'4'245'0,"0"1"-10"0,0 5-34 0,-2-1-7 0,5 2-11 16,2 14-16-16,-5 0-17 0,7 1-15 15,-4 2-17-15,2 0-21 0,-3-2 5 16,1 3-17-16,0-2-17 0,1 1 8 0,-1 2-20 0,6-6-22 15,-4 1-27-15,-2-2-55 0,-3-3-26 16,7 2 6-16,-4-2-138 0,-3-9-150 16,3-3 23-16,-5-1-50 0,0-4 14 0,0 2 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32:50.358"/>
    </inkml:context>
    <inkml:brush xml:id="br0">
      <inkml:brushProperty name="width" value="0.05292" units="cm"/>
      <inkml:brushProperty name="height" value="0.05292" units="cm"/>
      <inkml:brushProperty name="color" value="#FF0000"/>
    </inkml:brush>
  </inkml:definitions>
  <inkml:trace contextRef="#ctx0" brushRef="#br0">27730 11329 214 0,'0'0'250'0,"0"0"-64"0,0 0-13 0,0 0-14 0,46-18-5 16,-42-10-8-16,5-9-10 0,1-4 6 15,-4-1 5-15,4-8-9 0,-10 1-6 16,4-1-5-16,-4-2-9 0,0-2-2 0,0 26-17 16,0-17-3-16,-16-58-10 0,7 40-6 15,-7 1-15-15,7-1-9 0,-5 1-9 0,2 0 2 16,3 4 1-16,-4 3-7 0,1 3 0 0,8 3-15 16,-6 0-11-16,6 7 13 0,1 0-20 0,-1 10 10 15,4 17-1-15,0-3-10 0,25-17-9 16,-13 21 0-16,6 5-4 0,-2 3-5 0,-2 5 5 15,-14 1-7-15,20 0-15 0,24 19-6 16,-19-7 0-16,-4 6-15 0,-7 0 1 0,6 3-8 16,-8 0-4-16,1 4-6 0,-8 2-19 0,2 0 11 15,-7-13 4-15,0 10-14 0,-21 28-6 16,10-22 0-16,-8 0 14 0,3-3-3 16,-4 2 6-16,-8-4 1 0,8 0-11 0,-6 2 21 15,1-4 6-15,0-1 5 0,0-1 5 0,2 2 1 16,7-5 7-16,0 0 0 0,2-1-2 0,2-4-7 15,3-3 3-15,0-1 7 0,9 1 12 16,0-10 17-16,0 0-2 0,0 11 8 0,30 9 0 16,-5-7 23-16,-4-5-4 0,6-3-4 0,5-1 16 15,7-4-21-15,-25 0-11 0,16 0-1 0,0 0-80 16,27-17-84-16,-29 4 14 0,-3-3-197 16,-9-2-25-16</inkml:trace>
  <inkml:trace contextRef="#ctx0" brushRef="#br0" timeOffset="184.49">28172 10705 291 0,'5'9'109'0,"2"10"-7"0,-3 1-30 0,6 4 11 16,-6 0-14-16,1 6 1 0,-3-2-6 15,3 2-36-15,-1 3-45 0,1-6-111 0,-5-17 10 16,0 4 6-16,0-1 10 0</inkml:trace>
  <inkml:trace contextRef="#ctx0" brushRef="#br0" timeOffset="1098.25">27301 11907 232 0,'0'0'29'0,"0"20"-7"0,-41 26 7 0,38-25 35 15,3-7-15-15,0 8-18 0,0 2 10 0,0 6-4 16,19 42-3-16,-10-27 86 0,-2-3-15 0,-3 3-13 16,6 6-33-16,-1 7 15 0,-2 4-28 15,2 8 15-15,0 3-1 0,0 7-15 16,3 5-5-16,-1-1-3 0,3 9 3 0,-5 0-3 15,2 8-11-15,3 7 3 0,-5 0-5 0,7 4-15 16,-6-2 24-16,6 5-16 0,2-1-8 16,-2 0 8-16,5 1-11 0,-8-2 12 0,3-1 3 15,3 0-5-15,-8-1-28 0,3 0 20 0,-5-2-6 16,3-7 3-16,1-1-11 0,-6-6 9 16,7-1-7-16,-2 1-9 0,-3-2 4 0,7-4 21 15,-2-1-7-15,-1-3-4 0,3 0 18 16,0-4-26-16,3-5 12 0,-3-1 9 0,2-5-7 15,-2-2 4-15,-2-5-15 0,2-3-13 16,-2-7 4-16,-3-7-5 0,-2-5 3 0,3 4 1 16,-3-12-47-16,0-7-29 0,-4-14-44 0,-5-6-114 15,0-6 14-15,0-21-117 0</inkml:trace>
  <inkml:trace contextRef="#ctx0" brushRef="#br0" timeOffset="2521.42">27211 11791 288 0,'5'-5'115'0,"-5"1"-27"0,0 2-16 15,5-2-26-15,-5-1 20 0,4 5 3 0,-1-6-39 16,1 5 15-16,5-3-4 0,17-3 4 16,-1 0-26-16,9 0 10 0,-4-1 0 0,4 3 0 15,5-1 11-15,-7 0-29 0,12 0 8 0,0 2-5 16,1 2-7-16,-3 0 0 0,6-3 6 16,2 2-20-16,-4 1 24 0,2-2-11 15,3 2 4-15,-5-2-18 0,6-1-5 0,-1 1 29 16,-1-2 2-16,-6-3-7 0,2 0-6 15,4-3-11-15,-2 3 29 0,-2-5-34 0,0 4 3 16,2-2-1-16,-2 3 9 0,-2 0 11 0,1-3-3 16,-6 2-23-16,-2 2 0 0,-7 0 17 0,-5 3 1 15,-2 0 5-15,-7 1 1 0,-7 2 6 0,3 2-25 16,-3 0 8-16,-4-3-2 0,-1 1 5 0,-4 2-12 16,0 0 26-16,0 0-24 0,12 0 19 15,-12 0-12-15,9 0 0 0,-9 0 0 0,0 0 4 16,14 0-23-16,-14 0 27 0,0 0-1 15,25 16-15-15,-25-9 21 0,7 16 6 0,2 2-15 16,-5 5-8-16,-4 3 0 0,0 4 0 0,0 4 22 16,0 7-20-16,5-1 3 0,-5 0 20 15,0 2-8-15,0 4 6 0,5-2-27 0,-5 3 21 16,6-8-11-16,-6 1-2 0,10 5 13 16,-1 2 8-16,-5 0-6 0,8 4 0 0,2-1 14 15,2 4-3-15,-3 4 1 0,3 1-3 16,5-1 2-16,-3 3-4 0,3 1-7 0,0 3-12 0,-3 4 28 15,3 2-9-15,-1 1-12 0,3 4 4 16,-2 4 15-16,0-1-10 0,4 3 3 0,-5 1-3 16,3-2-2-16,-2 2-6 0,4 1-9 15,-6-2 11-15,1 0-5 0,1 3 5 0,-5-5-27 16,7-1 12-16,-7-3 23 0,4 1-1 16,-1 1 1-16,-3-4 6 0,-2 0 5 0,2-8 0 15,2 4-18-15,-2-4 12 0,0 2-5 16,2-6 7-16,-6-2 7 0,2-5-6 0,2 2-8 15,2-9 7-15,-2 2 0 0,-2 0-4 0,2-3-2 16,-2 1-1-16,2 0-8 0,-2-2 6 16,-3-2 0-16,3 0 3 0,-3-4-20 0,-2-4 15 15,1-4-8-15,1 0 0 0,3 1 10 0,2 4-12 16,-2-8 10-16,2 0 0 0,-7-4-3 16,2-3 0-16,-2-1-16 0,1-2 11 0,-1-1 5 15,-2-2-7-15,-3-8 3 0,1-3-3 0,-1 0 2 16,6-6 3-16,-8 1 2 0,-2-2 2 15,4 1 4-15,-4-2-2 0,0-1-12 16,0 0 12-16,0-1 2 0,0-2-7 0,0 0 0 16,0 0-1-16,0 0 10 0,-4 3-9 0,4-5-15 15,-2-1 11-15,-8 2-5 0,6-1 10 16,-1 1-13-16,-4-4 5 0,2 2-1 0,-2 0 6 16,-16-4-10-16,9 1 9 0,-7-3-8 0,-2 3 5 15,-1-3-1-15,1 3-1 0,0 0-6 0,2-2 4 16,-9 2-4-16,7 2 4 0,2-3 5 15,-2 2-10-15,-10 2-6 0,5-3 15 0,-2 1-6 16,2 4 1-16,-4-1-4 0,-5-2 6 16,23 4-3-16,-14 0 1 0,-4 0-7 0,-5 0 14 15,-46 19-2-15,39-14 0 0,-2 4-16 0,2 0 6 16,0-2 3-16,-2 4 9 0,2-1-14 16,3-1 4-16,-8-3 13 0,10-1-3 0,-7 1-19 15,2-3 16-15,2 0-5 0,8-2 5 0,1 1-8 16,5-2 12-16,1 3-6 0,-1-3 3 15,5 0 11-15,4 0-14 0,7 0 7 0,-2 0-2 16,2 0-11-16,3 0 12 0,2 0-8 16,0 0 0-16,9 0-2 0,0 0 11 0,-12 0-10 15,12 0 2-15,-14 0-7 0,14 0 13 16,-16 0-4-16,16 0-14 0,-9 0-5 0,9 0-24 16,-14 0-27-16,14 0 6 0,-20-18-181 0,11 15 19 15,-3-9-185-15,-6-6 31 0,2-3 16 16,0 3 24-16</inkml:trace>
  <inkml:trace contextRef="#ctx0" brushRef="#br0" timeOffset="3013.37">28122 12951 227 0,'2'3'167'16,"7"-3"-22"-16,-4 0-24 0,9-3-17 0,-3 2-2 16,-2-2-17-16,0 1-10 0,3 1-90 0,13-5-75 15,-11-3-163-15,-3 4 7 0</inkml:trace>
  <inkml:trace contextRef="#ctx0" brushRef="#br0" timeOffset="3233.02">28198 13257 304 0,'0'3'243'0,"9"-3"-51"0,-5 0-26 0,8-2-33 0,-3 0-13 16,21-3-13-16,0-4-2 0,-5 1-25 0,-5 1-19 16,6 2-26-16,-8 0-27 0,-2 3 0 15,-2-1-124-15,-3 1-97 0,-11 2-110 0,0 0 11 16,0 0-34-16</inkml:trace>
  <inkml:trace contextRef="#ctx0" brushRef="#br0" timeOffset="3403.2">28207 13641 217 0,'2'4'205'16,"0"0"-31"-16,5-2-24 0,-2-2-17 0,-1 0-25 16,5-2 10-16,3-1-32 0,-3 0-15 0,0 0-24 15,12-4-4-15,0 3-106 0,-8-1-69 0,-6 1-149 16,2 0-51-16</inkml:trace>
  <inkml:trace contextRef="#ctx0" brushRef="#br0" timeOffset="3550.96">28333 14029 283 0,'9'3'156'0,"-4"-1"-34"0,6-2-19 0,-2 0-19 15,0 0-10-15,3 0-99 0,-3-3-68 16,0 1-157-16</inkml:trace>
  <inkml:trace contextRef="#ctx0" brushRef="#br0" timeOffset="3712.72">28525 14356 296 0,'7'3'141'0,"-2"3"-3"16,-1-3-25-16,6-1-14 0,-6 2-70 0,3-1-45 15,2-3-127-15,-4 1-186 0</inkml:trace>
  <inkml:trace contextRef="#ctx0" brushRef="#br0" timeOffset="3878.68">28585 14841 269 0,'7'8'167'0,"-2"-4"-42"0,-1-2-17 16,5 2-3-16,3-1 8 0,-3-2-41 0,21 0-6 16,-5 2-64-16,-9-2-51 0,-2 2-94 0,-5-2-183 15</inkml:trace>
  <inkml:trace contextRef="#ctx0" brushRef="#br0" timeOffset="4011.04">28746 15451 210 0,'25'10'32'0</inkml:trace>
  <inkml:trace contextRef="#ctx0" brushRef="#br0" timeOffset="4182.68">28970 15776 397 0,'0'7'249'0,"0"-4"-19"0,0 3-23 0,-4-1-20 0,4-1-15 0,0-1-34 16,0 0-18-16,0 0-50 0,-5 0-28 15,5-1-65-15,5-2 0 0,-5-2-309 0,4-6 23 16,-4-2-46-16,0 0 15 0</inkml:trace>
  <inkml:trace contextRef="#ctx0" brushRef="#br0" timeOffset="4596.64">29213 13916 320 0,'46'-9'138'0,"5"0"-22"16,-3-3-11-16,-2-2-10 0,13-2-11 0,-8-4-8 15,13-1-13-15,5-1 4 0,-7 1-22 16,2 0 6-16,-5 0 5 0,-4 0-19 16,-4 3-14-16,-3-3 0 0,-7 5-51 0,-2-1-23 15,0-2-79-15,-13-1-115 0,-10 2-80 16</inkml:trace>
  <inkml:trace contextRef="#ctx0" brushRef="#br0" timeOffset="4844.18">30071 13384 280 0,'9'0'117'0,"3"3"9"0,13 3 4 0,5 0-29 0,-1 0-15 16,-3 0-9-16,3 3 3 0,-3 0-5 0,1-2-15 16,-2 4 9-16,1 1 0 0,-1 1-10 0,-5 2 2 15,1 2-3-15,-3 1-3 0,-6 0 1 16,-3 3-14-16,-4 0 20 0,-1 3-17 0,-4-9-12 15,0 9 0-15,-30 31-2 0,17-23 2 16,-8-4-21-16,3-1-18 0,-3 0-16 0,0-3 3 16,5-2-47-16,3-5-45 0,-1-8-138 0,2-6 20 15,12-3-127-15,0 0 13 0</inkml:trace>
  <inkml:trace contextRef="#ctx0" brushRef="#br0" timeOffset="5604.04">30874 13221 373 0,'0'-4'285'0,"4"-1"-50"0,-4 2-35 16,5 1-27-16,-1 2-25 0,-1 2-21 16,1 4-6-16,17 12-17 0,-7 6-8 0,2 6-6 15,2-2 1-15,-2 5-9 0,2 3-18 16,-6 0-4-16,2 6-8 0,-1 4-10 0,-1-4-5 15,-1 0 8-15,-6 3-2 0,9-3-7 16,-3-7 4-16,-11-4 14 0,9-6 20 0,-4-5 6 16,-1-5 18-16,1-9 4 0,-5-3-10 0,0-3-11 15,0 0-4-15,0-17-13 0,-5-8-6 0,1-5 4 16,4 15-9-16,-9-37-15 0,4 6 8 16,-2 2-16-16,-2-1 9 0,9-5-15 15,-9 5 7-15,9-4-23 0,-2-1 1 0,2 4-1 16,-3 9 2-16,3 20-12 0,0-5 6 0,0-2-7 15,0 0 2-15,0 7 1 0,28-16-10 0,-21 29 3 16,6 0 5-16,1 5 2 0,-2 3-7 16,-3 4 7-16,7 7-17 0,7 7-1 0,-3 4 9 15,-4-2-9-15,1 6 14 0,-4 1-14 0,1 2 20 16,-7-4 2-16,2-3-15 0,5 1 0 0,-7-9 6 16,-3-3-4-16,-4-4 5 0,5-4 19 15,2-3-7-15,-5 3-7 0,3-4 1 0,-3-3 12 16,-2 0-16-16,0 0-13 0,0 0 6 0,30-28-3 15,-16 7-15-15,2-5 3 0,-7 4-12 16,7-8-2-16,-2 4 5 0,-5-2-5 0,0 4 5 16,2 6-10-16,-4-1-4 0,0 9-13 0,0 6-4 15,-2 1-3-15,-1 1 8 0,5 2-4 16,-9 0 15-16,0 0 8 0,7 0 0 16,23 29 11-16,-14-14 4 0,-2 3-1 0,2-2-4 15,-2-1 9-15,2 2 9 0,-7-7 12 0,5 2-7 16,-5-4 6-16,-5-2 9 0,3-2 7 15,2-2 13-15,1-2-8 0,1 0-9 0,1 0 3 16,22-20 4-16,-16 8-10 0,-2-1 3 16,3-5 6-16,-8 1-5 0,-2-1 7 0,3 3 1 0,-10 3-5 15,0-1-8-15,1 1-1 0,-3 1 1 16,0 5 2-16,0 6-6 0,0 0-7 0,0 0 7 16,0-10 7-16,0 10-10 0,0 0-4 15,0 0 6-15,-19-12-2 0,15 15-3 0,-1-3-1 16,3 4 11-16,0 1-10 0,-1-2 10 15,-1 0-11-15,-1 1 3 0,5 0-12 0,0-2-10 16,-4 3-1-16,4-4-13 0,-5 1-5 0,0-2-30 16,5 0 7-16,-2-2-154 0,0-4-136 15,-3 3 25-15,-2-3-57 0,3-1 24 0,-1-1 8 16,5 1-7-16</inkml:trace>
  <inkml:trace contextRef="#ctx0" brushRef="#br0" timeOffset="5797.9">32075 13090 484 0,'5'-1'297'0,"-1"1"-25"0,1 0-45 0,-1-3-21 16,-4 2-33-16,5 1-27 0,-3 0-11 0,1-1-35 15,-1 1-17-15,-2 0-43 0,0 0-42 0,0-1-50 16,4 3 4-16,-8-3-218 0,4 0-104 15,-2-1 22-15,-5 2 13 0,2 2 6 0</inkml:trace>
  <inkml:trace contextRef="#ctx0" brushRef="#br0" timeOffset="6884.4">32075 12882 404 0,'0'0'181'0,"0"0"-4"15,0 0-34-15,0 0-10 0,0 0-12 0,0 0-23 16,0 0-8-16,-16-4-4 0,-2 19-8 15,-3 5-10-15,0 2-22 0,5 3 5 16,-2 1-9-16,7 4 6 0,-3 4-10 16,9-3-8-16,-4-1 12 0,4 2-25 0,5-2 9 15,0-2 3-15,0-16-3 0,0 5-9 16,0 2-3-16,23 20 4 0,-7-20 3 0,-6-6-2 16,6-4-5-16,-7-2 0 0,14 2 7 0,-5-4-4 15,0-5-9-15,-18 0 13 0,16 0 0 16,5 0-3-16,23-18 7 0,-15 10-2 0,-3-4-6 15,-3-2 9-15,-7 1 6 0,4-3 20 0,-4-2-5 16,-6 0 10-16,-6 0 1 0,1 6-17 16,-5-3-1-16,0 15-3 0,0-12-11 0,-19-21 2 15,3 13-2-15,-4 3-3 0,-1 3-29 0,-4-1-15 16,-5 5-22-16,3 1-35 0,-3 9 8 16,-5-5-179-16,-1 3-140 0,1 1 23 0,3-4 26 15,14 5 17-15,-12 0 11 0</inkml:trace>
  <inkml:trace contextRef="#ctx0" brushRef="#br0" timeOffset="7893.95">28099 12503 568 0,'0'0'146'0,"0"-27"-4"15,-5-20-31-15,28 22-9 0,2 2-11 0,5-2-4 16,-4 2 1-16,3-1-23 0,-3 3 11 15,-1-1-21-15,5 6 3 0,-10 1-8 16,3 5-13-16,-2 5 5 0,-5 4-17 16,-16 1 6-16,0 0 4 0,14 0-10 0,6 21-1 0,-20-12-20 15,-4 15 14-15,4-12-14 0,-16 27 2 0,2-12 6 16,2 0-7-16,-1 1 20 0,1-2-18 16,-2 1 14-16,3-2-6 0,2-4-5 0,0 3-4 15,-1-2-5-15,4 2-10 0,6-7 16 0,0 1-4 16,0-18 0-16,0 13-8 0,0 1 11 0,0-1 2 15,16 20-8-15,-12-13 10 0,-4-4-6 16,5-4-1-16,-5 0 5 0,4-1-15 16,-4 1 9-16,0-12-6 0,0 9-6 0,0 8 16 15,-18 21 4-15,7-20-9 0,-3 0 9 0,2-6-6 16,3 0-16-16,0-6 20 0,-3 0-28 16,3-2-11-16,5-2 2 0,4-2-107 0,0 0-114 15,0 0 19-15,-14-18-159 0,14 4 42 16,9-14-33-16</inkml:trace>
  <inkml:trace contextRef="#ctx0" brushRef="#br0" timeOffset="8158.88">28681 12592 215 0,'10'24'125'0,"-10"-6"-37"0,0-8 7 16,0 4-5-16,0-5-11 0,0-9 48 15,0 0-7-15,0 0-3 0,0 9 1 0,20 3-1 16,-15-14-10-16,4-2-7 0,-2 1-6 0,-3-3-4 16,6 0-5-16,-6-1 2 0,1-2-14 15,-3-1-4-15,3 0-8 0,-5 2-9 0,0-1-10 16,0 9-3-16,0 0 3 0,0-13-19 0,-16-5-4 16,6 13-14-16,4 1-25 0,-4 1-23 15,1 3-23-15,0 3 5 0,2 0-110 16,-18 7-133-16,7 1-54 0,-3-1 19 0,-4 1-22 15</inkml:trace>
  <inkml:trace contextRef="#ctx0" brushRef="#br0" timeOffset="8555.99">28457 13493 246 0,'0'0'224'0,"0"-1"-34"15,0-2-34-15,0 0-14 0,4 1-21 0,-4-1-7 16,5 2-5-16,-3 1-27 0,7-3 4 0,-4 6-12 16,-1-3-10-16,6 3-2 0,-4 0-14 15,17 9-15-15,-11-2 12 0,2-2-14 0,6 10 2 16,-4-2-15-16,3 1 19 0,-12-2-9 0,2 1 4 15,-5-3 1-15,-4 0 4 0,5 1-3 16,-5-14 5-16,0 13-7 0,0 6-3 16,0 4-6-16,-25 24 5 0,16-27 7 0,4-2-8 15,0-3 7-15,-2-4-12 0,3-1-7 0,-1-1 1 16,1 0-1-16,-1-3 1 0,5 0 4 0,-4 0-14 16,1 0 2-16,3-2 2 0,0 0-9 15,0 0-26-15,0-1-4 0,-4 0-14 0,4 0-16 16,0-3-20-16,0 0 6 0,0 0-61 0,0 0-24 15,7 3-100-15,-7-6 21 0,4-1-133 0,-4-4 11 16,0 2 29-16</inkml:trace>
  <inkml:trace contextRef="#ctx0" brushRef="#br0" timeOffset="9250.62">28496 13507 377 0,'-5'-6'228'0,"5"3"-29"0,0 0-15 0,0-3-24 15,0 0-17-15,5-2-19 0,-5 2-14 16,6-1-19-16,-1 1-11 0,13-8 5 0,3 1-21 16,0 3-1-16,4 1 1 0,-7 7-15 15,3 2-18-15,-21 0 10 0,16 0-17 0,2 0 5 16,24 24 4-16,-19-9-3 0,-7 6-12 16,0 0 5-16,-7 3 1 0,0 3-4 0,-9 6 7 15,0-15-13-15,0 10 0 0,-18 37 2 16,6-22 13-16,-6-10-16 0,2 7 13 0,-5-2-11 15,7-2 1-15,-6-5 8 0,-6-2-1 16,13-1 7-16,-8-7 5 0,12 0-10 0,-3-3 8 16,-1-6 6-16,8 0 12 0,-2-6-1 0,3-2 11 15,-1-2-4-15,0-1 0 0,5-1-22 16,0 0 7-16,0 0-2 0,-20-15-6 0,11-6-11 16,4 3 3-16,5 1-11 0,0 0-7 0,-5 2 11 15,5 15-7-15,0-18-1 0,19-17-4 16,-3 19-7-16,-2 6 2 0,2-2 2 0,14 7-8 15,-5 2-6-15,5 2-1 0,-12 1-14 0,-2 0-15 16,9 0 3-16,0 0-8 0,-4 0-16 0,18 17-7 16,-21-15-17-16,8 6-23 0,-6-7 16 15,-4-1 7-15,-16 0-63 0,23 0-26 0,-7 0-34 16,28-25-37-16,-24 10-59 0,-4-3 22 16,-2 0 18-16,-2-3-61 0</inkml:trace>
  <inkml:trace contextRef="#ctx0" brushRef="#br0" timeOffset="9417.18">29076 13631 529 0,'4'-7'190'0,"-4"-1"-27"0,0 4-27 0,5-2-14 16,-5 3-10-16,0 1-14 0,5 2-6 0,-1 0-4 16,1 2-5-16,-1 5-2 0,-1 1 4 15,10 14-14-15,-4 1-16 0,-2 5 1 0,3-4 2 16,-1 6-13-16,-5 3-9 0,8 0 0 16,-8 1-5-16,1 4-18 0,6-5-25 0,-6 0-41 15,4-1 3-15,-4 2-80 0,-1-6-145 0,1-10-82 16,-5-6 24-16,2-2-9 0,3-2-34 0</inkml:trace>
  <inkml:trace contextRef="#ctx0" brushRef="#br0" timeOffset="10037.09">28443 14575 337 0,'-2'0'186'0,"4"4"-16"0,-2-3-24 0,0 6-13 0,4-1-5 15,1 3-12-15,4 13-20 0,-2 0 6 0,2 4-1 16,0 1-2-16,1-2-10 0,-4 1-2 16,8 5-5-16,-9-2-1 0,2 1-13 15,2 1 2-15,-5-5 2 0,1-3-8 0,0 0-4 16,-1-7-5-16,-4 1 4 0,3-5-21 0,1-3 8 15,-4 2-6-15,0-3-1 0,5 0 0 16,-5-2-8-16,0 0-2 0,0-2-9 0,0 1-5 16,4-2-10-16,-4 3-5 0,0-3-3 0,5 0 6 15,-5 3-4-15,0-5 0 0,4 4 1 16,-4-4-5-16,0 1-4 0,0 0-7 0,0-1-8 16,0-1-22-16,0 1 2 0,0-2-37 0,0 0 7 15,0-3-116-15,0 0-161 0,0 1 24 16,-4-6-54-16,-1-1 34 0,5-1-20 0</inkml:trace>
  <inkml:trace contextRef="#ctx0" brushRef="#br0" timeOffset="10580.41">28597 14714 209 0,'0'-2'252'0,"4"1"-51"0,1 1-18 0,-1-3-3 0,-1-2-33 15,6-1-12-15,-5 2-22 0,17-7-5 0,-3-4-3 16,3 0-4-16,0 3-15 0,4-4-4 16,0-1-11-16,3 1-2 0,-3 0-6 0,0 2-15 15,5 1 2-15,-5 1-10 0,-4 0 2 0,4 3 3 16,-11 3-11-16,-3-2-8 15,3 4 5-15,-10 1 1 0,1-1 7 0,-5 3-8 0,0 1-10 16,0 0 4-16,-5 1 3 0,-4 3-9 0,-2-3-6 16,-12 10 3-16,-7 1-8 0,0 1 5 15,0-1 3-15,1 2-6 0,-3 0-4 16,4 8-1-16,7-1-1 0,-4-2 2 0,0 5 1 16,4 0-12-16,3-1 6 0,6 0-1 15,-1 0 6-15,8 2-6 0,-2 1-2 0,3-5 0 16,4-21 7-16,0 22-6 0,0-1 11 0,25 27-16 15,-4-27 11-15,-3-2-3 0,3-2 2 0,4-1-4 16,5-4 2-16,-5 0 10 0,9-1-8 16,1 1 5-16,-10-3-13 0,5 0 4 0,-5 0-3 15,-5-6 8-15,1 4-1 0,-7 0 21 16,-5-3-10-16,2 0 17 0,-1 1-15 0,-10 1 2 16,4-2 1-16,-4-4 1 0,0 0-5 0,-20 29 5 15,-3-12-2-15,2-1-3 0,-9 0 6 16,5-4-11-16,-5 3-15 0,0-5-7 15,1-2-14-15,-1-4-20 0,0-2-16 0,9-2-23 16,21 0-36-16,-13 0 10 0,-3 0-149 0,2-21 18 16,7 9-180-16,7-17 26 0,0 15 18 15,21-32 37-15</inkml:trace>
  <inkml:trace contextRef="#ctx0" brushRef="#br0" timeOffset="10864.15">29099 14760 322 0,'7'9'156'0,"2"15"-14"0,0-9 2 0,2 3-26 0,-1-2 11 15,3 0-23-15,-1-2 1 0,-3-5 14 0,2 1-4 16,-1-6 11-16,-1 1 0 0,2-4-22 16,-11-1-3-16,19 0 4 0,22-16-5 0,-18 5-3 15,-7-1-1-15,0-6 8 0,-7-1-12 16,9 2 5-16,-11-1-14 0,-7 2-5 0,0 4-9 15,0 12 1-15,0-15-16 0,0 3-7 0,-16-18-12 16,2 15-20-16,-2 3-15 0,-9 3-6 16,7 7-36-16,6 2-11 0,-6 0-42 15,-3 0-33-15,-29 29 11 0,25-17-131 0,-1 3-162 16,-3-3 27-16,6 1 9 0,-7 2 22 0,0 2 9 16,14 1-19-16</inkml:trace>
  <inkml:trace contextRef="#ctx0" brushRef="#br0" timeOffset="11102.71">28995 15557 242 0,'5'3'244'0,"-5"-1"-49"0,5 2-24 15,-5-1-16-15,4 0-19 0,1 3-19 0,-3-2-9 16,3 2-4-16,-1 2-28 0,1-2-27 0,-5 4-22 16,4-1-28-16,6 14 0 0,1 1-65 15,-2-3-37-15,0 3-38 0,-2 3-83 16,3 0-96-16,-1-2 6 0</inkml:trace>
  <inkml:trace contextRef="#ctx0" brushRef="#br0" timeOffset="11261.73">29195 16089 231 0,'0'9'108'0,"5"3"-17"0,-5 1 23 0,4 16-15 16,-4-19-12-16,0 8-11 0,0 2-8 0,9 19-8 15,-9-22-13-15,0-3-6 0,0 1 10 16,0-2-5-16,5-1-67 0,-5-2-3 0,0 1-32 16,0 19-19-16,0-3-16 0,2-4-58 0,-2-6-58 15,0 2-80-15</inkml:trace>
  <inkml:trace contextRef="#ctx0" brushRef="#br0" timeOffset="11422.69">29310 16800 267 0,'9'22'121'0,"-5"-5"-19"0,1-1-14 15,2-3 4-15,2 9-11 0,0 0-10 0,3-2-8 16,-3-1 11-16,-5-2-1 0,10 2 1 16,-7-5-10-16,2 8 1 0,-4 2-12 0,2-3 1 15,-3-1-5-15,1-7-8 0,4 11-33 0,-9-3-1 16,9 0-75-16,-6-9-75 0,-3-12-172 15,0 0 14-15,0 0-44 0</inkml:trace>
  <inkml:trace contextRef="#ctx0" brushRef="#br0" timeOffset="57812.02">26040 5598 299 0,'0'30'128'0,"-42"28"5"0,42-44-20 16,0 4-12-16,0 0-15 0,0 0-9 0,0-3-9 16,0 0-31-16,0-2-7 0,0 1-4 15,0-5 18-15,0-9 28 0,0 12-16 0,0-12 21 16,12 19-39-16,-3-20 10 0,16-7 1 15,10-7 5-15,6-1-22 0,-7-5-3 0,8 0 5 16,1-6-2-16,3-2-11 0,2-1 9 0,3-3-7 16,4-2 13-16,-5-1-24 0,3-2-4 0,0 0 6 15,-1 3-3-15,3-4-6 0,-4 2-4 0,-5 2-10 16,-3 5 21-16,1 0-5 0,-7 3-18 16,-3 5 22-16,-4-2-1 0,0 3-10 15,-10 3-6-15,-1 3-12 0,1 3 13 0,1 0-8 16,-7 3-10-16,-8 3-8 0,4 0 4 0,-6 3-35 15,1 0 8-15,-5 3-36 0,0 0-42 16,0 0-124-16,0 0 16 0,0 0-113 16</inkml:trace>
  <inkml:trace contextRef="#ctx0" brushRef="#br0" timeOffset="58791.95">22325 11518 229 0,'21'0'180'0,"-21"0"-59"0,0 0-6 0,0 0-16 0,0 0-37 15,0 0-6-15,0 0 16 0,0 21-11 0,20-21-8 16,6 33-6-16,-22-24 10 0,-2-1-24 0,8 14 12 16,1 2-15-16,-2 0 13 0,-2-3-12 15,5-1-2-15,-3 1-4 0,-2-5 11 16,-1-2-21-16,-1-1 14 0,0-6-27 0,-1 2 20 16,1-4 2-16,-1 1-1 0,3-3 13 15,-7-3 1-15,0 0-8 0,48-16-20 0,-13-3 11 16,-1-3 0-16,5-7 0 0,5-5-4 0,2-5 1 15,2-3 0-15,7-5-11 0,0-4 7 0,2 3-16 16,-2 1-2-16,-2 3 8 0,-7 1 9 16,2 4-12-16,-4 3 26 0,-1 3-19 15,-4 3-4-15,-5 6 10 0,-4 2-5 0,-2 1-9 16,-1 4 7-16,-6 2 8 0,-3 3 2 0,-6 0 6 16,-1 3-10-16,-2 2-14 0,-4 2 9 0,2 1 2 15,-3 1-10-15,1 2-28 0,-3-3 3 16,1 3 1-16,1 1-113 0,-4-3-135 0,0 3 21 15,0 0 18-15,0 0 10 0</inkml:trace>
  <inkml:trace contextRef="#ctx0" brushRef="#br0" timeOffset="59818.62">23034 16577 287 0,'22'0'87'0,"24"40"-15"0,-18-37-27 15,-17-3 24-15,8 0-4 0,36-19-1 0,-19 1-29 16,-1 0 11-16,4-6 11 0,7-4-13 16,-1-7-12-16,6-2-4 0,4-6-22 0,0-4 21 15,5-4-3-15,-1-2-1 0,5-5-2 0,3 1 3 16,-3 0-18-16,0 3 16 0,-6-1-2 15,6 5-2-15,0 3-5 0,-4 0 11 0,-10 4-7 16,5 2 2-16,-2 4 4 0,-3 2-2 16,-4 3-13-16,-7 0 1 0,-2 4 36 0,-3 2 1 15,-4 1 5-15,5 2-6 0,-6-2-16 16,-3 2 19-16,-6 7 6 0,-1-1 4 0,-3 4-9 16,-3 1-6-16,-3 4 7 0,-4 2-6 0,1-1-9 15,-2 2-5-15,-3 1 4 0,0 1-19 0,3 0 2 16,-3 1 11-16,1 1-28 0,1-2-7 15,-4 0 8-15,5 1-15 0,-5 1-26 16,2-1 6-16,-2-2-155 0,0 4 17 0,0 0-191 16,0-17 13-16,-30-28-1 0</inkml:trace>
  <inkml:trace contextRef="#ctx0" brushRef="#br0" timeOffset="62885.89">22953 10585 280 0,'-27'0'148'0,"-24"-42"-16"0,35 38-20 0,-2 0-14 0,4 0-19 15,0 3-7-15,3-1-10 0,-1-1 1 16,3 2-22-16,-16-4 3 0,4 2 0 0,-8-3-4 16,1 1-8-16,3 3 3 0,-3-4-1 15,1 3-13-15,-1-2-6 0,1 2 11 0,-1-1-7 16,1 1 18-16,-5 1-3 0,4-4-4 15,1 3-28-15,-1 1 13 0,-2 0-3 16,1 2-5-16,-4-3-11 0,4 1 13 0,15 2-10 16,-7 0 7-16,-4 0-1 0,-5 0-21 0,3 0 1 15,-1 0 24-15,3 0 3 0,2 0-6 0,5 0 3 16,-8 0-2-16,4 0-8 0,-1 0 11 0,2 0-6 16,-4 0 11-16,-3 0-2 0,-2 0-3 0,1 0 10 15,-1 0-9-15,0 0-18 0,5 0 35 16,0 0-36-16,-3 0 25 0,0 0-13 0,-1 0 7 15,-1 0-14-15,-32 18 3 0,28-13 4 0,1 2 1 16,1-1-19-16,0-1 18 0,2 2-7 16,-2-2-1-16,5-1 12 0,-3 1 6 0,9-1 4 15,-4 4-2-15,5-6 1 0,1 1-9 16,5-1 10-16,-13 5-24 0,6-5 7 16,5 0 12-16,0 1-4 0,2 1 1 0,1-4-11 15,1 2 11-15,1 2 0 0,-1-4 20 0,-13 5-27 16,2-1-14-16,5-1 20 0,2-2-7 0,0 1-4 15,2 0 17-15,-11 5-15 0,4-5 27 16,5 1-26-16,0-2-15 0,0-1 21 0,4 3-6 16,-1-2 6-16,-15 4 7 0,7 1-10 15,3-3-22-15,-7 5 1 0,2 0 21 16,9 0 3-16,-9 2-24 0,-2-1 15 0,4 3 5 16,-4 0 0-16,5-1-16 0,-1 2 18 0,0-4-10 15,3 5 8-15,-5-2-23 0,2-5 34 0,5 1-4 16,5 2-20-16,2-5 29 0,0 2-19 15,-1-2 15-15,3-2-18 0,1 4 12 0,1-5-15 16,-2 1 5-16,0 2 10 0,0 0-9 0,0 1 15 16,1-1-9-16,1 1-2 0,-11 9-4 15,0 0-4-15,0 1-2 0,4-4 0 0,-4 0-8 16,7 3 9-16,0-6 11 0,2 0-7 0,-2-1 2 16,-5 8-9-16,0-4 7 0,5 0-1 15,2-2 0-15,1-2-5 0,-8 10 7 0,2-3-1 16,3-3 19-16,0 1-19 0,2 1-2 0,0-4 9 15,-4 10-23-15,-1-1 21 0,3-5-6 16,2 1-8-16,3-5 22 0,-1 2-18 0,0-4 13 16,1 2 2-16,2-4-5 0,-1 2 2 15,1 0-1-15,0-3-9 0,2 3 7 0,0 0-2 16,0 1-4-16,0-9-9 0,0 0 15 0,0 12-2 16,0-1-2-16,20 19-4 0,-11-15 7 15,3 1-2-15,-1-2-7 0,-4-2-13 0,2 0 24 16,5 3-11-16,5 1 9 0,-3-1 0 0,2 0-2 15,-7-4-2-15,-1 1-14 0,-1-3 13 16,9 7 6-16,-6-4-3 0,4 3 2 0,-5-3-14 16,-2-4 15-16,0 1 0 0,3 0-13 0,-5-2 9 15,2-1 1-15,12 6 2 0,2 0 17 16,-12-3-17-16,3-2 10 0,-5-1-19 0,2 0 20 16,-1-1-21-16,-1-1 20 0,-2 2-8 15,2-4 1-15,0 1-10 0,0 0 6 0,16 6-7 16,-4-5 10-16,-3 1-15 0,8-2 26 0,-6-1-17 15,10 0 4-15,-7 1-17 0,-2-1 6 16,11-1 12-16,0-1 3 0,0 0-1 0,-7 0-4 16,-9 0-9-16,3 0 14 0,1 0-8 15,1 0-4-15,-3 0 20 0,0 0 4 0,5 0-18 16,3 0-9-16,-6 0 19 0,1 0 0 0,-3 0-15 16,30-19 8-16,-18 14-12 0,-7 4 14 0,5-4-1 15,1 1-5-15,-3-1 2 0,1 1 1 16,-2-2 0-16,-2 3 7 0,-4 0-5 0,-1-1 0 15,7 2-2-15,-4 0-3 0,-3 1-15 16,-4-2 17-16,2 1-9 0,-4 1 3 0,-1 1-8 0,-2 0 22 16,3 0-18-16,-1-2 24 0,1 2-15 15,-1 0-12-15,-2 0 12 0,3 0-14 0,-1 0 19 16,3-1 8-16,0 1-9 0,15-3-3 0,-3 0 6 16,3 0-19-16,-6 0 10 0,0 3 1 15,-4 0 6-15,11-3-10 0,-12 2 3 0,2 0-6 16,-1 0-2-16,-19 1 2 0,14 0 1 15,-1 0 3-15,1 0-1 0,-2 0-10 0,-1 0 0 16,1 0 16-16,-1 0-2 0,0 0-11 0,1 0 12 16,-1 0 17-16,1 0-14 0,-1 0-4 0,1 0-6 15,-1 0 24-15,3 0-23 0,-3 0-2 16,1 0-8-16,2 0 15 0,-3 0 3 16,3 0-17-16,7 0 15 0,-1 0-9 0,1 0 11 15,-5 0 4-15,0 0-14 0,-2 0 30 0,-3 0-15 16,14-14-17-16,-15 13 17 0,-1-2 12 15,2 3-23-15,12-7 4 0,-2 4-3 0,-5 1 3 16,0-1-5-16,-2 0 5 0,-3 0-9 0,1 1 17 16,-1-2-11-16,0 1 9 0,12-3 0 15,-4 0 6-15,-3-1-20 0,-2 3-4 0,-3 0 13 16,-2 0-18-16,3 0 12 0,-3-1 10 0,0 3-5 16,0-4-12-16,14 0 12 0,-7-2 7 15,-2 0-4-15,0 2-1 0,-3 0-7 16,10-5 5-16,-7 2 0 0,4-4-9 0,-4 1 12 15,4 0 8-15,-2-3-11 0,-2 4 12 0,-5 1-31 16,0-2 28-16,5-4-3 0,2-1-9 16,-5 4-7-16,-4-1 33 0,5-6-17 0,-8 4-11 15,3 1 0-15,2-9 11 0,-2 2 0 16,0-1-21-16,-5 1 16 0,3 4 6 0,2-9-9 16,-3 1 12-16,-1 1-11 0,4-5-8 0,-5 0 11 15,3 0 10-15,-3 3-3 0,5 0-5 16,-5-3-1-16,0 2 7 0,-2 17 8 0,0-4-13 0,0-1-3 15,0 2 10-15,0 1-2 0,0 2 5 16,0 1-10-16,0 10 2 0,0-12-3 0,-23-9 7 16,7 9-14-16,-4 0 21 0,-3 3-18 0,-5 2-8 15,1 2-4-15,-3 1 13 0,-4 3-3 16,15 1-30-16,-8 0-13 0,-10 0 6 0,-39 17-62 16,28-10-36-16,2 1-184 0,0 1 20 0,-6 3 14 15,-6-3 4-15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34:26.402"/>
    </inkml:context>
    <inkml:brush xml:id="br0">
      <inkml:brushProperty name="width" value="0.05292" units="cm"/>
      <inkml:brushProperty name="height" value="0.05292" units="cm"/>
      <inkml:brushProperty name="color" value="#FF0000"/>
    </inkml:brush>
  </inkml:definitions>
  <inkml:trace contextRef="#ctx0" brushRef="#br0">22151 3591 343 0,'0'-19'102'16,"-60"-21"-20"-16,37 20 0 0,3-1-10 0,-1 3-23 0,-2 3 1 16,-2-6 6-16,0 5-14 0,-3 2-5 0,-2 1-15 15,3-1 9-15,-5 1 6 0,-1-4-15 16,-1 4 7-16,-3 4-12 0,1-3 4 0,-8 1-13 16,3 6 15-16,-5 0-4 0,0-4-19 15,3 1 25-15,-3-2-14 0,0 1-3 0,-2 3 2 16,-5 2-2-16,5 2-2 0,-5-3 11 0,3 2-12 15,-5-1 8-15,2 1-20 0,0 0 13 16,3 1-10-16,-3 1 15 0,9 1-1 0,-4-3-3 16,23 3 6-16,-12 0-3 0,-4 0-2 0,0 0-1 15,-40 18-16-15,38-12 0 0,2-2 2 16,-5 4-4-16,2 1 20 0,5 3-2 0,-2-5-1 16,0 2 0-16,-1 2 4 0,6-1-11 15,-6 3-1-15,-1 0 16 0,2 5-1 0,4-3-32 16,3 0 0-16,-3 4 23 0,-4-1-18 0,6 4 25 15,3-1 1-15,2 0-2 0,0 1-29 16,-2 0 25-16,5 5 0 0,-1 3-2 0,5-2-6 0,-2 1-3 16,7-1 8-16,-1 2 4 0,3 2-5 15,0-1 3-15,0 2-2 0,3-1-10 0,-1 2-12 16,2-1 28-16,3-2 1 0,0 2 0 16,2-1-2-16,0-3-1 0,3 1 0 0,-3-1-10 15,4 1-3-15,-1-3 5 0,2 0-1 16,2 2 0-16,0-15 1 0,0 9 1 0,0 4 0 15,0 1-8-15,18 35-1 0,-9-33 34 0,5 6-5 16,-3 0 0-16,3 3-3 0,4 0-38 16,-2-1 1-16,-2-1 4 0,7-3 14 0,2 5 9 15,0-4-5-15,0 4-16 0,2 0 24 0,0-2-3 16,0-3-1-16,3-4-1 0,-1 0 3 16,5-4-4-16,-4-1 0 0,6-4-1 0,3-1 2 15,7-4-7-15,1-6 2 0,4 2-2 16,3-7 5-16,6 1-16 0,1-4 1 0,-27-2 0 15,14 0 4-15,12 0 0 0,6 0-1 16,2 0 12-16,74-17 0 0,-64 11 20 0,2-1-5 16,0-5-1-16,-3 2-12 0,3 0 0 0,0-2-21 15,5-6 5-15,2 2 0 0,-5-4 3 16,3-1 3-16,4-1 7 0,-2-2 4 0,-1 1-19 16,-1-5 4-16,-3-2-1 0,3-3 2 15,-8 3 0-15,1-6 2 0,-5 4-1 0,-2-2 14 16,-5-2-1-16,-2 0-2 0,2 0 6 15,-9-2-2-15,-2-3 8 0,-5 1 4 0,0-3 13 16,-4-1-21-16,-3-1 9 0,-4-3-3 0,2 0-6 16,-9-3-1-16,0 0 7 0,-8-1 5 0,-3-1-3 15,-8-4 3-15,-2 4 3 0,-9 25 2 16,0-13-12-16,-32-48 0 0,5 41 3 0,-14 3-8 16,-19 5 13-16,-11 1-24 0,-12 9 20 15,-13 4-17-15,-7 4-27 0,-12 10 17 0,-4 6 0 16,55 6-54-16,-35 0-28 0,-144 26-34 0,96-7-166 15,-2 2 17-15,2-3-91 0</inkml:trace>
  <inkml:trace contextRef="#ctx0" brushRef="#br0" timeOffset="51875.18">17821 9841 226 0,'-151'-35'141'0,"110"35"-89"15,-19 0-35-15,-82 24-4 0,57-16 136 16,-2-2-23-16,2 1-15 0,-9 2-29 0,0 1-8 15,2 1 9-15,3 1-5 0,0 2-37 16,-3-1 0-16,5 1 7 0,2-2 1 0,2 1-17 16,5-3 13-16,-2 3-11 0,2 1-20 15,5 0 2-15,2-2-18 0,2-3 30 0,0 3-1 16,5 3-14-16,-3 0 9 0,-1-3-2 0,6-2-8 16,0 4 12-16,0-1-14 0,5 1-7 0,-3 3 10 15,3-1-15-15,4-2 11 0,0 2-2 16,0-1-20-16,8 4 10 0,-4-1 11 0,6-1 0 15,2-1 7-15,-1-1-4 0,1 2-7 16,4 0 4-16,1-2-30 0,-1 2 20 0,0-1 7 16,1 2-3-16,-1-3 3 0,2 2 10 15,1 1-13-15,-3 0 2 0,-2 1-19 0,-2 2-3 16,4-3 14-16,-2 4 8 0,5 0-4 0,-3 3 10 16,1-3-8-16,4 3 0 0,2-3 12 0,-2 4-3 15,4-4 4-15,-2 3-12 0,1 1-5 0,6-7-6 16,2 8 3-16,0-5-2 0,10-2 4 15,-5 1 0-15,4 6-7 0,-1-3 4 0,3 0 0 16,4 3 2-16,-1-9 16 0,0 10-15 0,4 4-5 16,1 0-3-16,2 0 3 0,0-15 7 15,0 7 18-15,0 5-22 0,16 36-3 0,-7-29 3 16,3-2 0-16,2 1 6 0,-1 1 7 0,1-1-5 16,0-1 2-16,2 0-14 0,0-1 9 15,-2 0-10-15,2 3 11 0,-2-5-2 0,-1-2-2 16,-1 5 1-16,2-4 7 0,-5-4-9 15,2-1 11-15,1-2-11 0,1-1 17 0,-1-1-18 16,4 0 11-16,0-4-18 0,0-1 1 0,7-4 6 16,2 0-14-16,3-2 30 0,4-2 0 15,7-4-14-15,4 1 11 0,-20-5-6 0,16 0-20 16,7 0 24-16,5 0-3 0,6 0 1 16,67-21 1-16,-55 15-7 0,-1 0 5 0,6 0-3 15,-1 1 12-15,0 1-16 0,1 1 27 0,-1-3-16 16,-2 1-10-16,3 2 14 0,-3-1 8 15,0 1-17-15,7-4-6 0,2 2-21 0,-2 1 8 16,-2-4 19-16,-1 4 6 0,8-1-14 16,2 4 13-16,2-4-1 0,2-1-5 0,-4 3-2 15,7 1-12-15,-3-2 22 0,1 3-25 0,-1-3 31 16,3 0-17-16,-3 3 14 0,1-2 1 0,-3 3-12 16,0 0-20-16,-43 0 19 0,22 0 4 15,12 0-13-15,7 0 4 0,0 0 1 16,2 0 21-16,0 0-23 0,-2 0-5 0,2 0 11 15,-4 0 22-15,1 0-28 0,1 0 25 0,0 0-24 16,-2 0-18-16,-3 0 41 0,0 0-2 16,-2 0-18-16,0 0 4 0,-5 0 9 0,1 0 1 15,-1 0-14-15,-2 0 2 0,0 0-22 0,-2 0 7 16,0 0 18-16,0 0 15 0,0 0-38 16,-1 0 8-16,70-18 20 0,-69 10 5 0,-3-2-13 15,-2-2-3-15,-2-2-3 0,0 2 8 0,0-4-4 16,-2 1 16-16,-3-2-15 0,3-2-22 0,-1 2 17 15,-4 2 22-15,0-4-16 0,-4 2 5 16,-3 1-5-16,5-4-3 0,-5 1 8 0,0 4-24 16,-2-6 1-16,0 6 19 0,-3-4 9 15,3 1-32-15,-2 0 21 0,4 1-1 0,-2-3 4 16,0 3-3-16,-5-1 15 0,2 0-20 16,3 0 11-16,-2 1 8 0,-1-1-4 0,-1 2 1 15,-3-2-12-15,2-1 4 0,-4 2-19 0,-3-1 5 16,3-3 14-16,-5-1 17 0,0-1-7 15,0 2-9-15,-2 0-3 0,-5 1 14 0,0 3-13 16,-2-3-3-16,-2 1 14 0,-3-1-11 16,1 1 8-16,-8-4 3 0,1 0-13 0,-1 3 18 15,-2-1-2-15,-2 2-3 0,-5 1-10 16,1 4 18-16,-3 1-1 0,0 13-7 0,0-21-1 16,0-3 10-16,-28-27 2 0,19 24-19 0,-9-2 12 15,-3 1 6-15,-2 0-3 0,-4-2 6 0,-3 4 7 16,-2-1-9-16,-7-1-3 0,-5 1-1 0,-6 0 1 15,-8-2 10-15,-6 1-11 0,-2 1 2 16,-1 2-3-16,-13 0-6 0,-5 3 0 0,-4 0 0 16,-8 8 0-16,-4 1-6 0,-6 2-2 15,-3 7 1-15,52 4-22 0,-31 0 11 0,-120 17-20 16,90-1 22-16,-7 2-27 0,2 3 28 16,-2 2-22-16,4 3-2 0,3 2-2 0,0 2-5 15,4 3 2-15,0 2-52 0,8 1-9 0,1 4-11 16,1-1-30-16,4 3-104 0,5 0-109 15,2 0 18-15,6-3 10 0</inkml:trace>
  <inkml:trace contextRef="#ctx0" brushRef="#br0" timeOffset="54298.29">8287 13618 215 0,'0'0'89'0,"0"0"-26"0,0 0-24 0,0 0 9 0,-21 0 5 0,21 0-13 15,0 0-10-15,0 0-12 0,0 0 12 16,0 0 5-16,0 0 4 0,0 0-22 0,0 0 17 16,0 0-14-16,0 0 6 0,35-41 10 15,-10 37-30-15,5-4-1 0,0 5 19 0,-8 2-6 16,15 0-9-16,4 1 30 0,3-1-16 16,-21 1-2-16,11 0 13 0,10 0-24 0,4 0 11 15,2 0-27-15,6 0 42 0,-1 0-41 16,2 0 2-16,-4 0 5 0,2 0 20 0,59-18-4 15,-54 14-2-15,0-4-1 0,-1 1-2 0,5-1-2 16,1 2 14-16,1 0-1 0,3-1-2 16,-3-5-3-16,-1 4-2 0,-1 5-10 0,0-3-2 15,0-1-2-15,5 4 11 0,-5-3-28 0,-2 3 1 16,-5 0 32-16,-2-1-2 0,0 0-14 16,-4 1 0-16,2 1-2 0,-7 2 1 0,-3-8-1 0,-27 8-9 15,12 0 16-15,-3 0 0 0,-4 0-3 16,-3 0 3-16,0 0-3 0,-4 0 27 0,-3 0-5 15,1 0 5-15,-12 0-10 0,11 0 6 16,1 0 0-16,-12 0 5 0,11 0 3 0,-11 0 15 16,12 0-26-16,-12 0 8 0,11 0 11 15,-11 0-12-15,0 0-6 0,12 0 1 0,-12 0-7 16,0 0 0-16,11 0-4 0,-11 0-12 0,0 0 12 16,0 0 4-16,9 0-1 0,-9 0 6 15,0 0 4-15,12 0 4 0,-12-9-14 0,0 9 1 16,0 0-7-16,0 0-2 0,11-18 11 15,-8 15-7-15,-3 2 10 0,0-2-4 0,-3 1-11 16,1-1-9-16,0 0-19 0,-1 2-6 0,-1 1-22 16,-3 0 3-16,2 1-96 0,-4 2-152 15,2-2 22-15,-4-1-107 0,-1 0 10 0,-4 0-12 16</inkml:trace>
  <inkml:trace contextRef="#ctx0" brushRef="#br0" timeOffset="55904.62">24558 13800 277 0,'0'0'83'0,"0"26"5"16,37 13-34-16,-7-20 24 0,4-7-15 15,5 2-19-15,0 0 1 0,9-3-6 0,-4 0 8 16,4-2-10-16,9-1-3 0,1-3 14 15,1 2-26-15,8-5-19 0,4-2 26 16,-34 0-4-16,20 0-1 0,78-15-4 0,-48 7 4 16,3-2-4-16,6-5 0 0,-2 0 2 0,3-1 2 15,1 1-3-15,1-5 6 0,2 2-1 0,-3 0-30 16,3 2-1-16,-7-1 30 0,-4 2 6 16,4 2-4-16,-5 2-4 0,-4-2-1 0,0 4-25 15,-5 0 1-15,0 4-9 0,-4-2 2 16,-7 0 29-16,-3 0-2 0,3 2-16 0,0 0 1 15,-5 1 11-15,-4-1-6 0,1-2 8 16,-1 2-8-16,0-3 0 0,-1 0-3 0,1 0 4 16,-5 2-2-16,0 0 13 0,0-3-12 15,5 0-1-15,-5-3 0 0,0 2-7 0,-3 0-2 16,4 0 4-16,-1 0 0 0,-5-1 1 0,5 1 4 16,0-1-4-16,0-2-5 0,-4 4-2 15,6 0 4-15,-2-2 4 0,0 4 1 0,0-5-8 16,0 3-2-16,0-1 2 0,0-1 11 0,0-3-14 15,-4 5 4-15,-3-3 10 0,-2 5-3 16,2 0-25-16,-7-4 3 0,5 1 15 0,-7 1 18 16,-5 1-14-16,-4-1 4 0,-5 4 10 0,5-2-4 15,-14 4 0-15,-2 0-1 0,0-3-11 16,-3 3-9-16,-2 0 28 0,-4 2 1 0,2 1-7 16,-3-4 16-16,1 4 0 0,0-1-4 15,-1 1 2-15,-4 0-15 0,0 0 5 0,0 0 11 16,0 0-29-16,0 0-2 0,0 0-10 0,12-18-13 15,-12 16 4-15,-5-2-63 0,3 1-51 16,-7 0-124-16,-10-6-61 0,-1-4 1 0,-15 7-20 16</inkml:trace>
  <inkml:trace contextRef="#ctx0" brushRef="#br0" timeOffset="57317.09">9376 15471 249 0,'0'0'50'0,"0"0"-23"0,0 0-6 0,0 0-3 16,0 0-12-16,0 0 20 0,0 0 7 0,0 0-2 16,0 0-22-16,0 0 4 0,0 0-10 0,0 0 2 15,0 0 4-15,0 0-9 0,0 0 7 16,0 20 2-16,0-20-23 0,0 0 89 0,0 0-17 15,-4 35 5-15,10-31-30 0,4-3 20 16,-1 4-3-16,2-5-8 0,19 6 7 0,0-4-15 16,7 2-2-16,-17-4-6 0,15 0-3 15,8 0-3-15,8 0-9 0,6 0 1 0,74-22 10 16,-47 13-2-16,8-3-21 0,2 1 17 0,3 1 3 16,6-4-26-16,7 2 21 0,0 0 8 15,0 0-6-15,-5 2-12 0,3 5 4 16,-2-4 3-16,-3 5-17 0,-7-1 1 0,-6 4 29 15,-3-1-4-15,-7 1-24 0,-4 1 2 0,-40 0-5 16,15 0 0-16,4 0-1 0,0 0 23 16,-2 0 3-16,2 0-17 0,-7 0 1 0,43 13-1 15,-54-4-23-15,-5-4-19 0,-4 7-4 0,-3 1-23 16,-4 1-42-16,-3-5-146 0,0 1 7 16</inkml:trace>
  <inkml:trace contextRef="#ctx0" brushRef="#br0" timeOffset="58589.43">24341 15800 229 0,'25'22'108'16,"30"11"-12"-16,-21-26-38 0,1-3 37 0,1-3-38 15,-13-1-16-15,16 0 19 0,5 0 2 16,64-23-19-16,-44 10-13 0,9 4 1 0,7-7 2 16,5 4-17-16,7-2-5 0,0-2-8 15,9 5 17-15,0 1-6 0,2 0 9 0,7 2 3 16,0 5-18-16,0-2-9 0,9 2 2 0,-4 0-12 15,-1 2 13-15,-54 1-2 0,29 0-10 16,17 0 8-16,9 0-1 0,4 0-12 0,5 0 20 16,0 0 13-16,2 0-10 0,-3 0-21 0,-1 0 23 15,2 0-21-15,-5 0-13 0,120-14 18 0,-125 10 26 16,5-5-20-16,-9 3-21 0,1-3 7 16,-1 1 17-16,-7 1-1 0,-7-2 7 0,-2-1-7 15,0 5-4-15,-14 2 9 0,-4-5 7 16,2 4 7-16,-16 3-28 0,2 0 3 0,-13-3-11 15,6 1 26-15,-11 0-8 0,-12 1 17 16,3 2-9-16,-10-1 0 0,-6-2 36 0,-5 2 5 16,-2-1-18-16,-3 1-5 0,-6 1 17 0,4 0-29 15,0-1 25-15,-6 1-13 0,-3 0-22 16,0 0 15-16,0 0-16 0,0 0 0 0,9 0-74 16,-9 0-106-16,0 0 14 0,9-8 11 0,-27-3-183 15</inkml:trace>
  <inkml:trace contextRef="#ctx0" brushRef="#br0" timeOffset="64064.19">12566 8379 242 0,'0'0'89'0,"0"0"-40"0,0 0 30 16,0 0-18-16,0 0-10 0,0 0-27 0,0 0 35 16,0 0-29-16,0 0 2 0,0 0-8 0,0 0 16 15,23 0-7-15,-23 0-14 0,36 36-16 0,-26-38 33 16,17 4-36-16,-11-2-40 0,12 0 80 15,6 0-5-15,5 0 31 0,2 0-8 16,51-5-7-16,-42-4-8 0,1 2-10 0,-5 0-2 16,4 2-5-16,-2-1-2 0,3-1-3 15,-3 4-2-15,2-1-17 0,-4-3-1 0,2 3 1 16,1-3-2-16,-1 3 1 0,4 0-16 0,-3-2-3 16,6-2 24-16,4 0-1 0,3 0-2 0,5-3 2 15,1 2 5-15,4 2-24 0,-6-1 18 16,7 0 7-16,-4-2-4 0,-2 1-18 0,-1-1 25 15,-2 2-12-15,1-2-11 0,-3 1 19 16,2 1-20-16,-5 2 13 0,-1 2-7 0,4 1-32 16,-10 0 21-16,-1 0-14 0,-1 0 44 0,1 1-38 15,6 0 26-15,-2 2-9 0,0-2 7 0,-2 2-14 16,-5 0 7-16,-2-2 2 0,-21 2-12 16,12 0 17-16,6 0-4 0,5 0-3 0,3 0 21 15,2 0-24-15,-1 0 15 0,1 0-29 0,4 0 23 16,-1 0-10-16,1 0 16 0,0 0-13 15,-2 0 31-15,3 0-26 0,-6 0 4 0,3 0-23 16,58-16 19-16,-54 13 9 0,-1-1 13 16,4 1-22-16,-3 1-6 0,3-4 13 0,2 3 0 15,0-4-9-15,3-1-12 0,2 2 25 16,-5-1-30-16,-2 2 31 0,2-3 1 0,-2 1-20 16,-2 1-9-16,6 0-2 0,-6 2 5 0,4-2 35 15,-7 5 3-15,3 1-29 0,-30 0-5 16,9 0 20-16,7 0 8 0,-1 0-39 0,52 18 27 15,-47-10-9-15,-9 1-2 0,5-3-10 16,-2 3 18-16,-3-6-7 0,-4 1 3 0,-3 4-2 16,1-4 1-16,-3-4-2 0,-5 4 12 0,-6-2 0 15,0 0 14-15,-5-2-23 0,2 0-26 0,-2 0-15 16,-16 0-61-16,11 0-121 0,12 0 12 16</inkml:trace>
  <inkml:trace contextRef="#ctx0" brushRef="#br0" timeOffset="66053.75">25758 8045 242 0,'23'0'135'0,"-23"0"-21"0,0 20-12 0,20-20-14 0,15 25-1 15,-10-19-12-15,-7-3 13 0,12 0-8 16,2-3-10-16,7 2 14 0,-21-2-23 0,19 0-16 15,2 0 11-15,7 0-17 0,4 0 9 0,1 0-6 16,57-16-6-16,-53 12 3 0,0 4-6 16,0-1-12-16,9-3 1 0,-4 4-1 15,2-1-11-15,6 1-9 0,6-4 16 0,6 2 4 16,0 1-1-16,10-1-8 0,4-2-3 0,2 0 12 16,7-3-14-16,-4 4 1 0,2-3 2 15,-3 0-14-15,3 0 18 0,-7 5-19 0,-2-4-7 16,2 5 10-16,-9-4-12 0,0 2 3 0,-3 2-1 15,-2-4 5-15,-4 4-10 0,-37 0 15 16,11 0 1-16,15 0-6 0,-6 0-2 0,6 0 4 16,-4 0 1-16,63 16 8 0,-69-11-7 15,5-4-1-15,-5 4 4 0,5-1 7 0,-5 1-2 16,0-1 1-16,0 0-22 0,-7 0 7 0,-2 2-14 16,9-6 16-16,-7 3-1 0,-2 1-23 0,0-3 1 15,4 3 25-15,-6-4-4 0,-1 0-1 16,-6 0 0-16,-14 0-6 0,4 0-1 15,1 0 3-15,4 0 28 0,-2 0-16 0,-5 0 10 16,-2 0-3-16,-7 0-10 0,2 0 7 0,-6 0 0 16,-3 0-54-16,-9 0 7 0,11 0-4 0,-11 0 3 15,10 0-38-15,-10 0-64 0,0 0-147 16,13-12-16-16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36:31.727"/>
    </inkml:context>
    <inkml:brush xml:id="br0">
      <inkml:brushProperty name="width" value="0.05292" units="cm"/>
      <inkml:brushProperty name="height" value="0.05292" units="cm"/>
      <inkml:brushProperty name="color" value="#FF0000"/>
    </inkml:brush>
  </inkml:definitions>
  <inkml:trace contextRef="#ctx0" brushRef="#br0">21809 7722 283 0,'23'-24'121'0,"16"-15"-16"0,-16 27-15 15,-7-3 58-15,-2 3-19 0,-3 4-18 0,-2 2-14 16,-4 0-1-16,0 2-18 0,-1 2-8 0,1 1-20 16,-3-2 0-16,3 3 3 0,-5 0-1 15,0 0-5-15,0 0-13 0,0 0 10 16,27 18-30-16,-13-3 14 0,2 0-12 0,0 0 15 15,0-1-18-15,5 0-19 0,-3-2 24 16,3 0-8-16,4 0 2 0,-2-2-1 16,4-2-4-16,1 0 4 0,2-4 6 0,-1-1-16 15,8-1 3-15,-21-2 19 0,14 0-16 0,48-20-19 16,-34 5 13-16,1-6 4 0,8-7 4 0,7-8 7 16,9-6-13-16,-1-6 1 0,13-9-9 15,6-7 12-15,14-10 0 0,4-2-18 16,5-5 1-16,0-3 24 0,-2 0-14 0,2 4-12 15,-11 0 13-15,-5 5 0 0,-5 6 0 0,-4 5-2 16,-12 7 13-16,-4 12-18 0,-14 3-6 16,-2 6 11-16,-7 3-15 0,-10 5 0 0,-1 1-18 15,-5 7 16-15,-1 1 4 0,-1 7 0 0,-5-1-34 16,0 4-31-16,-12 2-41 0,-2 3-95 0,-4 4 16 16,0-5-168-16,-5 5 1 0</inkml:trace>
  <inkml:trace contextRef="#ctx0" brushRef="#br0" timeOffset="560.7">22440 8951 328 0,'0'10'103'0,"9"15"-11"0,-2 0-20 0,0 2-13 15,-1 0 15-15,6 4-5 0,-1 1-4 16,-1 1-30-16,-1-3-3 0,4 9-3 16,-3-9-5-16,3 2-1 0,-1-2-2 0,-1-2 22 15,3-1-3-15,-2-2-12 0,1-1-4 16,6-6 0-16,-6 0-3 0,-1-8 32 0,11-1 10 16,4-1-5-16,-4-8-3 0,-7 0-1 0,10 0-7 15,42-29 5-15,-26 10-10 0,6-8-9 16,9-10-10-16,10-6 12 0,8-6 5 0,8-3-10 15,6-11-14-15,10-3-2 0,4-1 0 0,0-8 2 16,12-3 1-16,2-6-7 0,7 3-6 16,4-3-3-16,3 2-14 0,-3 1 27 0,-6 5-8 15,-5 4 0-15,-5 9-7 0,-9 3-8 16,-6 7 16-16,-13 4-9 0,-6 7 4 0,-13 6 2 16,-4 3 2-16,-8 6-13 0,-9 2 14 0,-8 4-9 15,-1 1 3-15,-3 2 2 0,-2 2 5 0,-7 2-17 16,2 2 7-16,-4 0-32 0,-8 5 1 0,-4-5-59 15,-4-1-94-15,2 1 16 0,-2-15-202 0,-5 13 11 16,0-11 27-16</inkml:trace>
  <inkml:trace contextRef="#ctx0" brushRef="#br0" timeOffset="9266.37">9626 7915 209 0,'0'0'148'0,"0"0"-25"16,0 0-14-16,0-20 6 0,0 20-17 0,0 0-4 16,0 0-23-16,0 0-12 0,0 0 8 15,0 0-30-15,0 0 15 0,0 0-2 0,0 0-22 16,0 0-2-16,0 0 15 0,0 0-8 0,0 0-12 15,0-19-8-15,0 19 12 0,0 0-6 16,16-34 11-16,7 29-20 0,5-2 8 0,1 3-8 16,1-3-10-16,5 4 5 0,1-5 20 15,3 4-9-15,0-2-8 0,3 0-4 0,1 3 12 16,3 0-7-16,2-1 8 0,5 1-2 0,0 1 0 16,-3-2-13-16,3-3-16 0,-3 3 11 0,-2 0 12 15,1-4 0-15,-6 5-1 0,1-1-1 0,-5-1-15 16,-3-1 0-16,-1 2 1 0,-3 2 14 15,-2-4 1-15,-10 3 0 0,1-1-2 0,-7 4-12 16,-1-3-10-16,-1 1 6 0,-1 1-1 16,-1 1-5-16,-4-2 7 0,1 2 2 0,0-1 1 15,-2 1-1-15,2-3 2 0,-3 3 0 0,1 0-51 16,-1 0 25-16,1 0-38 0,-5 0-8 16,2-3-5-16,-2 3-43 0,0 0-100 0,0 0 12 15,0 0 12-15,-20-2 1 0</inkml:trace>
  <inkml:trace contextRef="#ctx0" brushRef="#br0" timeOffset="9711.54">10004 7940 251 0,'30'-7'40'16,"7"-5"29"-16,2 2-17 0,4-1-8 0,6 2-20 0,-6-3 9 15,3-2 19-15,0 1-46 0,2-2 22 16,-2 1-7-16,2 0-7 0,-2 1-1 0,-2-1 6 16,-3 5-5-16,-2-3-7 0,4-2-13 0,-4 5 24 15,-7-2 7-15,-6 3 5 0,-1-1-20 16,-7 6-20-16,-6 1 2 0,1-2 10 0,-1 1 4 15,-5 2 7-15,0 0 1 0,-3 1-21 0,1-4 18 16,-1 1-29-16,-1 3 1 0,1 0-26 0,1-2-30 16,-5 2-150-16</inkml:trace>
  <inkml:trace contextRef="#ctx0" brushRef="#br0" timeOffset="12446.02">8619 7323 212 0,'-23'-19'30'0,"-15"-5"2"0,10 18 8 0,5-3-12 0,5 6 13 15,-1 1-24-15,3-2 13 0,0 1 10 0,5 3-24 16,-3-1 37-16,3 1-27 0,-12-9 29 16,4 8-37-16,3 1-2 0,2-1-9 0,3-2 21 15,0 3-10-15,1-3 5 0,1 3 18 16,0-5-23-16,-2 5-19 0,4-1 17 0,-2-2-8 15,-3 3 5-15,3-1 15 0,9 1-21 16,-12 0-1-16,-8 0-6 0,1 0 14 0,-29 17-6 16,23-12-4-16,-2 0-18 15,4 5 5-15,4-7 31 0,3 0-22 0,-7 7-6 0,7-8 4 16,0 4 7-16,5 0-2 0,-1-3 18 0,3 1-28 16,0 1 26-16,0-2-28 0,0 1 9 15,-1 1-3-15,1-2-4 0,-14 9 12 0,5-2 2 16,4-2-12-16,3-2 12 0,-1 2-30 15,1-3 25-15,4 1-12 0,0-1-11 0,-2-1 41 16,-5 13-29-16,3-7 10 0,-1 2-1 0,3-2 14 16,-5 7-32-16,-2 0 30 0,0 2-12 15,0 1-8-15,-2 1 26 0,4 1-22 0,3-4-18 16,-1 9 27-16,-2-4 11 0,3-1-29 16,2 3 16-16,-1-1 8 0,1-1-19 0,2-6 14 15,3 0 13-15,-1 9-32 0,1-7 21 0,1 8-8 16,-1-6-8-16,4-5 18 0,0-2-26 0,0-14 17 15,0 14-15-15,0-1 2 0,0 8 34 16,0-3-26-16,18 27 8 0,-13-30-10 16,8 7 13-16,-6 2 14 0,3-7-34 0,-4-4 19 15,6 8-8-15,-5-4 20 0,4 1-36 0,5-5 11 16,-2 5 13-16,2-3-15 0,0-3 0 16,-2-1 29-16,0-1-12 0,-3-4-21 0,10 3 7 15,-3-2 16-15,5 0-14 0,2 0 3 16,-2-6 12-16,5 1 10 0,2 1-28 0,-3-3 11 15,-11 0 20-15,7 0-21 0,5 0 18 16,1 0 2-16,1 0-28 0,0 0 5 0,-3 0-9 16,-4 0 17-16,3 0-10 0,-3 0-16 0,2 0 20 15,-2 0 11-15,2 0-10 0,2 0-1 0,-1 0-22 16,1 0 12-16,3 0 5 0,-2 0 11 16,-1 0-5-16,3-12-19 0,0 12 23 0,-1-8-4 15,31-5-6-15,-30 5-1 0,-5 4 9 0,0-3 0 16,-4 6 6-16,-3-3-2 0,-4 2-6 15,2-2 2-15,-4 3 6 0,1 0-10 0,-1 0 8 16,13-4-27-16,-2-2 15 0,-2 3 26 16,4-4-18-16,2 0-21 0,1 1 11 0,-3-4 21 15,5-1-4-15,0 2-75 0,6 1-17 16,-1-3 110-16,-1-4-2 0,1-2-17 0,-1-2 5 16,-6 1 13-16,-3-4-3 0,0 2 3 15,0 1-17-15,0 0-3 0,-2-3 12 0,-4 4 3 16,-1-5-20-16,-2 2 5 0,-2-1-12 0,-7 5 21 15,4-3-8-15,-4-1 13 0,-2 2-2 16,-3 7 16-16,0-4 9 0,-2 17-5 0,0-15-3 16,0 2 0-16,0 0 1 0,0-10-10 0,0-1 12 15,-16-24-8-15,9 23 0 0,0 9 9 0,3 0-12 16,-1 1 13-16,-4-7-19 0,0-1-12 16,0 8 16-16,2 0-5 0,0 3-8 0,-4-7-3 15,4 5 5-15,-3 2-19 0,4 0 22 0,-1 2 3 16,-5-8-13-16,-2 1 5 0,1 1-5 15,-1 7-22-15,0 1 16 0,-2-6 9 0,-2-3-5 16,-3 5-11-16,3-1 10 0,-1 4 13 0,-1-2-14 16,-1 1-10-16,7 1-11 0,-2 4 26 15,-4-6-10-15,-1 6 0 0,7 4-5 16,-2-4 8-16,0 2 2 0,-9 1-7 0,0 2-2 16,9 0 3-16,-12 0-21 0,-36 18 19 0,23-9-12 15,-3 4 14-15,5 0-28 0,-2 5 4 0,-3 2 1 16,3-3-23-16,-5 4-18 0,0 4 1 15,7-1-7-15,0-1-22 0,3-1-14 0,4-2-63 16,0 2-146-16,-3-1-17 0</inkml:trace>
  <inkml:trace contextRef="#ctx0" brushRef="#br0" timeOffset="20803">13490 7410 348 0,'0'0'201'0,"0"0"-31"15,0 0-16-15,0 0-30 0,0 0-23 0,0 0-7 16,0 0-10-16,0 0-7 0,0 0-12 0,0 0-8 16,0 0 3-16,21 0-7 0,1 50-15 15,-17-25 4-15,-5-10 1 0,7 27-28 0,4-15 12 16,-6 0 1-16,0-3-2 0,-3 3 6 0,5 0-28 16,-5-5 16-16,5 1 0 0,-3-2-12 15,1 0 4-15,-3-5-22 0,3-4-32 0,-3 0 3 16,3 0-47-16,-1-4-26 0,-1-1-59 0,-1 2-119 15,0-4 16-15,1-1-62 0</inkml:trace>
  <inkml:trace contextRef="#ctx0" brushRef="#br0" timeOffset="21135.42">13822 7416 282 0,'10'-6'127'0,"-1"2"-37"16,0 2-12-16,0 2-10 0,-4 0-1 0,4 0-5 16,-2 2-10-16,0 2-4 0,-1-1 22 15,1 2-16-15,-2 2 11 0,6 13-6 0,-1-3-22 16,-8 0 4-16,0 0 10 0,-2 0 10 0,0 12-18 16,0-17 1-16,0 4-24 0,0 2 16 15,0-1-8-15,0-5 3 0,0 0-6 16,-16 6 4-16,16-8-10 0,-2-5 14 0,2 1 0 15,-3-3-3-15,3 1 13 0,0 2-22 0,-2-1 27 16,2-5-8-16,0 0-6 0,0 0 5 0,0 0-14 16,7 7-8-16,-5-8 2 0,5-2-1 0,0 0-12 15,16-6-12-15,2-3-12 0,1 0-10 0,3-3-2 16,1 1 3-16,2-2-73 0,0 1-13 16,0-3-44-16,3-3-83 0,-5-2 16 0,-1 4-127 15,-3-8-6-15</inkml:trace>
  <inkml:trace contextRef="#ctx0" brushRef="#br0" timeOffset="21650.17">14162 7000 252 0,'-42'-3'91'0,"20"3"0"0,-13 0 14 0,-6 0-15 0,-5 0-11 16,-2 0-8-16,-44 21-10 0,49-9-5 0,-1-5 34 16,-2 6-14-16,3 6-3 0,-3 0-20 15,0 7 0-15,0 1 2 0,-2 4-14 16,4 3-5-16,1 3-2 0,-1 0 5 0,3 5-13 16,2-3-2-16,2 4-5 0,3 4 5 15,-1-1 2-15,8 8-11 0,-1-6 6 0,8 3-6 16,1 0-8-16,3-2 9 0,7-1-7 15,2 0 6-15,5 3-2 0,2-26 9 0,0 7-30 0,30 40 12 16,-10-36 9-16,10-2-8 0,2-5 4 16,10-4 6-16,10-2-25 0,3-2 10 0,0-8 24 15,7-3-14-15,0-5 10 0,5-2-8 0,-31-3-13 16,22 0 5-16,77-30 4 0,-57 15 0 16,-5-6-10-16,-2-3 1 0,-4 0 1 0,-5-4 2 15,-3-2 0-15,-3-2 10 0,-8-5-2 0,0-2-2 16,-2-3-9-16,-5-8 11 0,-2 1 2 15,-2-6-9-15,-5-1 3 0,-2 2-2 16,-3-3 3-16,-6-6 12 0,-3 6-7 0,-6-1-4 16,-3 0 11-16,-5 4-10 0,-4 27-2 0,0-9-3 15,-27-48 6-15,8 45-7 0,-10 8-3 16,-15 1 4-16,-2 9 3 0,-11 4-23 0,-3 7-29 16,-6 8 5-16,34 2-68 0,-78 15-95 0,29-1 16 15,-6 7 17-15,-9-8-155 0,2 8-6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38:56.1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29447 12068 480 0,'0'0'127'0,"0"0"5"0,0 0 3 0,0 21-17 16,0-21-15-16,0 0-10 0,0 0-22 0,0 0 4 16,0 0 2-16,0 0-35 0,-43 39 10 15,43-35 2-15,0-1-12 0,0 2 2 0,0-1-19 16,0 1 6-16,4 1 2 0,-4-2-3 15,5 2-5-15,-1 0-2 0,-1-1 8 0,1-1-12 16,1 2 12-16,-1-4-1 0,6 2 11 0,-3-1 4 16,-3-2-10-16,5 0 5 0,0-2 1 15,-2 0 8-15,2 1-16 0,21-21 3 0,-4 6-6 16,-13-3 4-16,8-6 0 0,0-3-5 16,-3-7 3-16,-2-1-15 0,0-2 4 0,-2-2 0 15,0-3-3-15,-8 1 11 0,8-2-9 0,-9-5-6 16,2 5 2-16,2-5 9 0,-9 0-10 0,0-3 5 15,4 3 3-15,-4 24-4 0,0-7-5 16,0-2 3-16,0 0 6 0,0 4-6 16,0 7-6-16,0 1 0 0,0 6-6 0,0 3-6 15,0 12 6-15,0-11 10 0,-4 4-8 16,-1 10-9-16,5 3 13 0,5 4-6 16,-5 16 3-16,0 4-7 0,0-13-2 0,14 35 3 15,-8-17-2-15,-1 2-2 0,4 0-5 0,-4-4 6 16,4-2-10-16,-7-1 9 0,7-3-8 15,5-4 11-15,-2-4-4 0,-3-1 4 0,5-9-5 16,-8-4-2-16,8-5 4 0,-14 0 4 0,16 0-7 16,23-26 7-16,-23 8-3 0,5-3 7 15,-3-4-3-15,-2-2 5 0,-2-5 2 0,-2-3-1 16,-8 0 16-16,1 2-4 0,-5 0-2 16,0 17 1-16,0-5 7 0,0 0 8 0,0 3-2 15,0 3-17-15,-16-5 16 0,11 16-16 0,1 2-4 16,-1 5 3-16,0 5-10 0,-6 13 2 15,-3 7 2-15,10 4 6 0,4 3-7 0,-5 0-2 16,3 5 8-16,2-17-6 0,0 10-9 16,0 6-9-16,16 39-15 0,-7-42-15 0,2 2-13 15,-1-6-26-15,6-5-32 0,-3-3 11 16,8-4-70-16,-3-13-65 0,-2-6-147 0,-16-1 24 16,21 0-6-16,23-30 5 0,-19 11 16 0</inkml:trace>
  <inkml:trace contextRef="#ctx0" brushRef="#br0" timeOffset="182.63">30296 11564 310 0,'-5'7'261'0,"0"0"-36"16,3 2-45-16,-7 12-10 0,4 4-17 16,-4 1-33-16,5-1-5 0,1 4-12 0,-1 1-7 15,-1 4-6-15,5-1-5 0,0-18-23 0,0 12-25 16,0 1-40-16,16 34-28 0,-7-29 4 15,1-4-230-15,1-4-101 0,-6-9 19 0,-5-4 8 16,9 3 1-16</inkml:trace>
  <inkml:trace contextRef="#ctx0" brushRef="#br0" timeOffset="764.7">29791 13270 386 0,'2'7'219'0,"-2"1"-35"0,3-3 0 15,-3 2-5-15,0-2 7 0,2-1 2 0,3 1-4 16,-1-5-4-16,5-3-24 0,17-7-5 0,-1-10-11 15,0-4 2-15,0-3-18 0,1-2-5 16,-4-2-4-16,-1-7 9 0,0 2-20 0,-1-6-7 16,-1-4-9-16,1 1-9 0,-6-3-9 0,-2-1-6 15,-8-2-2-15,1 6-5 0,-5 19-4 16,0-9-6-16,0-3-7 0,0 1-7 0,-25-26-5 16,20 39 3-16,0 6-20 0,-4 6 12 15,7 4-2-15,-3 5-3 0,1 5-12 0,-1 3-4 16,1 3 23-16,4 3-21 0,0 25 8 15,0-18-14-15,0 9 12 0,0 10-3 0,0 2-10 16,0 2-14-16,20 38 17 0,-11-41-11 0,-4-4 9 16,6-1-23-16,-1-3 10 0,-1-6-7 15,2-3 3-15,-2-6 3 0,1-8 2 0,1-1-3 16,-2-6 18-16,-9 0-9 0,9 0 14 0,26-25-8 16,-19 2 15-16,0-4 8 0,-2-4-7 15,2-4-7-15,-7-2 9 0,0 1-8 0,2-2 10 16,-6 7-1-16,4 1 1 0,-4 8 7 15,-1 4-3-15,-1 7 10 0,1 1-16 0,-4 4 8 16,0 3-28-16,0 3 7 0,0 0 3 0,0 0 6 16,5 24-15-16,-1 9 11 0,-4-18-15 15,0 11-18-15,0 6-32 0,0 3-25 0,0 2-37 16,-20 36-57-16,20-32 17 0,0-10-160 16,-5 1 24-16,1-4-162 0,4-7 43 0,0-4 25 15,0-4 19-15,0-13 17 0,0 0 6 0</inkml:trace>
  <inkml:trace contextRef="#ctx0" brushRef="#br0" timeOffset="1012.74">30644 12821 317 0,'21'-14'226'0,"-3"7"-41"0,-2 1-6 0,-2 5-15 16,-7 1-17-16,-7 0-1 0,0 0-12 0,30 28-14 15,-21-6-5-15,-9-2-7 0,4 5-25 0,-4-10 7 16,0 8-19-16,0 4-1 0,0 0-9 15,0 0-12-15,0-2-3 0,0-6 1 16,0-2-8-16,0-2 4 0,0-3 1 0,10 4 2 16,-4-11-8-16,8-5 3 0,16 0-6 0,-14 0-2 15,39-15-1-15,-16 3-19 16,5-1-16-16,2 0-18 0,-5 0-38 0,2 0-34 0,-1 4 9 16,-3-4-189-16,-5 2 22 0,-4 1 20 15,0 0 16-15,-14 6-172 0,0 1 48 0,-5 3 4 16</inkml:trace>
  <inkml:trace contextRef="#ctx0" brushRef="#br0" timeOffset="1564.6">30491 14164 455 0,'4'5'261'0,"-4"-1"-24"16,0-1-8-16,5-3-17 0,-1 0-26 0,-4-4-2 16,7-1-8-16,7-11-23 0,-5 2-17 0,-2-7-8 15,2-4-1-15,-4-4-17 0,-1-2-17 16,1-5-8-16,-5-8-12 0,0 1 6 15,0 21-5-15,0-10-16 0,0-7-11 0,0 0 3 16,-18-35-14-16,13 40-2 0,3 6 4 0,-3 7-7 16,1 5-9-16,4 3 6 0,-5 3-8 0,5 3-4 15,0 7 2-15,0 0-5 0,9-6 3 16,-4 10-1-16,-1 1 6 0,12 10-17 0,-2 4 11 16,-2 0-14-16,4 2-1 0,-3-1 5 15,1 2 2-15,-2 0-6 0,1-4-5 0,-6 1 10 0,2-5 4 16,1-4 2-16,-4-1-9 0,-1-2 1 15,0-5 3-15,-1 2 0 0,-4-2-7 16,0-2 13-16,0 0-10 0,0 0 3 0,25-18 11 16,-11 0-12-16,-2-3 7 0,-3 2 4 0,-5 8-17 15,1 0 17-15,0 1 5 0,-1 3-19 16,-2 2 1-16,-2-1 0 0,5 3-1 0,-5 3 5 16,5 0-14-16,-5 0 15 0,0 0-9 0,0 0-4 15,13 21-2-15,-10-14-5 0,-3 4-9 16,9 11-24-16,-5 2-25 0,1 3-22 0,2-1-50 15,-5 1 12-15,1-8-215 0,-3-1 29 0,0-3-115 16,0-3 29-16,0-1 34 0,4-7-3 16,-4 4 7-16</inkml:trace>
  <inkml:trace contextRef="#ctx0" brushRef="#br0" timeOffset="1860.69">31048 13616 290 0,'16'-15'260'0,"-2"3"-22"0,-1 2-36 15,-1 2-23-15,-3 1-21 0,-2 4-17 16,-3 1-4-16,6 2-24 0,-10 0-16 0,0 0-7 16,0 0-12-16,18 20-3 0,-16-10 0 0,3 14-4 15,-5-10-21-15,0 1-14 0,0 9-21 0,0 1 3 16,0 2-23-16,0 0 3 0,0-3-5 0,0 0-6 16,0-5-1-16,0-1 14 15,0-1-10-15,0 2 7 0,4 22 5 0,1-25 14 16,-5-16 4-16,0 11 12 0,0-1-4 0,0 0 15 15,0 1 0-15,0-11-14 0,0 11 0 16,0 1-2-16,-30 16 2 0,16-10-8 0,-2-6-20 16,-2 3-19-16,-3-3-36 0,-8-3-44 0,8-4 9 15,-9 3-279-15,0-3-9 0,5-1 21 16,-5-2 19-16,14-2 10 0,-2 0-6 0</inkml:trace>
  <inkml:trace contextRef="#ctx0" brushRef="#br0" timeOffset="4111.63">27161 16062 307 0,'0'0'327'0,"0"-21"-68"0,0 21-41 0,30-35-28 16,-26 34-14-16,-4 3-12 0,5 5-14 0,0 17-1 15,1 12-20-15,4 3-3 0,-1 7-15 16,-2-1-10-16,-3 3-23 0,1 3-11 0,4 0-1 15,-4 3-12-15,-3-2 1 0,7 1-2 0,-4-1-7 16,4-3-7-16,-5-5-20 0,3 5-19 0,-2-8-29 16,0-4-16-16,-5-9-34 0,4-7 7 15,-4-7-106-15,0-14-94 0,0 0 21 0,-4 8-158 16,-1-15 41-16,-4-15 8 0,2-5-13 16</inkml:trace>
  <inkml:trace contextRef="#ctx0" brushRef="#br0" timeOffset="4312.75">27161 16295 367 0,'9'-27'279'0,"-4"0"-54"15,11 0-19-15,-2 0-13 0,6 1-30 0,1 3-17 16,9-1-8-16,-5 2-25 0,5 2-3 0,0-1-15 16,4 2-19-16,0 2 4 0,-2 1-19 0,7 4-12 15,-9 2-15-15,5 0-14 0,-6 3-28 16,1 2-20-16,-5 1-24 0,1 2 4 0,-13 2-89 15,-1 0-52-15,2 0-108 0,-5 0 20 0,11 18-89 16,-20-13 15-16,0 1 3 0</inkml:trace>
  <inkml:trace contextRef="#ctx0" brushRef="#br0" timeOffset="4496.72">27510 16318 334 0,'-10'12'196'0,"6"-3"-37"0,2 1-13 16,2-2-22-16,2-4-6 0,2 2-2 0,1-2-18 15,4-3-9-15,3 0-2 0,22-1-10 16,-20 0-24-16,6 0 6 0,35-16-1 0,-25 8-12 16,0 1-21-16,-9 1-31 0,4 3-22 15,-11 0 2-15,-14 3 1 0,11 0-88 0,-11 0-71 16,14 0-97-16,0 19 19 0,-17-11-91 16</inkml:trace>
  <inkml:trace contextRef="#ctx0" brushRef="#br0" timeOffset="4656.41">27581 16815 416 0,'-3'6'250'0,"1"-1"-43"0,0-1-24 0,2 2-21 15,0-3-15-15,2 0-14 0,0 0-17 16,10-3-11-16,-3 0-4 0,2 0-21 0,24-6-9 16,-21 6 2-16,41-18-28 0,-19 7-29 0,3-7-21 15,0 1-57-15,-4-1 4 0,-3-3-212 0,2-1 19 16,-4-6-108-16,0 3 14 0,-5-4-4 15</inkml:trace>
  <inkml:trace contextRef="#ctx0" brushRef="#br0" timeOffset="5107.91">28516 15967 212 0,'-9'-4'327'0,"-7"-8"-66"0,-2 6-29 16,-8-1-25-16,6 5-24 0,-10-1-23 16,16 3-9-16,-6 0-22 0,-6 0-19 0,6 0 0 15,-28 16-27-15,27-8 4 0,5-1-13 0,2-2-13 16,3 3-12-16,-8 6 0 0,3 0 2 16,7-2-13-16,-2-2-2 0,6 1-2 0,0-1-1 15,5 1-15-15,0 1-1 0,0 0-3 16,0 1 12-16,0 6-8 0,0 7-5 15,26 35-1-15,-17-24 3 0,-2 3 5 0,7 0-17 16,-5 7 2-16,7 2 18 0,-7 6 2 0,-5 1 11 16,3 4-2-16,3-2 2 0,-6 2-3 15,-4 2 5-15,0 3 5 0,0-35 2 0,0 14-7 0,0 7 2 16,0-2-7-16,0-1-1 0,0-1 6 16,0-7-6-16,0-4 4 0,0-8-7 15,0-4 14-15,0-6-8 0,0-6 13 0,0-12-23 16,0 11 7-16,0-11 0 0,21 6-13 0,-17-11-2 15,17-5 0-15,2-4-31 0,4 1-14 0,-4-2-18 16,3 1-8-16,-6-2-27 0,5-7-29 16,1 5-35-16,3 1 14 0,1-4-87 0,0 3-76 15,5-5 22-15,-6-1-154 0,1-3 31 0,-5 2 26 16,-4-1-9-16,2 1 31 0</inkml:trace>
  <inkml:trace contextRef="#ctx0" brushRef="#br0" timeOffset="5374.07">28736 16346 383 0,'0'-4'312'0,"-4"-2"-43"16,2 3-40-16,-3 0-31 0,10 0-9 16,-5 1-30-16,2 4-3 0,2-2-9 0,1 1-13 15,4 4-15-15,12 5 2 0,4 6-18 16,0 1 6-16,5 3-15 0,-5 3-19 0,5-1-1 15,0 3 2-15,0-3-19 0,-1 2 2 0,-3 0-12 16,4 2-6-16,-1 1-23 0,1-3-18 16,-5-2-8-16,-6 4-22 0,1-4-15 15,-4-5-31-15,-6-3-15 0,-1-4-19 0,0 0 10 16,-7-3-94-16,-2-2-57 0,0-2-124 0,0-3 24 16,0 0-21-16,-7-1 10 0,-2-3 9 0</inkml:trace>
  <inkml:trace contextRef="#ctx0" brushRef="#br0" timeOffset="5753.64">29051 16191 246 0,'0'-4'277'0,"0"3"-42"0,4-2-34 0,-4 2-24 15,-4 2-3-15,-1 2-27 0,3 3-2 16,-8 14-14-16,-8 2-4 0,7 8-14 0,-3 4-4 16,2 5-7-16,-1 3-9 0,-8-2-2 15,7 4-12-15,-2 4-1 0,0 0-14 0,2-3-9 16,-2 0-1-16,3-1-8 0,1-5-6 0,-2 0 2 15,1-1-7-15,1-5 0 0,3-5-7 16,0-4-8-16,7-4 5 0,2-11-2 0,0 3-13 16,-5-6-2-16,5 0-9 0,0-3-28 0,0 0-11 15,0-3-32-15,0-2-24 0,0 4 9 16,0-8-128-16,0 3-118 0,0-3 25 0,5-5-110 16,-5 1 33-16,0-17 4 0,0 13 39 15</inkml:trace>
  <inkml:trace contextRef="#ctx0" brushRef="#br0" timeOffset="6333.71">29128 15834 442 0,'-4'-6'215'0,"8"3"-42"0,-4-1-20 0,0 1-14 15,5 1-3-15,-3 2-18 0,8 3-2 16,6 12-8-16,-3 3 2 0,3 1-15 0,-2 4-11 16,2 1-2-16,-2 1-10 0,2 4 0 15,-2-2-6-15,-5 0-10 0,2-5 2 16,3 1 0-16,-7 1 5 0,2-11 5 16,-4-1 2-16,-1-3 10 0,-4 0 23 0,5-3 8 15,0-2-1-15,-5-2-12 0,2-2 1 0,-2 0 5 16,0 0-29-16,4-16-5 0,1 5-5 0,0-14-10 15,-1 1 4-15,-4-8-19 0,5 2 16 16,2-5-9-16,2 3 0 0,-5 2-18 0,1 3-4 16,6 5 8-16,-6 4-1 0,0 5-8 15,-1 3-10-15,1 3 15 0,-5 2-27 0,7 2 12 16,-7 3-8-16,0 0 6 0,0 0-16 0,18 17 18 16,-6 9-7-16,-3 0 4 0,0 4 0 15,2 3-6-15,-2-6-7 0,1 1-10 0,-6 1-10 16,8-2-22-16,-8-2-33 0,5-5-20 15,-4-3-37-15,0-6-46 0,-3-1 16 0,3-3-198 16,-1-3 30-16,-4-4-107 0,0 0 0 0,0 0 46 16,0 0 41-16,21-19-8 0,-12-4 12 15</inkml:trace>
  <inkml:trace contextRef="#ctx0" brushRef="#br0" timeOffset="6818.92">29672 15677 299 0,'0'-6'293'0,"5"-1"-55"0,1-1-28 0,-6-1-30 15,19-6-24-15,-3-3-11 0,4 3-23 0,6-1-18 16,-3 2-6-16,-3 2 1 0,5-1-13 16,-4 2-11-16,4 1 8 0,-6-2-17 0,-3 8 1 15,2-1-13-15,-11 3-5 0,-2-1-5 16,4 2 3-16,-5-1-2 0,1 2-15 0,-5 0-7 15,0 0 9-15,0 0-1 0,11 16 5 16,-6-9-11-16,0 0 0 0,-1 4 4 16,8 7 1-16,-8 1 3 0,1 5-7 0,-1 3-1 15,1-2 1-15,4 4-3 0,-2 1 6 0,-2 6-7 16,-1 1 1-16,8 4 1 0,-8 2-8 0,5-1 11 16,5 7-8-16,-2 4 5 0,-3 4-2 0,2 4-9 15,3 2 8-15,0 0-11 0,-3 3-7 16,3-3 13-16,-3 0 3 0,-1-5-8 0,3-1-2 15,-1-6-13-15,-3-6 19 0,2-3-10 0,-1 0 2 16,1-3 10-16,-6-5 5 0,4-7 30 16,-5-3 13-16,1-8 17 0,2 1 10 0,-7-6-12 15,2-1 16-15,0-6-12 0,-2-4 9 16,0 0-7-16,0 0-6 0,0 0-16 16,-25 17-7-16,21-14-2 0,-8 0-19 0,-13 3 8 15,-5 1-6-15,-4 5-2 0,-1 2-4 0,1 1-60 16,-7 0-56-16,-3-2-47 0,-2 1-78 15,3 4 21-15,-3 1 15 0,0-4-343 0,-9-2 36 16,2-1 34-16,3 1 28 0,-10 0 26 0,14-1 24 16,-2 2 52-16,7-1 34 0</inkml:trace>
  <inkml:trace contextRef="#ctx0" brushRef="#br0" timeOffset="7464.58">30679 16411 239 0,'-5'3'281'0,"5"0"-39"0,-5-2-23 0,5-1-9 16,0 0 7-16,0 0-12 0,-4 3 0 15,4-3-21-15,0 0-31 0,4 0-4 0,1-6-28 16,0 2-5-16,15-10-8 0,10-3-15 16,0-2-16-16,0-2 1 0,9-1-6 0,-7 4-9 15,0-2-11-15,0 1-7 0,2 1 2 0,5 0-7 16,-7 0-5-16,-9 3 6 0,7 2-19 15,-14 5-24-15,-2 2-11 0,-3 2-39 16,-6-1-31-16,0 5-49 0,-5-2 13 0,0 4-107 16,-5-2-116-16,0 2 25 0,-6-4-95 0,2 2 29 15,4-2 16-15,-6 2 8 0</inkml:trace>
  <inkml:trace contextRef="#ctx0" brushRef="#br0" timeOffset="7693.5">30977 16083 252 0,'0'-5'242'0,"2"2"-40"0,3-1-2 0,-1 1-30 16,1 1-4-16,6 1-13 0,-2-1-10 0,5 5-5 16,11-1-9-16,-9-2-6 0,28 19-5 15,-23-5 0-15,4 2-13 0,0 3 0 16,-2-1-17-16,0 5-3 0,-5 0-8 0,-6 0-5 16,-3 3 4-16,0-1-1 0,-9 4-1 15,0-14-10-15,0 6-8 0,0 3-3 0,-25 34 0 16,11-30-9-16,-7-3-23 0,8 0-22 0,-8-2-32 15,0-6-37-15,-4-3-50 0,7-2 12 0,-3-6-225 16,12-6 24-16,9 0-128 0,0 0 29 0,-21-18 31 16,17 12 31-16,13-19 4 0</inkml:trace>
  <inkml:trace contextRef="#ctx0" brushRef="#br0" timeOffset="8193.21">31426 16083 254 0,'2'-8'380'0,"3"1"-79"0,0 1-35 0,-1 1-39 0,1 2-17 15,4 0-19-15,-2 5-13 0,2 2-22 16,12 7-18-16,-3 4-14 0,-2 3-8 0,5 5-12 16,-8 2-9-16,6 4-11 0,-8 1-6 0,1 5-9 15,-3-4 0-15,0 4-10 16,3-4 1-16,-6-1-5 0,1-4-2 0,-2-1 2 15,-5-7 5-15,4-4 0 0,1-5 22 0,-3 1 14 16,1-6-10-16,-1 1 13 0,-2-5 1 0,0 0-16 16,0 0 3-16,-2-11-13 0,2 2-6 0,-3-1-11 15,3-20-3-15,0 14 5 0,0-11-13 16,0-8-4-16,0-2-2 0,0-2-14 0,0-2 1 16,9-38-1-16,1 40-3 0,3 2-6 0,-1 4 3 15,-1 3 3-15,3 6-2 0,-5 3-13 16,5 7-8-16,-7 7 5 0,7 3-3 0,-14 4-4 15,0 0-10-15,34 19-7 0,-22 0 18 0,4 2-1 16,-7 0-1-16,0 8 5 0,-4 4-11 0,4 0-6 16,-5-1 11-16,3 2 0 0,-7-18-13 15,0 6 0-15,0 2-18 0,0 0 16 0,0-4 10 16,0-2-7-16,16 9 2 0,-16-18 20 16,2-2 0-16,1-1-30 0,-3-1-21 0,4-1 2 15,-4-2-23-15,0 1-28 0,5-3-21 0,0 0-14 16,-1 0-34-16,-2-3-25 0,3 1 16 15,0 2-90-15,-5-3-92 0,4 0 29 0,1-1-118 16,-5-2 26-16,4-2 13 0,1 1 30 16,0-2 39-16,-1 1-13 0</inkml:trace>
  <inkml:trace contextRef="#ctx0" brushRef="#br0" timeOffset="8906.09">31944 15813 363 0,'0'-13'287'0,"0"1"-30"16,0 0-21-16,-4 1-19 0,4 4-25 0,0 1-16 16,0-2-22-16,0 4-20 0,0 1-13 15,0 1-1-15,0 4 2 0,4 1-10 0,1 4-9 16,4 16-10-16,-2-5-2 0,4 5-15 0,1 2-2 15,-1 3-1-15,1-1-10 0,-3 0-2 0,2 0-10 16,1 0-7-16,-5 0-13 16,4 1-9-16,-4-7-23 0,0 2-14 0,-2-7-15 15,-1-5-11-15,3-1-13 0,-5-1-13 16,1-3-16-16,-3-2-5 0,0-4 1 0,0 0-11 0,0 0 13 16,-7 0 5-16,2-5 3 0,1-3 9 15,-6-10-8-15,-1-3 24 0,-3-4 3 0,5 4 10 16,2-1 5-16,-2-1 10 0,4 2-1 15,3 1 12-15,2 7 8 0,0-1 5 0,0 14 1 16,0 0 16-16,0-13 3 0,0 2 18 0,18-6 1 16,-15 12 2-16,1 0 5 0,1 0 9 15,2-3 1-15,-3 1 17 0,17-7-3 0,-7 5-5 16,2-9-7-16,0 0 0 0,-7 6 5 0,9-4-8 16,-8 2 0-16,-4 2 7 0,-1 3 1 15,4-3-9-15,-6 2-7 0,1 2 8 0,-2-1-12 16,1 3-4-16,1-1-9 0,-4 1 2 15,5 1-8-15,-5 1-3 0,0 2-5 0,4 2 6 16,-4 0-9-16,0 0 5 0,10 17-3 0,1 4-11 16,-6 6 12-16,6 0-1 0,-2 3 0 0,1 3-4 15,-1-3-7-15,-5 0-9 0,3-4-7 16,2 1 3-16,5-1 6 0,-12-8 0 0,3-3-7 16,0-3 5-16,-1-6-2 0,-2 0 1 0,3-4 9 15,0-1 5-15,-5-1-7 0,0 0 10 16,0 0-7-16,34-30 9 0,-29 8 4 0,6-4-1 15,-4 2-11-15,0-6 9 0,2 2 0 0,-4 5 0 16,1 5-7-16,-1 5 2 0,-3 2-8 16,1 2-4-16,-3 3 1 0,4 2 7 0,1 3 3 15,-1 0-2-15,-4 1-10 0,0 0-7 0,0 0-10 16,21 15-3-16,-7 3-35 0,2 2-7 16,0 1-38-16,2 4 12 0,-2-4-216 0,-2 0 23 15,2-2-178-15,0 4 44 0,-7-5 40 16,0 0 25-16,-4-2 43 0,-5 1 3 0</inkml:trace>
  <inkml:trace contextRef="#ctx0" brushRef="#br0" timeOffset="9667.96">31775 16836 510 0,'2'-3'261'0,"-2"0"-44"0,2 2-13 16,3 1-16-16,-3 1-18 0,7 3-4 0,10 9-23 15,-8-4 0-15,5 7-22 0,-7 3-9 16,12 4-8-16,-12-2-16 0,7 1-1 0,-2 4-12 16,-5 1-11-16,0 1-5 0,-2-1-2 15,2 3-6-15,-2 0 4 0,-4-6-10 0,-3-6 0 16,2-3-2-16,0-2 10 0,-2-1-4 0,2-1-14 16,-2-5 16-16,0 0 10 0,0 0-4 0,0 0 5 15,0-2-5-15,0-4-7 0,0-1 0 16,0-4-12-16,0-2 4 0,0 1-19 0,0-8 13 15,0 1-15-15,5-18-3 0,-5 14 3 16,0-7 8-16,0-6-9 0,16-28 1 0,-9 32-13 16,0-1 9-16,-3 11-2 0,3 2-16 0,0 4 2 15,0 1 3-15,-2 6-6 0,6 1-1 0,-4 2-4 16,-7 0 1-16,0 0 0 0,7 0-7 16,-7 0-6-16,30 15 10 0,-12-1-13 0,-7-5 2 15,1-2 5-15,-3-1-11 0,-4 0 3 0,4-1 3 16,0-2-1-16,-2-3 0 0,-7 0 0 15,0 0 10-15,9 0-9 0,-9 0 6 0,16 0 11 16,2-21 2-16,-11 13-2 0,3-8-12 0,-1-2-3 16,-2 3-2-16,-1 3-2 0,-1 0-3 0,-3 4 4 15,3 1-9-15,-5 2-13 0,5 1 2 16,-3 1 6-16,2 0 2 0,-4 3-5 0,0 0 7 16,0 0 9-16,12 0-6 0,6 21 2 15,-11-15 5-15,0 0-1 0,-2 0 0 0,4 0 7 16,7 10 12-16,7-5-3 0,-12-4 10 0,3-2 12 15,-7-5 5-15,7 1-4 0,-14-1 0 16,0 0-8-16,16 0 12 0,25-31-11 0,-23 18 0 16,-2-4 10-16,-2-4-3 0,-5 0 10 0,0 0-8 15,-2 4-4-15,-7 3 4 0,5 0-11 16,-5 14 3-16,0-11-11 0,0 11 7 0,0-11 9 16,0 11-5-16,-18-19-26 0,6 17-8 0,7 2-29 15,-1 1-32-15,-4 2-34 0,-3-1 10 16,3-2-207-16,-6 0-107 0,3 0 27 0,1 0 2 15,1 0 25-15,11 0 10 0,-14 0 12 0</inkml:trace>
  <inkml:trace contextRef="#ctx0" brushRef="#br0" timeOffset="10348.86">32573 16589 547 0,'0'0'298'0,"7"-3"-38"0,-3 4-37 0,1-1-31 15,-3 2-27-15,5 1 3 0,-7 0-25 0,9 4-16 16,-7-2-15-16,3 4-3 0,0-2-20 16,4 16-16-16,0 1-5 0,-7-6-15 0,5 3-15 15,0-3-25-15,-2-2-11 0,1-4-12 16,-3-1-9-16,1-3-1 0,-1 0 3 0,-1-2 1 16,-2 1 0-16,2-3 2 0,0-2 1 0,1 0-5 15,-3-1 10-15,0-1 8 0,0 0 0 16,0 0 15-16,9-19-5 0,-7 8 10 15,-2 2-5-15,0-1 12 0,2-1-6 0,1 1 7 16,-3-2-4-16,0 3-2 0,2-2 2 16,-2 2-2-16,2 0-3 0,-2 1-9 0,3 2 4 15,-1 0-4-15,3 1-2 0,-5 2-5 16,4 2 14-16,3 0-8 0,-7 1-4 0,0 0-1 16,0 0 2-16,11 0 1 0,-11 0-6 0,12 0 2 15,-12 0-1-15,11 0-4 0,-11 0-1 0,10 0 3 16,-10 0 3-16,13 0-1 0,-13 0 3 15,12 0-7-15,-12 0-2 0,23-5 6 16,-19 0 11-16,3 1-7 0,-7-2-3 16,5 3-7-16,2-2-5 0,-3 1-11 0,1 2-8 15,-3 1 12-15,0-1-1 0,3 2 2 0,-5 0 4 16,0 0-7-16,0 0 2 0,11 0 1 0,-11 0 1 16,10 0 7-16,10 16-6 0,-15-14 3 15,2 0 3-15,-5 1 6 0,7-2 6 0,-4-1-5 16,-5 0 3-16,0 0 11 0,0 0-2 15,39-22 3-15,-25 4 4 0,-1-2-5 0,1 1 16 16,-2-4 2-16,1-4-4 0,-4-2 10 16,-2-1-1-16,0-2-13 0,-5 2 5 0,-2 12-8 15,0-6 11-15,0-5-13 0,-25-30 10 0,18 32-3 16,-2 2 2-16,2 8-10 0,0 4 9 0,7 2-10 16,-4 2-4-16,2 3-3 0,-3 6 3 15,3 0-7-15,-1 5 4 0,3 0 0 0,0 5 2 16,0 3-1-16,3 17-5 0,-3-15-2 15,0 12 5-15,0 4-15 0,0 1-29 0,0 5-12 16,0-1-19-16,0 0-13 0,18 34-50 16,-9-38 11-16,3-10-76 0,-1-4-53 0,-4-7-98 15,9-4 25-15,-4-5 22 0,-12-2 22 0,11 0-82 16,0 0-11-16</inkml:trace>
  <inkml:trace contextRef="#ctx0" brushRef="#br0" timeOffset="10810.16">33123 16138 270 0,'-11'-40'128'0,"-3"8"67"0,0 3-18 0,3 9-37 16,4 2-5-16,2 9-6 0,5 9-13 0,7-3 7 15,0 7-16-15,4 13 2 0,3 2-9 0,2 8-7 16,0 3-9-16,-2 5-5 0,2 4-13 0,-2-2 1 16,-3 5-6-16,-2-3-8 0,5 3-10 15,-5-1 10-15,3-4-17 0,-3-6 3 16,-2-6-8-16,-3-1 4 0,1-9 19 0,0-1 6 15,4-8 11-15,-2-6-5 0,-7 0-11 0,0 0-11 16,29-30 9-16,-13 6-8 0,-4-6-6 16,-1-1 3-16,3-4-2 0,0-2-16 0,-5-2-3 15,0 5 8-15,0 0-18 0,-4 1 11 0,2 7-3 16,-3 3-11-16,1 7 9 0,0 5-11 16,-1 4-1-16,1 4-7 0,-1 2 6 0,-4 1-6 15,0 0 13-15,0 0-9 0,26 18 4 0,-13 2-4 16,3-2-2-16,-9-1 6 0,3 5-12 15,-6-7-4-15,1-1 6 0,6-4 7 0,-6-2-5 0,-3-4 8 16,3-1 1-16,-3-3-1 0,-2 0 13 16,0 0 4-16,0 0-6 0,43-30 2 0,-31 12 5 15,4-3-5-15,-5 0-1 0,8 0-2 16,-5 5 8-16,-1-2-8 0,-6 7-3 0,2 4-6 16,-2 2 1-16,2 2-10 0,1 2 11 0,-10 1-10 15,0 0 15-15,0 0-28 0,11 0-14 16,7 16-12-16,-13-9-24 0,2 0-30 0,7 11-31 15,-1-2 11-15,-6-5-212 0,5 1 25 16,-10-3-116-16,3-2 9 0,-5 2 28 0,0-9 34 16,0 0 7-16</inkml:trace>
  <inkml:trace contextRef="#ctx0" brushRef="#br0" timeOffset="11192.02">32552 17309 433 0,'16'-16'228'0,"2"2"-27"15,-2-5-20-15,10 1-30 0,-1-3-11 16,9-2-2-16,-8 1-6 0,10-5-20 0,-1 1-21 16,8 1-7-16,1-5-8 0,-3 0-13 0,12 0 5 15,-3 0-18-15,1-1-6 0,-1 1-20 16,1-1-13-16,-8 1-11 0,1 3-18 0,-8 3-2 15,-1 4-34-15,-3-1 4 0,-5 3-87 16,-11 6-83-16,-2 2-88 0,-14 7-34 0,0 3 14 16,0 0-36-16</inkml:trace>
  <inkml:trace contextRef="#ctx0" brushRef="#br0" timeOffset="11424.59">32742 17411 430 0,'-4'3'269'0,"8"0"-39"16,3-6-27-16,5 0-20 0,6-12-19 0,12-3-17 15,2-7-7-15,0 4-20 0,5-8-15 16,4-2-12-16,3-1-7 0,4-2-13 0,2-3-4 16,3-2-3-16,-5 5-25 0,0-1-19 0,0 1-13 15,-4 2-17-15,-3 2-9 0,-2 0-24 16,-7 3-31-16,-2 5 8 0,0-1-81 0,-9 0-72 15,-5 5-103-15,-5 5 22 0,-6 0-50 16,-5 7 2-16,0 6-9 0</inkml:trace>
  <inkml:trace contextRef="#ctx0" brushRef="#br0" timeOffset="17211.18">20954 16330 370 0,'0'0'279'0,"0"19"-30"16,0-19-21-16,0 0-15 0,0 0-7 0,0 0-25 15,0 0 4-15,0 0-23 0,0 0-15 0,0 0-20 16,0 0-13-16,0 0-19 0,0 0-2 16,0 21-7-16,18 11-12 0,-16 2-19 0,-2-17 6 15,0 13-15-15,14 40 7 0,-9-30-1 16,-1 0-15-16,3 0-4 0,0-3 1 0,-5-3-14 15,1-3-23-15,-1-2-26 0,0-7-18 0,1-6-42 16,-1-4-36-16,-2-2 13 0,0-5-179 16,0 1 23-16,0-6-167 0,-5 0 42 0,1-3 23 15,-1-3 7-15,-2 3-5 0</inkml:trace>
  <inkml:trace contextRef="#ctx0" brushRef="#br0" timeOffset="17425.59">20906 16373 262 0,'4'-12'308'0,"8"-6"-51"0,6 2-33 15,0-2-33-15,3-3-25 0,6-2-15 0,3-1-12 16,0 2-10-16,7 3-22 0,-3-4-3 16,3 0-16-16,4-3-12 0,-6 9-13 15,1-1-23-15,3 3-19 0,-7 3-31 0,-2 3-25 16,-9 3-39-16,-21 6 6 0,14 0-107 0,4 17-101 15,-18-7 19-15,-9 13-107 0,-10 2-3 16,-6 7-11-16</inkml:trace>
  <inkml:trace contextRef="#ctx0" brushRef="#br0" timeOffset="17585">21167 16693 226 0,'28'-7'154'0,"4"3"-25"0,0-5-18 0,0-1-16 16,-2 2-11-16,-7 0-9 0,2 5-40 0,-7 0-20 16,-4 2-41-16,-14 1-23 0,0 0-53 0,0 0-125 15,18 21 6-15</inkml:trace>
  <inkml:trace contextRef="#ctx0" brushRef="#br0" timeOffset="17738.11">21234 17117 459 0,'6'-1'229'0,"4"-2"-33"0,1 2-13 0,17-13-32 16,4-5-8-16,-5 1-29 0,3-3-9 15,0 3-32-15,0-3-29 0,-5 1-27 0,5 5-2 16,-1-6-140-16,-1 2-154 0,-5-5 21 16,-5-3-125-16,-2 3 39 0</inkml:trace>
  <inkml:trace contextRef="#ctx0" brushRef="#br0" timeOffset="18204.78">22002 16225 377 0,'-5'-8'347'0,"-2"3"-45"0,-9-9-28 0,-4-1-8 15,3 7-41-15,-3-1-18 0,-1-1-12 0,5 3-13 16,2 2-30-16,3 1-12 0,-3 2-27 15,10-1-13-15,-3 0 4 0,0 2-26 0,0 1 2 16,7 0-10-16,0 0 1 0,0 0-26 0,0 0 2 16,-12 0-5-16,-6 22-8 0,16-14 0 15,-5 15-12-15,-2 0-3 0,2 1 12 0,5 4-16 16,-3 7-3-16,5-11-14 0,0-9 14 16,0 9-5-16,23 30-8 0,-12-17-3 0,1-4 6 15,-1-1 1-15,5-1 5 0,-4 3-5 0,4-2-1 16,0-1 2-16,-2 1-8 0,2-1 6 15,-2-1 6-15,-3-3-9 0,3-1 0 0,-5 2-5 16,2-3 15-16,-4 1 9 0,0-1-18 0,-5 1 14 16,3-1-6-16,-3-7-3 0,-2-7-6 0,0 7 2 15,0 6 8-15,0 1-2 0,0-1 4 16,0 2-4-16,0-4-3 0,0-2-2 0,0-4 10 16,0-3-10-16,0-3-2 0,0-10 2 15,0 10 5-15,0-10-5 0,0 12-10 0,7-15 2 16,14-9-25-16,4-8-8 0,0-2-11 0,5 0-13 15,-2-4-13-15,1 1-52 0,1-2-32 16,0 1 13-16,-2 1-179 0,-1-4 24 16,-4 4-142-16,-5-2 19 0,-4 1 25 0,0 5 17 15,0-4 39-15</inkml:trace>
  <inkml:trace contextRef="#ctx0" brushRef="#br0" timeOffset="18455.29">22398 16301 470 0,'-2'-4'289'0,"2"1"-47"0,-2 0-25 0,2 1-32 15,2 2-22-15,3 1 0 0,2 0-12 16,15 8-18-16,4 1-2 0,-3 4-9 0,11 2-20 16,-6 1-8-16,-1-2-12 0,3 7-3 0,0-2-10 15,-1 5-8-15,-1-2-2 0,0 2-18 16,-3-4-10-16,0-2-9 0,-2-2-27 15,-2 3-30-15,-8-4-29 0,1-4-27 0,2 4 8 0,-7-8-70 16,-2-1-35-16,-2-5-88 0,-5-2 20 16,0 0-152-16,0 0 38 0,4-21-11 0,-4 10 11 15</inkml:trace>
  <inkml:trace contextRef="#ctx0" brushRef="#br0" timeOffset="18672.29">22719 16201 360 0,'-4'-9'240'0,"-3"1"-27"15,0 3-26-15,5 3-21 0,-3 3 1 0,1 3-3 16,-1 3-11-16,-4 20-5 0,0 3-19 16,-1 3 2-16,1 4-12 0,0 2-13 0,0 0-5 15,0 6 3-15,4-3-10 0,-2-3-7 16,5 3-21-16,-5-8-8 0,3-1-7 16,1-4-4-16,1-8-4 0,-3-5 1 0,5-1-24 15,0-2-22-15,-2-2-21 0,2-6-17 0,0 1-37 16,0-5-32-16,0-1 9 0,0-1-236 15,5-4 27-15,-3-3-116 0,-2-5 51 0,5-14 11 16,-5 9 6-16</inkml:trace>
  <inkml:trace contextRef="#ctx0" brushRef="#br0" timeOffset="19337.31">22733 16095 386 0,'5'-7'256'0,"11"-10"-47"0,0-1-15 0,0 0-10 0,2 1-27 16,5-4-5-16,-2 0-20 0,6-1-11 0,-1-5-2 16,-4 4-6-16,4 1-14 0,-3 1-3 15,-3 1-6-15,3 2 3 0,-2-1-14 0,-1 7 3 16,-6 2-16-16,-2 2-8 0,-5 1-4 0,2 1 7 16,-5 3-17-16,1 0 7 0,-5 3-17 15,0 0 14-15,0 0-5 0,0 0-3 0,0 0-4 16,21 19 2-16,-17-13-9 0,-2 2 5 0,1-1-4 15,1 3-3-15,-1 0-4 0,4 15-1 0,-3 5-1 16,-2-3 16-16,8 3-2 0,-4 6-3 16,6-2 0-16,-1 5-6 0,1 1 15 0,2 1-11 15,-1 0 19-15,1 5-14 0,2 5 13 0,2-3-11 16,1 3 1-16,-1-3-14 0,3-1-1 16,-3-4-6-16,3 0 16 0,-1-6-21 0,-1-2 11 15,-3 1-8-15,2-5 8 0,-2-1 11 0,-2-6 6 16,-3 0-3-16,-4-10-3 0,0-2 33 15,-7-3 1-15,3 3 4 0,-1-6-3 0,-2 4-11 16,0-10 0-16,0 0 4 0,0 9-9 0,-30 18-8 16,9-9-2-16,-4-3-3 0,0 0-11 15,-3 0 9-15,-1 1-11 0,3-2-3 0,-3 1 4 16,1-2-10-16,1 2-6 0,-1-1-3 16,3-1 4-16,2-1-3 0,0-3-4 0,0 0 8 15,12-3 0-15,-1 0-16 0,3-1 6 0,4-1 12 16,-2-1-1-16,3-1-8 0,2 3-8 15,-3-2 9-15,0-2-10 0,3 2 5 0,0-2-5 16,-1-1 5-16,1 3-6 0,0-1-2 16,-3-2 11-16,5 1-5 0,-4 1 1 0,1-2 6 15,3 0-5-15,0 1-10 0,-2-1 13 0,0 0 0 16,2 3-7-16,0-3 1 0,-2 0 1 16,2 0-2-16,0 0-8 0,0 1 1 0,0-1-28 15,0 0-1-15,0 0 4 0,0 0 3 16,0 0-42-16,-3 2-10 0,3-2-9 0,3-2-21 15,-3 2-14-15,2-1-12 0,0-3-29 16,-2 4-32-16,2-4 19 0,-2 3-98 0,0-2-97 16,3-3 31-16,-3 3-112 0,0-3 50 0,-3 4 7 15,3-3 15-15,-2 2 27 0,0 2 3 16</inkml:trace>
  <inkml:trace contextRef="#ctx0" brushRef="#br0" timeOffset="21146.88">15237 16674 317 0,'0'-19'264'0,"0"19"-32"0,14-45-33 0,-16 36-22 0,-1 0-28 0,3 4-11 15,0 2-21-15,3 3-1 0,-1 6-8 16,12 14-3-16,-7 7-9 0,6 3-11 0,6 4-8 16,-6 5-2-16,3-1-2 0,1 2-15 15,1 2-3-15,-2 1-1 0,0 4-16 0,0-1-4 0,2-2 3 16,-4-1-28-16,0-4-6 0,-3-1-32 16,1-4-33-16,-1-9-18 0,-2-2 7 15,-6-10-186-15,-3-8 20 0,0-2-147 0,-5-9 19 16,-2-3 8-16,3 1 21 0</inkml:trace>
  <inkml:trace contextRef="#ctx0" brushRef="#br0" timeOffset="21354.95">15340 16692 367 0,'5'-18'247'0,"6"-1"-42"16,5-2-33-16,1 3-22 0,1-3-5 0,5 3-27 15,-3-3-8-15,6 3-11 0,-6 0-9 0,6 3-14 16,-1 2-18-16,-2 5-17 0,-3 3-26 16,-4 4-5-16,-16 1-35 0,12 0 2 0,-3 0-74 15,9 21-64-15,-15-11-91 0,6 13 18 0,-9-2-143 16,0-10 20-16</inkml:trace>
  <inkml:trace contextRef="#ctx0" brushRef="#br0" timeOffset="21524.76">15560 16860 421 0,'-2'6'196'0,"0"0"-29"0,0-2-18 16,2-1-8-16,2 0-24 0,2-1-7 0,1-2-11 16,7 0-1-16,-3 0-4 0,18-6-16 15,-13 6-21-15,32-12 2 0,-14 2-37 0,-5 2-8 16,3 2-24-16,-2-3 1 0,-1 6-49 0,-6 0-32 16,-3 2-39-16,-18 1-32 0,12 0-45 15,-1 0-93-15,3 16 9 0</inkml:trace>
  <inkml:trace contextRef="#ctx0" brushRef="#br0" timeOffset="21668.46">15783 17149 261 0,'-7'13'190'0,"2"1"-23"15,1-5-21-15,2-2-14 0,-1 1-5 0,3-5-19 16,0 3 1-16,3 0-10 0,-3-2-6 16,4-2 1-16,3 1-23 0,2-3-5 0,0-3-3 15,17-3-27-15,3-5-23 0,1-4-43 0,7-6 4 16,-3 0-72-16,-6-4-111 0,4 4 19 15,-5-6-176-15,3-4 4 0</inkml:trace>
  <inkml:trace contextRef="#ctx0" brushRef="#br0" timeOffset="22067.75">16370 16394 503 0,'-9'-9'255'0,"0"3"-40"0,-5 2-10 16,2 1-31-16,1 3-13 0,-3 0-20 0,3 3-11 16,-3-3-17-16,-23 13-3 0,19-8-19 15,-3 4-6-15,10 0-20 0,-1 1-3 16,3-3 4-16,5 2-16 0,-3 1-5 0,7 0-7 16,-3-1 0-16,1 3 2 0,2 2-12 0,0 9-4 15,0 5 2-15,21 37-7 16,-12-27-7-16,2-2 6 0,1 0-8 0,-3 1 6 0,7 4-4 15,-2-3 0-15,-3 0 8 0,3 7 4 16,4-3 10-16,-2 5-4 0,-2-3 9 0,-5 4 0 16,-2 1 3-16,2-7 1 0,3-3-10 15,-3 3-2-15,5-7 5 0,-3-1-3 0,1-4 1 16,-1-4-13-16,-8-7 11 0,3-4-17 16,-3-2 6-16,-1-5 5 0,3-2-4 0,-3 2-5 15,0-4 3-15,3-1-3 0,-1 1-13 16,1-2-21-16,2-2-7 0,2 0-15 0,-9 0-29 15,0 0-19-15,37-15-34 0,-10 3 12 0,1-3-118 16,-5-6-82-16,2-5 23 0,-2-2-123 16,-3-9 1-16,-1 5 30 0,-5-8 14 0</inkml:trace>
  <inkml:trace contextRef="#ctx0" brushRef="#br0" timeOffset="22317.17">16636 16795 461 0,'-2'-7'223'0,"-3"4"-31"0,3-4-33 16,4 3-6-16,3 1-12 0,-1 1-22 15,5 3-13-15,3-1-5 0,15 5-9 0,-13-5-18 16,32 15 1-16,-14-5-11 0,-2 3-3 0,0 1 1 16,2 1-10-16,-2-1-7 0,-3-2-13 15,1 1 0-15,-12-1 2 0,7-3-17 0,0 1-13 16,-3-1-19-16,-6-1-19 0,-3-2-19 0,1-2 7 15,-5-1-91-15,-3 0-63 0,-1-1-124 16,-1-2 22-16,-2 0-76 0,0 0 27 0</inkml:trace>
  <inkml:trace contextRef="#ctx0" brushRef="#br0" timeOffset="22549.13">16858 16562 272 0,'-4'-9'269'0,"-1"6"-62"0,3-3-18 15,-3 6-4-15,3 0-16 0,-3 6-5 16,1 0 10-16,2 3-31 0,-1 3-5 0,3 18-8 16,0 6-13-16,0 0-2 0,0 4-13 0,0-18-9 15,0 15-3-15,0 7 2 0,0 3-12 16,0 4-23-16,0 0 3 0,0 3-15 16,0-5-3-16,0-4-21 0,0-3-10 0,0-9-14 15,0-6-11-15,0-5-15 0,0-5-29 16,0-17-28-16,16 19-40 0,-11-23 11 0,-1-1-88 15,-4-2-99-15,0-4 23 0,3-20-100 0,-3 13 20 16,0-9-22-16,0-6 14 0</inkml:trace>
  <inkml:trace contextRef="#ctx0" brushRef="#br0" timeOffset="22866.21">16904 16400 232 0,'7'-9'193'0,"2"6"-20"0,-2-1-17 16,2 4-13-16,0 1-4 0,-2 2 1 0,3 2-7 16,8 11-8-16,0 2 6 0,-2 6-6 15,-4 1 0-15,-3 5 15 0,-2-1-23 0,-5 1 6 16,-2 1 6-16,0-17-5 0,0 4 8 16,0 0-3-16,-18 28-17 0,9-29-15 15,4-4-15-15,-2-1-2 0,5-6-11 0,-3 0-15 16,3 0 0-16,0-3 1 0,-1 2-5 0,3-4-18 15,0 2-6-15,3-6-26 0,-1 0-14 0,5 0-9 16,16-7-13-16,-3-4-8 0,-1-2-9 16,4 1-7-16,4-3-26 0,-4-1-21 0,5-1-32 15,-1-4 13-15,1 0-128 0,-3 0-142 16,-2 0 28-16,-5-1-12 0,-2 0 17 0,-2 2-17 16</inkml:trace>
  <inkml:trace contextRef="#ctx0" brushRef="#br0" timeOffset="23509.72">17301 16221 443 0,'0'-8'208'0,"5"-3"-38"0,4-11-16 0,2 3 1 16,1-4-10-16,1 4-5 0,3-2 10 0,0 3-18 15,-4-3-7-15,4 0-3 0,-5 3-6 16,1 0-7-16,-1 6-3 0,-1 1-11 0,-4 4-4 16,-1 1 10-16,2 0-16 0,-5 0-14 0,3 3-8 15,-5-2-10-15,2 2-5 0,0 0-4 16,1 2 6-16,-1 1-6 0,-2 0-4 0,0 0-16 16,0 0-2-16,0 0 3 0,18 17-2 0,-15-10-6 15,1-1-2-15,8 15 7 0,-5-4-7 16,2 6-11-16,2 1 11 0,3-2-2 0,-3 10-4 15,1-2 6-15,6 6 1 0,-4-1-2 0,4 5 11 16,1 0-3-16,4 1 6 0,-1 1 2 16,4 5 2-16,-3 0-3 0,4 1 8 0,-2 0-9 15,1-2 7-15,-3 1-12 0,2-5 7 0,-5-4-9 16,1 0 4-16,2-2 0 0,-5-6-3 16,5 4-3-16,-4-7 14 0,-1 0-17 0,-4-7 22 15,-3-1-9-15,1-8 14 0,-8-1-9 16,3-1-4-16,-5-4 34 0,3 2 10 0,-3-4 16 15,1 3-6-15,-3-3 7 0,0 2-4 0,0-1-14 16,0-4-9-16,0 0-1 0,-23 24-10 0,4-11-3 16,-1 4-10-16,-3-4 2 0,2 0-4 0,-4 3-3 15,-3 2-9-15,3 0-1 0,-5-2-3 16,5-2-2-16,-2 5-1 0,-1-2 3 0,5-4-4 16,2 1-5-16,3-2-7 0,2-6 7 15,2 2-3-15,5-3-4 0,0 1 1 0,2-3 0 16,0 0-6-16,3 2 11 0,-3-2-13 0,2-2 13 15,1 2-6-15,-1-1 4 0,3 1-3 0,-3-2 3 16,1 1-11-16,1-1-12 0,1 2-12 16,0-3-24-16,2 0 5 0,-3 0-88 0,3 0-44 15,0 0-38-15,0 0-58 0,0-12 25 16,3 3-226-16,10-12 36 0,-3-8-35 0,-1-3 18 16,0-4 32-16,5 3 42 0,-1-4-3 0,6-2 13 15,-3 1 30-15</inkml:trace>
  <inkml:trace contextRef="#ctx0" brushRef="#br0" timeOffset="23831.89">18239 16370 507 0,'0'0'269'0,"0"1"-33"0,0 0-7 0,0-1-27 16,0 3-20-16,2-3-6 0,-2 0-13 0,0 0-8 15,2 0-25-15,3-3-1 0,0 1-3 0,1-2-12 16,17-10-21-16,-2-1-15 0,4 0-4 0,-4-1-6 16,6 1-13-16,1 0-2 0,-1-1-4 0,1 0-2 15,-3 0-4-15,-2 4-9 0,0 0 2 16,2 0-13-16,-6-1-17 0,-6 4-5 0,1 4-23 15,-7-2-5-15,0 2-44 0,-5 0-62 16,0 1 12-16,-2 4-156 0,0 0 25 16,0 0-184-16,0 0 19 0,-20-22 26 0,13 17 16 15,0-2 1-15</inkml:trace>
  <inkml:trace contextRef="#ctx0" brushRef="#br0" timeOffset="24059.03">18470 16015 392 0,'-2'-7'257'0,"0"4"-37"0,0-5-18 0,2 4-31 15,0-2-18-15,2 0-25 0,2 3-5 0,1 1-7 16,2-2-18-16,0 2-10 0,4 4-8 16,12 4-11-16,-11-6-9 0,20 12 5 15,-7-3-13-15,-4 1-7 0,1 4-3 0,-1-1 0 16,-3-1 3-16,-4 6 7 0,2-1-17 0,0 2-4 16,-4 2 5-16,-1 3 7 0,-6 2-8 15,-3 2 4-15,-2-13 0 0,0 8-15 16,-16 35-7-16,2-25-24 0,3-4-34 0,-3 1-50 15,-2 0 8-15,-2-9-235 0,2-3 26 0,2-10-110 16,2-7 7-16,12-1 16 0,0 0 4 0</inkml:trace>
  <inkml:trace contextRef="#ctx0" brushRef="#br0" timeOffset="24621.22">19083 16412 299 0,'4'16'244'0,"1"-7"-20"0,2-2 0 0,-3 0 15 16,1-5-1-16,2 2-12 0,-7-7-8 16,4 2-24-16,1-4 5 0,2-2-20 0,4-11-15 15,1-5-25-15,1-5-10 0,-3-2 0 16,-10-5-16-16,0-2-12 0,0 18 1 0,0-13-21 15,0-4-8-15,0-4 0 0,-21-44-10 0,10 45-22 16,-3 0-6-16,-2 1-1 0,-3-2 3 0,3 4-2 16,0 3-2-16,0 0 0 0,2 6-25 0,5 12 8 15,0-4-3-15,2 5-11 0,3 7 5 16,-1 4 12-16,5 3-8 0,0 4-10 16,2 0 2-16,1 3-1 0,6 14 8 0,5 1-11 15,-3 6-9-15,1 1-6 0,4 4 0 0,2-3-10 16,-2 2 3-16,2-6-5 0,-4 3 11 15,-2-5-8-15,1-2 5 0,-1-5 4 0,-1-4 5 16,-2-8-10-16,1-2 19 0,-1-3-9 0,-9 0 9 16,16 0 3-16,9-24 7 0,-7 6 1 15,-2 0 13-15,-2 0 6 0,-2-5-5 0,-5-2 7 16,-1-2 2-16,1 0-11 0,-2 3 13 16,-3 3-13-16,0 4 8 0,-2 5 12 0,0 3-4 15,0 1-4-15,0 2-22 0,3 2 13 0,-3 2-3 16,0 0-16-16,0 2 26 0,0 0-30 15,0 0 24-15,11 24-25 0,-4-3 4 0,0 6-13 16,4 3-28-16,-4 3-9 0,2-1-15 0,1 2-38 16,-6-4-38-16,-1-3-41 0,3 1-29 15,-1-4 18-15,0-6-84 0,-5-18-87 0,0 11 26 16,0-11-80-16,0 9 10 0,0-9 17 16,-3 10 31-16,6-13 7 0</inkml:trace>
  <inkml:trace contextRef="#ctx0" brushRef="#br0" timeOffset="24903.8">19486 16018 209 0,'7'-7'230'16,"-2"2"-35"-16,2-2-13 0,-1 4-22 0,1-2 2 16,-2 1-17-16,2 1-15 0,0 1 1 15,0 1-12-15,-1-1-3 0,1 1-4 0,2 2-7 0,-9-1 4 16,0 0-2-16,0 0 4 0,26 18-20 16,-22-10 7-16,8 14 1 0,-5 1-10 0,-7-4-4 15,0-8-19-15,0 7-15 0,0 6-1 16,0-1-4-16,-16 18-3 0,16-27-3 0,0-4-12 15,0-10-5-15,0 0-2 0,0 0 6 0,9 18-3 16,-2-21-16-16,2 0 5 0,11-6 3 16,6-4 1-16,-6-1-11 0,3 1-6 0,-2-2-5 15,-3 1 7-15,1-2-8 0,-3 8-12 0,-7-1 0 16,0 0-16-16,-2 4-10 0,-3-3-34 16,3 2-24-16,-2 3 9 0,-3-1-106 15,-2 4-126-15,0 0 25 0,0 0-114 0,0 0 40 16,-18-14 6-16,11 14-3 0</inkml:trace>
  <inkml:trace contextRef="#ctx0" brushRef="#br0" timeOffset="28253.66">23492 15479 278 0,'-27'0'84'0,"-26"-46"2"0,23 41-5 0,3 1-10 16,-10 0-3-16,0-3-17 0,1 4-11 0,-3-3 5 15,-3 2-17-15,1-2 9 0,-3 0-9 0,3 3 14 16,-2-2-29-16,-1-1 5 0,0 2 5 16,1-4 2-16,-1 1 2 0,5 5-75 0,19 2-34 15,-6 0 110-15,-3 0 10 0,-1 0-3 16,0 0-3-16,0 0-22 0,-2 0 11 0,2 0 0 16,0 0-4-16,-2 0 1 0,-30 17-13 15,26-10 8-15,-1 1 0 0,-2 2-13 0,0 1 17 16,-7 2 3-16,3 1 1 0,1-2-6 0,6 4-12 15,-6-4-1-15,6 4 1 0,-5-3 6 0,2 3-3 16,2 1 6-16,2 0-11 0,-4 1 5 16,7 2 0-16,-4-5-21 0,4 0 13 0,-1 3 10 15,4-3 4-15,-1 0-6 0,2 0 0 0,-1 0-1 16,3 1-19-16,-1 2 12 0,-1-4-1 16,1 2 12-16,-3-1-15 0,2 5 4 0,1 2 7 15,-1-5 0-15,1 2 8 0,-1-1-3 16,3 0 0-16,4-1-10 0,-1 1 2 0,3-2-27 15,1 0 26-15,0 2 1 0,4 0-12 0,0-3 4 16,3-1-1-16,-1 5-8 0,1-2 22 16,-1 2-25-16,5-2 23 0,0-4-19 0,3 1 31 15,-1 11-18-15,-2 1 5 0,3-1 5 16,-1 2 1-16,-2-5-12 0,3 8-11 0,1 0 5 16,1 0 22-16,0 0 1 0,2 3-4 0,-7 4-18 15,2-2 16-15,3-2-2 0,0 3 0 16,-3-3-1-16,1 1-1 0,-1 2-1 0,5-4 0 15,0 1 4-15,-5 2-1 0,3-4 13 0,-2-1 3 16,1 4-1-16,1-4-4 0,2-15 1 16,0 8-2-16,0 5 9 0,0 4-2 0,25 39-12 15,-16-34-4-15,10 1-6 0,-1-8 12 0,0 6-4 16,3 0-5-16,0-5 10 0,-1-1-13 16,3 2 0-16,2-1-14 0,1-1 20 0,1 0 3 15,1-3 7-15,2 2-18 0,-3-4-6 0,3-1 4 16,2 1 11-16,5-1-1 0,-1-1-12 15,6-4 11-15,1 2 0 0,3-1-16 0,7-1 18 16,2-1-5-16,2-3 2 0,0 2 0 16,1-4-15-16,4 4 8 0,-3-4 8 15,1-1-13-15,-3-3 3 0,1 1 10 0,-3-1-8 0,-3-1 1 16,1-2 0-16,0-2 1 0,0-4-5 16,-3 0 2-16,-25 0-22 0,12 0 4 0,50-21 14 15,-46 9 10-15,1-1-11 0,3-5-4 16,1-2 7-16,5-2-4 0,-1 0 12 0,3-4 1 15,2-2-2-15,2-2-11 0,1 3 0 0,-1-9 1 16,0 7 0-16,-6-1 2 0,-1 1 0 16,-6-1 0-16,2 1 14 0,-3 1-7 0,-2-5 10 15,-2 1 2-15,0-1-3 0,-2-4 6 0,-2 2 3 16,-3-2-1-16,-3 0-6 0,-1-1 11 16,-3-1-12-16,-2 0 1 0,-2 0 16 0,-5-3-13 15,-2 2-8-15,-5-5-2 0,-2 0 19 0,-5-6-19 16,-2-1 0-16,0 28-2 0,-23-45 4 0,2 22 3 15,-2 1-3-15,-4 3 3 0,-7-4 0 16,-1 4-5-16,1 4 4 0,-3 0 2 0,-2 7-3 16,2 4-7-16,3 1-3 0,0 3 0 15,-1 3-7-15,-2 6 11 0,-2 3-11 16,3 1-17-16,-1 10 3 0,3 1-83 0,18 0-36 16,-10 0-128-16,-3 0 20 0,-3 0-111 0,-3 0 12 15</inkml:trace>
  <inkml:trace contextRef="#ctx0" brushRef="#br0" timeOffset="33492.8">29488 15340 242 0,'0'0'180'0,"0"0"-49"0,0 0-8 15,0 0-15-15,0 0 6 0,0 0-26 0,0 0-28 16,-9 21 4-16,-20-21 1 0,12 0-8 0,-12 0-18 16,-6 0 6-16,-40 18-4 0,31-9-5 15,-2 0 6-15,7 1-13 0,-2 2-5 0,7 0-8 16,-1-1-4-16,5 1 5 0,0 0-2 16,5 1-19-16,0 1 16 0,0-2 4 15,0 1-6-15,-1 2-5 0,3 0-3 0,-2-1 5 16,9-1 11-16,-4 3-9 0,1-1 1 0,3 3-2 15,-2-1-6-15,6-2-6 0,-1 3-5 0,1-3 10 16,8 0-3-16,-10 5 3 0,2 2 2 16,3 3-7-16,5 1 5 0,-6 0 0 0,8 0 7 0,2 3-15 15,0-16 24-15,0 11-23 0,0 3-9 16,0 3 25-16,16 30-8 0,-7-29-6 0,-4 1 1 16,11-1 3-16,0-4 0 0,-2 2 5 15,6-2-18-15,1-2 0 0,2-1 18 0,-2-3 2 16,4 0 8-16,0-2-16 0,0 1 9 15,10-8-18-15,-6 0 22 0,1 0-3 0,5-3-2 16,-1-4-1-16,3-1-9 0,2-4 8 0,-19 0 0 16,10 0 2-16,44-18-1 0,-33 6 5 15,2-2 2-15,-8-5-9 0,6-1 16 0,-2-2-20 16,0-6-2-16,2 0 17 0,-2-5-6 0,-2-3-7 16,2-1 12-16,-5-4-6 0,1-3 1 15,-5-3 18-15,-5 1-14 0,-5 1 12 0,-4 0 3 16,-6 1 1-16,-1-2-5 0,-9 22 0 0,0-9-3 15,-35-36-3-15,10 33 3 0,0 5-2 16,-9 0-7-16,-5 6 3 0,-7 3-2 0,2 3-10 16,-2 4 5-16,-4 4 2 0,2 4-8 0,-3-1-14 15,1 4-13-15,-5 4-23 0,30 0 5 16,-10 0-42-16,-45 16-18 0,36-6-65 0,3 3-137 16,2 3 24-16,0-4-90 0,-2 2-3 15</inkml:trace>
  <inkml:trace contextRef="#ctx0" brushRef="#br0" timeOffset="33922.53">28103 15880 342 0,'-84'32'98'0,"-6"2"-9"0,-4 4 5 0,2 5-24 15,-11 5-8-15,2 3 0 0,3 1-4 0,-8 1-28 16,-1 1 0-16,1-3 12 0,1 2-1 16,1-2-3-16,8-4 0 0,7-4-10 0,-1-2-3 15,10-5-2-15,0-3-2 0,11-6-13 16,0-2 9-16,14 1 2 0,-2-7-4 0,4-1-24 0,12 1 18 16,2-5-5-16,0 1-4 0,2-5-10 15,7 1 29-15,3-1-26 0,6-2 3 0,-4 4-10 16,9-5 6-16,7-2-36 0,2-1-2 0,2 2-20 15,1-3-28-15,-1 0-67 0,5-1-167 0</inkml:trace>
  <inkml:trace contextRef="#ctx0" brushRef="#br0" timeOffset="34883.99">24879 17123 212 0,'0'0'156'0,"0"0"-24"0,0 0-14 15,0 0-20-15,0 0-5 0,0 0-9 16,26 23-5-16,-6 7-1 0,3 3-18 0,-4 0 6 16,1 4-12-16,-4-5-24 0,0 2 11 15,3 2 8-15,-6 1-8 0,6-3-17 0,-8-3 11 0,1-1 7 16,-3-6-6-16,2-3 11 15,-1-6 7-15,-4-5 10 0,-1 0 25 0,-3-3 3 16,1-3-5-16,1-2-6 0,-4-2-12 0,0-2-6 16,-4-5-5-16,4-2-2 0,0 0-6 15,-5-18-11-15,5 9-3 0,0-9-3 0,0-6-8 16,-9-39 7-16,7 32-4 0,2-1-5 16,0 20-7-16,0-9 3 0,0-4-11 0,0 2 0 15,0 7-1-15,20-17 3 0,-15 33-7 16,-1 3-2-16,3 3 14 0,0 3-12 0,0 6 3 15,11 11-1-15,3 8-4 0,0 2-4 16,-3 4 8-16,5 4 4 0,-5-4-5 0,-2 6 3 16,3 0-13-16,-3 0 3 0,2 2 3 15,-2-5-18-15,2 2-28 0,-2-4-5 0,-2-5-12 16,5-3-23-16,-6-3 7 0,-1-4-66 0,-3-5-21 16,0-5-88-16,-9-7 19 0,0 0-182 15,0 0 63-15,9-17-39 0</inkml:trace>
  <inkml:trace contextRef="#ctx0" brushRef="#br0" timeOffset="35049.49">25535 17279 241 0,'5'-7'220'0,"-3"2"-41"0,3-2-31 16,13-10-6-16,3-2-16 0,4-2-19 0,0-1-7 15,10 1-13-15,-1 0-15 0,0-1-22 16,3 6-17-16,-7 3-28 0,0 5-1 0,-1 1-69 15,-10 4-45-15,-3-5-114 0,-7 5 16 16,-9 3-167-16</inkml:trace>
  <inkml:trace contextRef="#ctx0" brushRef="#br0" timeOffset="35227.91">25760 17333 318 0,'0'6'192'0,"0"-3"-10"15,5 0-16-15,1 0-18 0,4-2-22 0,1-2-16 16,19-6-5-16,0-3-13 0,2-2-5 16,0-4-26-16,2 2-23 0,-4-2-21 0,-5 3-30 15,5-5 0-15,-7-2-131 0,-2 1-156 16,-5-2 16-16,-7 1-78 0</inkml:trace>
  <inkml:trace contextRef="#ctx0" brushRef="#br0" timeOffset="35646.99">26260 16842 306 0,'23'-25'220'0,"2"-2"-24"16,3 1-20-16,-1 2-33 0,3 0-7 16,-3 2-10-16,1 5-16 0,-3 3-12 0,0 4-12 15,-6 3-6-15,1 7-12 0,-20 0-2 16,12 0-7-16,18 24-4 0,-17-6 1 0,-10 0-17 15,1 0-1-15,-4-5 1 0,0 8-3 0,-16 30-6 16,5-21-7-16,2-1 2 0,-5-3-6 16,2 0-3-16,3-4-3 0,0-5-1 0,2-5-5 15,3 0 6-15,-1-5-4 0,5 1 2 0,0-8 5 16,0 0-10-16,0 0 3 0,16 19 4 16,-7-17-11-16,0 1 4 0,3-3-5 0,18 4 5 15,-10-1 4-15,-1 2-8 0,-3-1 14 16,2-4-1-16,-9 5 2 0,3-1-8 0,-8-2-3 15,3 1 14-15,-2 3-5 0,-1 1 5 16,1 1 10-16,-5 1-4 0,0-9-8 0,0 18 4 16,-21 24-6-16,12-16-1 0,-12-2 0 0,5 2-3 15,-2-11-2-15,2 6 4 0,-2-3-4 16,2-3-28-16,0-6-18 0,2-2-14 0,-2-2-33 16,7-4 7-16,4-1-83 0,5 0-79 0,0 0 20 15,0 0-200-15,-14 0 28 0,3-20 4 0,11 12-15 16</inkml:trace>
  <inkml:trace contextRef="#ctx0" brushRef="#br0" timeOffset="35827.62">26923 17165 419 0,'4'30'219'0,"-4"5"-27"0,0-19-34 0,0 10-14 16,0 7-17-16,0 3-10 0,0 1-16 15,0 2-9-15,0-3-33 0,0 0-36 0,0-6-37 16,0-3-1-16,14 19-77 0,-9-38-60 0,-3-1-162 16,2-4 14-16,-4-4-51 0</inkml:trace>
  <inkml:trace contextRef="#ctx0" brushRef="#br0" timeOffset="36175.68">27136 17025 380 0,'4'9'200'0,"3"14"-33"0,2 2-7 15,-4-2-25-15,4 2-8 0,3 4-26 0,-3-7-7 16,5 0 5-16,2-4-12 0,-7-6 5 16,-2-3 9-16,2-3 1 0,0-2-3 15,-9-4-8-15,0 0 1 0,12 0-5 0,22-19 2 16,-25 7 1-16,0 0 3 0,-2-3 1 15,2-5-4-15,-4 2 0 0,-1 4-13 0,-4 2 14 16,3 4-13-16,-1 0-3 0,-2-2-20 0,0 5-4 16,0 1-5-16,2 1-2 0,-2 3-3 15,-2 3-5-15,2 2-4 0,2 2 2 0,3 0-12 16,0 21 2-16,-5-9-8 0,0-19 0 0,9 45-5 16,-5-18-19-16,1 0-17 0,6 4-13 15,-6-1-22-15,0 5-33 0,-1-4-9 0,8 2-35 16,-8-1 13-16,5 3-105 0,-4-8-60 0,2 2 22 15,2-5-154-15,-9-8 36 0,5-5 17 16,-5-1 10-16,0-10-6 0</inkml:trace>
  <inkml:trace contextRef="#ctx0" brushRef="#br0" timeOffset="36439.93">27250 17788 288 0,'0'3'221'0,"5"-3"-34"0,0 2-10 0,6-4-18 0,14-4-32 16,10-2-4-16,-1-6-21 0,5-4-11 15,2-2-10-15,3-5-11 0,6-4 3 16,1 1 0-16,4-1-16 0,-5 0-7 0,3 2-12 15,-7 3-22-15,-5-3-22 0,-2 9-34 16,-4 0 4-16,-1 2-118 0,-9 4-98 0,-13 7 21 16,-8-1-134-16,-4 6 7 0</inkml:trace>
  <inkml:trace contextRef="#ctx0" brushRef="#br0" timeOffset="36624.28">27510 17857 397 0,'9'-4'163'0,"16"-8"-24"0,0-3-30 0,10-6 3 15,-6 0-17-15,4-3-18 0,6-3-25 16,4-3-5-16,3-6-58 0,0 0-44 0,-3-2-87 16,3 0 12-16,-7-4-227 0</inkml:trace>
  <inkml:trace contextRef="#ctx0" brushRef="#br0" timeOffset="81062.09">28587 4375 296 0,'0'0'123'0,"0"0"-13"0,0 0-14 0,0 0 43 15,0 0-15-15,0 0-32 0,0 0-8 16,0 0 2-16,0 0-10 0,0 0-12 0,0 0-9 15,0 0-3-15,0 0-16 0,0 0-1 0,23 0 0 16,-23 0-1-16,0 0-6 0,0 0-3 16,0 0-8-16,0 0 7 0,46 6 2 0,-37-3-12 15,3-2 3-15,-3 2 7 0,5-2 2 0,18 6-9 16,7-6-3-16,-5 0 3 0,12-1-1 16,-2 0-18-16,1 2 20 0,4 0-15 15,-24-2 3-15,12 0 6 0,11 0-12 0,2 0 6 16,1 0 0-16,52-18 6 0,-53 16-5 0,5 2 2 15,-4-1-10-15,4 1 17 0,0-2-5 0,0 2 3 16,4-2-22-16,-4-2 14 0,-2 1 1 16,2-3 3-16,0 3-10 0,5 0 2 0,-5-4-2 15,0 4 8-15,5-2-12 0,-5 2 20 0,0-3-22 16,-5 1 8-16,1 0 3 0,-3 0-6 16,7 1 9-16,-5 2-6 0,1 1-9 0,-3-1-11 15,-2-1 25-15,-1 2-8 0,4-1 0 16,-4-1-16-16,8 0 17 0,-7-1 5 0,0 2-9 15,4 0 18-15,-1-6-26 0,6 2 19 16,-10-3-14-16,8 2 2 0,-2 2 4 0,-6-3 4 16,4 1-10-16,-3 2-18 0,9-2 4 0,-5-1 5 15,-4 4 16-15,2 1-22 0,-2 0 33 16,-7 0-6-16,2 0-24 0,-4 0-4 0,0 1 12 16,-1 1 17-16,-1-2-9 0,-1 3 0 15,0-2-5-15,1-2-1 0,-1 2 1 0,1 1 17 16,1-4-18-16,-1 2 3 0,-1-1-10 0,5-1 17 15,-5-2-9-15,-1 2-5 0,-4 0 5 0,-3 2 8 16,1-1-2-16,1-1-13 0,-8 3 7 16,-6 0 8-16,7 1-2 0,-8 1-5 0,1-2 0 15,-2 1 7-15,-8 1-3 0,3 0-4 0,0-1 0 16,0 1 10-16,2-2-9 0,-4 2 14 0,1-2-11 16,-1 2 6-16,0 0-14 0,-1 0 16 0,1-1-21 15,-1 1 18-15,-4 0 2 0,5 0-5 16,-3 0 1-16,3-2-10 0,-3 2 2 0,0 0-45 15,-2 0-26-15,0 0-59 0,0 0-209 16,0 0 11-16,0-14-27 0</inkml:trace>
  <inkml:trace contextRef="#ctx0" brushRef="#br0" timeOffset="83975.24">6945 5510 222 0,'0'0'98'16,"0"0"-24"-16,0 0 18 0,0 0-25 0,0 0-10 15,0 0-53-15,0 0 42 0,0 0-7 0,0 0-6 16,0 0 15-16,0 0 21 0,0 0-8 0,0 0-10 16,0 0-12-16,0 0-18 0,-20 31-2 15,22-28 10-15,0-3-3 0,3 2-1 0,-5 1-4 16,7-2-2-16,-3 1 8 0,3-1-4 0,0-1 6 15,2 0-4-15,3 0-2 0,-1 0 22 16,-11 0-22-16,21 0 5 0,4 0-7 0,0 0-3 16,33-18 0-16,-28 17-3 0,-1-4-1 15,3 1-1-15,1-2-2 0,-1 1-11 16,4-2 13-16,-1 1-6 0,4-2-2 0,2-2 12 16,5 4-4-16,-5-3-20 0,5-3 14 0,4 0 10 15,-1 3-2-15,8-5-4 0,-2 2 3 16,0 0-7-16,0 2 5 0,0 1-20 0,5-3 16 15,-5 4-15-15,0 3 13 0,0-2 2 0,0 3-18 16,0 1 4-16,-2 0-8 0,-1-1 9 16,-1 0 8-16,8 3 6 0,-6-4 5 0,2 1-15 15,-2 0 6-15,0-1-7 0,-7-2 17 0,2 2-14 16,7-1-10-16,-9 0 8 0,-1 0 2 16,8-2 9-16,-5 1-4 0,0 1 0 0,-2 0-5 0,3 2-4 15,-8-2-1-15,-2 4 5 0,0-2 0 16,-5 2 3-16,1-1-9 0,-6 3 8 15,1 0-16-15,-5-2 25 0,-6 2 0 0,1-1-9 16,-4 0 9-16,10-4-10 0,-6 4-14 0,-1-1 29 16,-3-1-16-16,0 2-2 0,0-2-17 15,7-3 15-15,-5 0 4 0,-2 3 1 0,-2-3-10 16,-3 3 13-16,1 0-9 0,-1-2 8 16,-2 2-7-16,-4 2 5 0,0-1-2 0,-1-1 8 15,3 2-8-15,-2 1 0 0,-1-3 6 0,-1 3 10 16,1-2 2-16,-2-1-2 0,3 2 1 15,0 1-15-15,-3-2 20 0,0 1-1 16,-2-4-6-16,2 4-3 0,-2-1-5 0,0 1 13 16,0-1-13-16,0 1 1 0,0 1-16 0,0 0-12 0,0 0-17 15,0 0 5-15,-11-2-97 0,6 4-97 16,-4-1-118-16,0 1 14 0,-2-4-28 0</inkml:trace>
  <inkml:trace contextRef="#ctx0" brushRef="#br0" timeOffset="86164.06">7333 2623 293 0,'25'0'123'0,"21"32"-27"16,-28-30-9-16,-4 1-25 0,2-3 9 0,5 0-15 15,6 0 5-15,-1 0-28 0,1 0 19 16,3 0-5-16,0 0 7 0,41-18 4 0,-44 6-21 16,3 3 8-16,0 0-2 0,-2-5 7 0,-1 1-19 15,3-1 2-15,-3-1-11 0,5-1 2 16,-2 0-1-16,0 2 4 0,0-5-10 0,0 1-2 15,-5 0-3-15,2-2-3 0,1 1 5 16,-1-2 9-16,-1 0-15 0,-1 1 0 0,0-2 6 16,-2 1 0-16,0-2-4 0,5 4 10 0,-6-4-13 15,1 0-1-15,0-1 2 0,0 1 8 16,-2-2-8-16,0 1-6 0,1 1 12 0,1-4 3 16,-2 2-10-16,-3 1 1 0,10-3 6 15,-10 0 14-15,3-1-9 0,-3 1-19 0,3 1 18 16,-5-2-3-16,0 1 7 0,2 0-25 0,-9-1 8 15,8-1 7-15,-1-1-5 0,0-1-5 16,0-1-1-16,-3-1 12 0,3-3 4 0,-2 0-6 0,2 0-1 16,3 0 3-16,-3 0-19 0,4 2 9 15,-6 0 7-15,4 2-2 0,-4-1-10 0,2 3-11 16,3 1 10-16,-6 3-3 0,1-1 11 16,0 1 1-16,-5 1-8 0,5 1 12 15,-3 1-19-15,1-6 22 0,1 3-3 0,1 4-10 16,0-4-2-16,2-4 12 0,5 3-14 0,-3-1 4 15,3-5 7-15,2-2-4 0,-3 1 3 0,5 3-10 16,-4 1-4-16,4-2-1 0,-2 2 9 0,0-3-2 16,0 2-9-16,-2 1-4 0,4-2 12 15,-2 1 2-15,2 4-7 0,-7 3 9 0,1-2-2 16,-1 7-13-16,0-2 7 0,1 3 8 0,-3 1-8 16,5 1-7-16,-1 0 11 0,1-2 5 0,-1 4-10 15,8 2 8-15,-3 0-7 0,0 0 10 16,5-1-9-16,-2-1 1 0,4 5 8 0,-2-1-19 15,-1 5 18-15,1-2 1 0,0 2-10 0,-2 2 23 16,-8 3-19-16,1 0 6 0,-21 0-1 16,23 0 10-16,16 15-22 0,-14-4 10 0,0-2-7 15,-4 1 9-15,2 2-16 0,0 2 14 16,0 1 9-16,2 1-10 0,0-1 1 0,0-1 9 0,5 2-16 16,0-1 5-16,0 3-4 0,2-3 16 15,-2 2-20-15,4-1 20 0,0-2-17 0,-1 3 9 16,-1 0-11-16,0-2 4 0,-2 0 0 15,2 6 16-15,-3-3-10 0,1-2 7 0,-4-1 0 16,1 1-5-16,1 3-3 0,-3 0-2 0,0-1 4 16,3-1 1-16,-3 0 0 0,5 0-9 15,-3-1 9-15,-2 1-18 0,3 1 22 0,-1-1-25 16,1-1 25-16,-8 5-22 0,6-6 16 16,-1 4-16-16,-2 1 18 0,0 4 4 0,0-1-1 15,0 0 12-15,-3 0-23 0,3-1 10 0,-2 3 4 16,-1-2-1-16,-1 1-2 0,-1-5-12 15,3 4 6-15,-3-5 2 0,0 4 6 0,1 1-2 16,1-3-3-16,1 2-5 0,-3-1 7 16,-1 0-6-16,-4 5 0 0,6-1 4 0,-6-3-2 15,1 2-2-15,4 1 13 0,-1-2-13 0,-6 1 0 16,5 4-2-16,-2-1-6 0,2-2 19 16,-7 0-2-16,5 5-16 0,0-5 11 0,-3 2 2 15,0-3-4-15,3 0 11 0,0-2-20 0,2 1 15 16,-4-4 0-16,1 2-3 0,-4-1-2 15,7-2-14-15,-4 0 20 0,2 1-18 0,-3 0 4 16,1 1 5-16,4-2 5 0,-5-5-15 0,3 5 19 16,0 3-5-16,2 0-9 0,0-1 0 15,2-2 10-15,-2 1 0 0,3-2 8 0,-3 4-9 16,2 0 0-16,-2 3-4 0,0-2-3 16,2 2 9-16,1 0-9 0,-1-1 5 0,-2 3 1 15,0-5-10-15,3 2 20 0,-6-5 8 0,-1 5-29 16,4-6 23-16,-2 3-18 0,-3-2-6 0,3 1 20 15,4-2-5-15,-6 2 4 0,4-2-9 0,-10-4-1 16,8 4 10-16,-2-4-8 0,-3-1 6 16,0-3-7-16,9 6 3 0,-4-3-6 0,5 2 7 15,-8-3-4-15,5 3 3 0,-2-5 0 16,-3 0 2-16,-2 0 4 0,1 0-22 0,8 4 19 16,0 1 0-16,1-2-5 0,-1 0 3 0,-4-2 6 15,-1-1-9-15,6 2 1 0,-3-2-1 16,-2-2 2-16,-3 2 2 0,3-4-14 15,-5-2 9-15,14 7 5 0,2-2-4 0,-13-2 0 16,6-2-3-16,5 5 2 0,0-1-7 0,-5-2 7 16,-2-1 0-16,-4-1 2 0,4-1 1 0,-2 2 7 15,8-1-6-15,-1 1-2 0,-5 0 7 16,0-3-4-16,0-1-7 0,0 0 1 0,12 3 11 16,2-1-8-16,-3 0-4 0,1 0-3 15,-5-2 1-15,-5 1-3 0,-2-2 10 0,-2 0 0 16,2 1-3-16,-7 1-3 0,5-2 6 0,-5 0-5 15,-9 0 11-15,11 0-12 0,1 0-4 16,-1 0 7-16,3 0-10 0,7 0 9 16,4 0 8-16,0 0-3 0,30-21-3 0,-27 15-7 15,-3 0 9-15,2 0-1 0,-1-2 2 0,-3 1 0 16,-5 1-6-16,0 3-4 0,-6-1 4 0,-1 2-10 16,-2-1-4-16,1 1 2 0,-1 1-13 15,-2 1-4-15,-1-2-2 0,-6 2 4 0,0 0-96 16,0 0-94-16,7 5 19 0,-14-4-159 0,-25-4 9 15,9 3-8-15</inkml:trace>
  <inkml:trace contextRef="#ctx0" brushRef="#br0" timeOffset="87456.81">8060 2566 226 0,'-21'0'43'0,"21"0"2"15,0 0-25-15,0 0 0 0,0 0 20 0,0 0-6 0,0 0-11 16,0 0 1-16,0 0 5 0,0 0-10 16,0 0-8-16,0 0 1 0,0 0 19 0,-20 0-15 15,20 0 1-15,0 0 0 0,-35-19 17 16,31 21-11-16,-1 1-24 0,-4 3 7 0,4-3 9 15,-2 0 9-15,1 3-30 0,-1-3 8 0,-2 3 9 16,2 0 16-16,-3 0 6 0,4-2-7 0,-1 2-4 16,-14 5-1-16,0 4-16 0,3-3-8 15,2 3-50-15,0 10 61 0,-2-5 16 0,-1-4-12 16,3 1 16-16,0-2-12 0,-7 1 13 16,12-6-3-16,-3-2-9 0,5-2 15 0,-12 5-19 15,7-4 0-15,3-1-11 0,0 0-5 16,-1-2 3-16,3 0 18 0,0-1-5 0,2 1-18 15,-2-1 32-15,2-1-25 0,-2 1 24 16,2-1-34-16,0 1 9 0,0-3 12 0,0 1-15 16,0 2 7-16,3-2 17 0,-3-1-36 15,0 3 26-15,0-1-22 0,-2-1 20 0,2 3 0 16,0-1 8-16,-2 1-29 0,0 1 4 0,-10 6 6 16,1-1-7-16,0 1-13 0,-1-2-1 15,8 1 17-15,2-5 2 0,-3 2-4 0,5-4-12 16,0 2 3-16,1-2 4 0,1 0-6 0,0 0-5 15,-1-2 16-15,3 1 5 0,1 1-18 0,-3-3 13 16,3 1-19-16,-2 1 3 0,1-2-21 16,-1 3-1-16,1-1-18 0,3-1-34 0,-2 0-80 15,0-1 7-15</inkml:trace>
  <inkml:trace contextRef="#ctx0" brushRef="#br0" timeOffset="88634.07">7970 2269 236 0,'-22'0'127'0,"-22"-45"-34"16,19 32 4-16,0-1-23 0,-5 2 9 0,0-1-10 15,-2 4-7-15,0-3-9 0,-3 1 1 0,-4 4-7 16,0 2-5-16,-2 1-5 0,0 4-5 15,18 0-3-15,-14 0-4 0,-2 0-2 0,-43 24 11 16,36-9-3-16,0-2-3 0,-2-1-13 16,4 4-7-16,1 0 3 0,4 0-2 0,2-1-11 15,-2 0 0-15,-2 1 7 0,9 1 13 0,-3-1-15 16,3 1 1-16,2 1-6 0,3 0 9 16,2 1-2-16,4 1-1 0,-2 3 9 0,0 2-5 15,2 0-2-15,1 3-15 0,-3 2 3 16,2 4 11-16,3 3-1 0,0 2-20 0,-1-3 4 15,1 3 8-15,6-3 6 0,-4 3 0 0,5-2-3 16,2-2 2-16,2-3-3 0,5 3 3 16,2-17-24-16,0 3 3 0,0 4 20 0,18 30 0 15,-4-29-5-15,6 0 0 0,-1-2-8 16,4-5 1-16,4 2 11 0,1 1 1 0,4-5-2 16,2-1 6-16,3-1 8 0,-1 0 6 15,3-4-25-15,5-2 3 0,2 0 10 0,7-5-17 16,-3 2 12-16,3-6 4 0,-28 0 0 0,16 0-4 15,5 0 3-15,53-19 1 0,-47 8-14 0,6-2 4 16,-3-2 9-16,2-3-21 0,-2-3 38 16,5-2-6-16,-5-2-9 0,0-2-21 0,2-4 14 15,-2-2-1-15,-2-3 5 0,2-8 13 16,2 5-12-16,-4-4-8 0,0 0 4 0,-3-1 6 16,-2-5 7-16,-4 0 8 0,-5 2 5 0,-7 2 6 15,-2-3-8-15,-7 4 10 0,-7-2 7 0,-7 0-7 16,-4-2 1-16,-5 25-4 0,-21-38-1 15,-4 27-3-15,-10 1-5 0,-10 6 0 0,-6 4 0 16,-9 5-16-16,-8 8 11 0,-10 5-6 16,2 5-11-16,32 0 1 0,-20 0-4 0,-89 30-7 15,65-7 8-15,4 5-21 0,6 0-20 16,9 4 2-16,9 1-62 0,5 0-32 0,5-5-80 16,9 2 17-16,8-4-195 0,4-1 26 0,6-2 8 15</inkml:trace>
  <inkml:trace contextRef="#ctx0" brushRef="#br0" timeOffset="89695.8">13570 1555 312 0,'-39'4'122'0,"-2"4"-2"0,0-2-14 0,-5 3-48 16,2-4-1-16,1 5-6 0,1 0-7 0,1 0 12 15,2 1-20-15,0 1-3 0,0-2 20 0,5 3-3 16,-3 3-28-16,-4 2 8 0,6 0-26 16,3 0 22-16,2 4-6 0,-2 1-2 15,0-2-19-15,-2 9 11 0,-1-2 1 0,1 4-2 16,0-1 12-16,-1 2-1 0,1 3-3 0,-1 3 9 15,3 0-15-15,3 1 1 0,-4-1-1 0,6 3-2 16,-1-1 0-16,8 2 11 0,-3 0-9 16,2-1-7-16,5 2 0 0,0 1 1 15,2 3-3-15,1-2 0 0,6-1-1 0,2 3 0 16,-2-3 20-16,3 7-20 0,1 0 11 0,3-29-7 16,0 14 1-16,0 5-2 0,26 39 4 15,-15-40 0-15,7-8-16 0,3 0 1 0,4-3 7 16,5-3 13-16,0-2-3 0,2-3 6 0,2-2-17 15,5-2 17-15,0-3 7 0,5-3-10 0,4-3-17 16,3 0 22-16,-1-5-5 0,-25-4-16 16,12 0 18-16,4 0-3 0,5 0 0 0,0 0 8 15,48-16-18-15,-46 5-7 0,-2-1 15 16,2-2 1-16,2-3-15 0,1-1 9 0,2-3 14 16,-1-3-19-16,-1 0-8 0,2-4-1 0,-3 1 9 15,1-3 5-15,-3-2-2 0,-2 1-14 16,-1-2 13-16,4-3-2 0,-4 1-20 0,-1-3 12 15,0 0 24-15,-5-6-13 0,-3 3 16 0,-1-3-25 16,-1-4 8-16,-4-1 4 0,-7-5 6 16,-3-1-10-16,-1 2 3 0,-6-5 12 0,-6 4-5 15,0-4-4-15,-7 1-4 0,0 28 5 16,0-13 0-16,-32-51 4 0,9 47-16 0,-9 0 10 16,-2 4 1-16,-5 4-4 0,-5 4 4 0,-2 5-2 15,0 4 3-15,-4 5-5 0,-3 5 1 16,-2 4 5-16,0 7-3 0,2 3-27 0,24 1-11 15,-10 0 4-15,-55 19-50 0,41-5 0 16,7 7-47-16,-2-5-81 0,9 5 15 0,2-1-200 16,3 1 18-16</inkml:trace>
  <inkml:trace contextRef="#ctx0" brushRef="#br0" timeOffset="90118.54">15533 1980 374 0,'0'-6'228'0,"-2"3"-50"0,-1 1-34 16,3 7 5-16,0 1-28 0,3 27 1 0,-3-15 0 0,0 18-6 15,0 4-15-15,16 53-3 0,-7-34-8 16,0 5 2-16,5 3-16 0,-5 2-1 0,5 3-17 15,-3-3 0-15,5 3-10 0,-4-8-3 16,-1-2 5-16,1-4-8 0,-1-4-10 0,-2 0 4 16,-2-6-6-16,-2-4-13 0,2 2-19 0,0-7-21 15,-3-4-35-15,1-3 5 0,-1-5-69 16,-1-13-68-16,-3-14-159 0,0 0-14 0,-7 7 24 16,4-14-3-16,-1-2-2 0</inkml:trace>
  <inkml:trace contextRef="#ctx0" brushRef="#br0" timeOffset="90826.65">15512 2752 291 0,'5'-5'208'0,"0"-1"-38"0,15-9-35 0,8 0-25 0,-3-2 7 0,7 1-35 15,2 2 8-15,1 1-10 0,6-2-11 16,3 1-10-16,-5 1-13 0,2-1 2 15,5 1-1-15,0 1 0 0,-1-4-13 16,-1 2 0-16,2-1-17 0,-3 2 2 0,-1 2 14 16,-1-4-11-16,-7 2-1 0,1 1-1 0,-8-2 6 15,-4 2 2-15,-7-1 12 0,-4-1 11 16,-8 4-14-16,-1 1 16 0,-3 9-19 0,0 0 3 16,0 0-13-16,-21-21 10 0,12 21-14 0,-3 2 1 15,-15 11 3-15,-1 3-12 0,8 5 9 16,-8 2-13-16,3 5 4 0,4 7-1 0,3 1-8 15,0-1 12-15,2 6-16 0,2 1 11 0,0-2-17 16,5 1 18-16,2 0-4 0,-2-4-4 16,4-5-11-16,3-2 12 0,2-18 2 0,0 5 7 15,18 14-17-15,-9-23 13 0,3-7 3 0,-1-2-6 16,3-2 8-16,9-8-1 0,0-8 9 16,0 0 3-16,0-6-3 0,-5-1 5 0,5-1 2 15,-4 0-11-15,1-5 6 0,-6 4 12 16,0 1-5-16,-3 3-9 0,-2 6 10 0,-6 3-2 15,1 4-5-15,1 1-4 0,-3 1 3 16,0 5-10-16,1-1 3 0,-3 5-6 0,0 0 2 16,0 0-7-16,0 0-10 0,13 21 0 15,-3 0 3-15,-1 1-4 0,0-1-9 0,-2-3 7 16,7 2 1-16,-10-8-7 0,3-2 4 16,-2-1 6-16,4-3 3 0,-5-3-8 0,3 2 3 15,-7-5 6-15,0 0-8 0,21 0 3 0,20-25 7 16,-20 9 5-16,2-3 0 0,-5-2 13 15,-2 0 4-15,-2-5-8 0,0 0 13 0,-1 0-10 16,1 1 3-16,-2 2 12 0,-10 5-1 0,0 2 0 16,5 7 6-16,-2 0-5 0,-5 3-10 15,2 0 2-15,-2 4-9 0,0 2 4 0,0 0-4 16,0 0-9-16,2 18 2 0,-2-8-6 0,0 0 9 16,-2 2-12-16,2 1 7 0,0 2 10 15,0 3-16-15,0 3-4 0,0 3 1 0,0 0-17 16,0 1-11-16,0-2-12 0,0 4-19 15,0-6-34-15,0-1-35 0,0-4 13 0,0-1-75 16,0-3-59-16,23 4-158 0,-19-15 26 16,1-2-7-16,-3-3-2 0,3-1 24 0</inkml:trace>
  <inkml:trace contextRef="#ctx0" brushRef="#br0" timeOffset="91023.7">16647 2087 342 0,'-9'-8'324'0,"5"0"-47"0,-1 4-34 0,0-2-21 0,5 2-26 15,-4-1-20-15,-3 2-18 0,5-2-24 16,-1 2-32-16,-1 0-31 0,2 2-30 0,-1-2-40 0,1 0-47 16,0 3 4-16,2 0-87 0,2 0-39 15,-4 1-130-15,2-2 21 0,0 1-113 0,0-3 27 16</inkml:trace>
  <inkml:trace contextRef="#ctx0" brushRef="#br0" timeOffset="91309.82">16735 1880 362 0,'2'-3'191'0,"0"1"-37"15,-4 1-3-15,4 2-12 0,3 1-8 0,-1 2 0 16,1-1 8-16,2 2-15 0,7 11-1 0,-1 3-15 15,1-1-17-15,0 5 1 0,0 2 4 0,2 1-18 16,-3 5 0-16,-1 2-2 0,2 3-12 16,-1 4-4-16,-1 3 2 0,-1 3-14 15,1-3-7-15,-1 1 5 0,-2 1-6 0,1-3-14 16,-1-5 1-16,0 2-2 0,2-3-7 16,-4-3-5-16,-4 0 0 0,3-5-7 0,1-2-4 15,-2-8-4-15,-1-6-14 0,-1 0-16 16,-1-3-10-16,0-3 1 0,1 0-15 0,-1-2-27 15,3 1 8-15,-3-4-99 0,2-1-114 0,-4 0 21 16,0 0-117-16,0 0 18 0,0 0 5 16,21-16 12-16</inkml:trace>
  <inkml:trace contextRef="#ctx0" brushRef="#br0" timeOffset="101550.59">5696 3103 251 0,'-80'-22'128'0,"57"22"-39"0,-16 0-6 0,-5 0-22 15,-55 12 2-15,49-8-6 0,-3-3-18 16,1 3 22-16,-1 0-9 0,-5-3-24 0,6 3-7 15,-6-4 7-15,3 4 6 0,0-3 3 16,0 1-8-16,25-2-5 0,-13 0 0 0,-8 0-13 16,3 0-6-16,0 0 0 0,-44-16 31 0,51 11 1 15,4-2-16-15,1 2-9 0,1 1 3 16,6 0-4-16,-4-4-1 0,1 2-1 0,-4-3 4 16,6 0-23-16,-7 3 2 0,5 0 13 15,0 3 4-15,14 3-9 0,-8 0 0 16,-8 0 0-16,2 0 0 0,-2 0 9 0,-3 0-20 15,2 0 19-15,3 0-8 0,-2 0-10 0,-21 18 2 16,32-14 12-16,9 0 5 0,0-2-20 16,1 0-1-16,1 1 2 0,3 1 18 0,-2-2-9 15,1 1 13-15,-13 6-7 0,1-2 0 16,-1 2-4-16,-3 3-7 0,3-1 7 0,-4 1 10 16,2-3-4-16,-1 4 0 0,-1-4-6 0,2 3 4 15,-3 0-16-15,3-3 3 0,-2 1-1 0,1-2 19 16,6 4-12-16,-3-3-5 0,2-4 1 15,7 0 16-15,1-1-6 0,1 0 4 0,1 2-17 16,1-3 16-16,1 0-1 0,-2 0-1 0,4 0 1 16,-2 1 2-16,2 1-6 0,-11 7-2 0,-5 0 0 15,2 0-1-15,5 3-7 0,-5-2-2 16,-2-1 2-16,12-4-4 0,-3 1 0 16,3 0 1-16,1-2 2 0,1-2 28 0,2 2-1 15,1-2-13-15,1-1-1 0,-2 1 19 16,3 0-3-16,-1-1-33 0,3 3 12 0,-1 2-11 15,-1-4 2-15,-1 1 0 0,3 2 4 0,0 0 13 16,-5 1-5-16,2 13 4 0,1 1 4 16,-1 1-10-16,0-6-17 0,-2-5 1 0,7 1 2 15,0-1 18-15,0-13-4 0,0 11-1 16,0-2 9-16,0 1-13 0,0 0 2 0,19 22-2 16,-12-12 12-16,6-1-8 0,-1 0 0 0,2-3-6 15,-1 2 10-15,-6-2-6 0,9 2 0 16,-2-4 29-16,0 3-2 0,4-3-24 0,1 2-3 15,-3 1 10-15,2 2-1 0,3 1 4 0,-3 1 0 16,3-3-21-16,-1 2 19 0,1-1-16 16,0 0 13-16,-3-4 1 0,7 1-1 0,-2-3-1 15,0 2 0-15,0 1-12 0,-2-4 11 0,4-1-1 16,-2-1 2-16,4-2-2 0,-2-1 1 16,-6-4-2-16,11 3 17 0,-5-1-2 0,-2-3-2 15,7 0-1-15,2 1-19 0,-3 0 4 0,-13-3-2 16,7 0 1-16,3 0 17 0,3 0-3 0,1 0 1 15,2 0-5-15,-4 0-1 0,4 0 0 16,0 0-3-16,0 0 6 0,32-24-12 0,-27 17 1 16,2-5-22-16,0 1 5 0,0-4 21 15,2 0 1-15,1 3 1 0,-3-3-1 0,2 0 2 16,2 2-1-16,1 1-1 0,0-2-8 0,-3 2 3 16,-2 2 0-16,-5 1-1 0,-4 0 2 0,0 4-1 15,-3 0 2-15,-6 0 0 0,-3 3 1 16,-4 1 0-16,0-1 5 0,0 2 1 0,-1 0-1 15,1 0-1-15,-2 0-1 0,1 0-5 0,1 0 4 16,11 0-1-16,1 0 1 0,3 0-2 16,1 0-16-16,0 0 0 0,0 0 19 0,0 0 5 15,2 0-6-15,-3 0 0 0,-1 0-10 16,-5 0 1-16,2 0 0 0,-2 0 4 0,-5 0-1 16,19 11 6-16,-21-8 0 0,-2-2 2 0,-3 1 2 15,1 1-7-15,-1-3 5 0,1 3-3 16,15 1 1-16,-4-1 0 0,-2-3 0 0,6 2-1 15,-4-1 0-15,-2 2-6 0,13 0-1 0,-4-1 3 16,5 1 7-16,4 1-4 0,-3 1-1 0,1 1 1 16,-3 0 4-16,1 1 1 0,-1 2-27 15,-2 0 2-15,-2-3 30 0,2 5-2 0,-4-4 0 16,1 0-4-16,-1 2-4 0,-3-5 14 16,-2-1-20-16,-14-3 13 0,12 0-1 0,2 0 0 15,4 0 0-15,33-23-2 0,-28 13-2 0,0-4-5 16,0-2 11-16,0-2-1 0,1 0 13 0,-1 0-20 15,-3-2-12-15,1 1 0 0,-2 1 3 16,-3-6 15-16,0 6 0 0,-6 3-13 0,1-3 25 16,-1 0 2-16,-8 8 1 0,-2-1 1 0,-2 4 5 15,-2-1-3-15,-1 2-1 0,-1-4 2 16,-3 2-16-16,2 2-6 0,-2-3 11 0,0-3-8 16,0 2 5-16,0-4 0 0,0-5 2 15,0-4-3-15,0-1-9 0,-16-24 0 0,9 23-6 16,0-4 6-16,-2 1 12 0,0 1-6 0,-3 1-13 15,1-1 17-15,-3 1-14 0,-2 3 4 16,-2-2 17-16,-3 4-15 0,-4-2-7 16,-3 4 16-16,1-2-2 0,-3 3-1 0,-2-2-2 15,-3 1 5-15,-4 2-5 0,-4 2-5 16,2 1-16-16,-5 3 23 0,-2 0-3 0,2 3-10 16,-3 4-8-16,-3 2 18 0,-3 2-12 0,27 0 10 15,-15 0-14-15,-8 0-4 0,-63 25-13 0,52-14 0 16,0 5 2-16,2 2-60 0,-2 0-28 15,3 0-159-15,4 2 23 0,-3-1-144 16,3-9 38-16</inkml:trace>
  <inkml:trace contextRef="#ctx0" brushRef="#br0" timeOffset="119521.59">28496 5255 315 0,'0'0'113'0,"0"0"24"0,0 0-25 0,-23 20-6 15,23-20-25-15,0 0-8 0,0 0-8 16,0 0 5-16,0 0-10 0,0 0-4 0,0 0-15 16,-37 39-4-16,37-36-4 0,-5-2-7 15,5 0 1-15,0 1 2 0,5 0-2 0,0-1-3 16,-3 1-3-16,7-1-7 0,-4-1 18 0,4 1-13 16,2 1-4-16,-2-4 4 0,7 4-13 15,-6-2 6-15,6 0 2 0,11 0-3 0,5 0-9 16,3 0 0-16,4 0 23 0,-5 0-21 0,7 0-6 15,-2 0 5-15,3 0 18 0,6 0-15 16,-2 0 5-16,2 0-21 0,2 0 16 0,5 0-5 16,-4 0 20-16,4 0-24 0,48-18 11 0,-53 15-23 15,1-3 16-15,-1 3 11 0,3-3-8 16,-3 1 11-16,1-2-10 0,-5 4-16 0,11-4 26 16,-6 1-20-16,-1 1 11 0,5-4-2 15,-5 5-7-15,-1-4 1 0,1 1-15 0,1-2 25 16,-3 0-15-16,-2 3 9 0,-1-3 5 15,-1 1-7-15,6 1 15 0,-4-1-15 0,5 2-6 16,-8 2 6-16,8-2-8 0,-12 3 3 0,4-2-10 16,-1 2 15-16,-8 3-13 0,7-3 21 15,-6 2 19-15,-1-1-27 0,0-2 20 0,5 1 9 16,-2-4-11-16,-7 3-11 0,9 0 15 16,2 1-8-16,-6-3 18 0,-1 1-16 0,5 1 0 15,2-2-16-15,-6 1 17 0,8 1-19 16,-6 1 12-16,-3 0-4 0,-4 3-12 15,-9-3 20-15,2 2-4 0,-12 1 4 0,5 0-15 16,-16 0 10-16,9 0-4 0,-9 0 0 0,14 0 2 16,-14 0 2-16,12 0 5 0,-12 0-4 15,13 0 9-15,-13 0-16 0,9 0 7 0,-9 0 5 16,0 0-9-16,12 0-8 0,-12 0 15 16,0 0-2-16,11 0 1 0,-11 0-16 15,0 0 10-15,0 0-11 0,12 0 10 0,-12 0-10 16,0 0 14-16,0 0-9 0,0 0 11 0,7 0-11 15,-7 0 9-15,0 0 1 0,0 0 3 16,0 0-2-16,0 0-4 0,0 0-7 0,0 0 4 16,0 0-7-16,0 0 6 0,0 0-2 15,14 0 10-15,-14 0-13 0,0 0 7 0,0 0-16 16,0 0 7-16,0 0-4 0,0 0 4 0,0 0-31 16,11 4-25-16,-11-3 6 0,-2 1-54 0,-3-1-71 15,3-1 14-15,-5 0 16 0,-2-4-193 16,-10-7 15-16,1-4 5 0</inkml:trace>
  <inkml:trace contextRef="#ctx0" brushRef="#br0" timeOffset="120350.06">31944 5233 320 0,'0'0'129'0,"0"0"-28"0,0 0-6 0,0 0-41 0,0 0 22 15,0 21-13-15,0-21-5 0,0 0-9 16,0 0-4-16,0 0 13 0,32 35-11 0,-9-36 8 15,-4 1-5-15,8 0-5 0,42-15 6 16,-25 8-37-16,-3-4 0 0,2 7-4 0,-6-5 10 16,4 4-6-16,3-1 23 0,0-1-8 0,-5 2-13 15,4-2-3-15,-4 1-15 16,-2 1 13-16,-1 1 2 0,-3-1-13 0,1 1 11 16,0 1-11-16,-2-2 12 0,-2 4-15 0,-2-4-3 15,-5 4 25-15,-3 1-17 0,-6-2 0 0,-2 1 1 16,-3 1 14-16,-2-3-11 0,2 1 7 0,-9 1-1 15,9 1-1-15,-4-2 7 0,-1 1 1 0,-2 0-11 16,3 0 2-16,-5 1 7 0,0-1-19 16,0 1-4-16,0 0 0 0,-2 0-54 0,-5 0-68 15,-2-2-133-15,-3 1 16 0,-13-5-111 16,-5-3 11-16</inkml:trace>
  <inkml:trace contextRef="#ctx0" brushRef="#br0" timeOffset="121992.27">4304 6686 334 0,'0'0'122'0,"0"0"-18"0,-21 0-22 0,21 0 0 0,0 0-27 15,-39-28-5-15,32 28-3 0,3 0-6 16,-1 0-5-16,3 0-4 0,-3 0 1 0,-2 0-10 16,7 0-3-16,-2 0 2 0,0-2-3 15,0 2-5-15,-1 0 0 0,1 0-1 0,0 0 3 16,-1 0 0-16,1 0-3 0,2 0 4 15,0 0-6-15,0 0-11 0,0 0 16 0,0 0 2 16,0 0-3-16,-11 2 0 0,11-2-4 0,0 0 10 16,0-2-1-16,4 2-2 0,3-2-1 0,5-3 9 15,20-1 3-15,7-11-19 0,7 0-4 16,9-1 15-16,9-6 10 0,11 0-22 16,10-6 7-16,5 0 13 0,8-1-15 0,1-1-10 15,9 4 18-15,-1 1-22 0,1 3 0 16,-2 1 1-16,-5 7 15 0,0 0-9 0,-5 5 10 0,-7 5-22 15,1 0 5-15,-10 5-15 0,-2 0 9 16,-44 1 5-16,19 0 2 0,2 0-5 0,0 0 5 16,-2 0-8-16,55 17 23 0,-63-16-20 0,-8 2 4 15,0-2-1-15,-7 3 2 0,-3 0-1 0,-8-4-35 16,-1 1 3-16,-18-1 3 0,0 0-129 16,11 0 14-16,3-14-221 0,-30-8 16 15</inkml:trace>
  <inkml:trace contextRef="#ctx0" brushRef="#br0" timeOffset="123597.38">8652 1767 226 0,'-67'-37'119'0,"35"32"-40"0,16 5 6 0,-25-7-2 0,4 7-13 16,3 0 3-16,13 0-32 0,-9 0 4 15,-4 0-8-15,-42 18 6 0,35-11-20 0,-1 5 12 16,3 2-8-16,0-1-7 0,1-1 19 0,-4 5-31 16,3 1 6-16,-2-3 4 0,2 1-5 15,2-2 3-15,1 5-3 0,-1-1-2 0,0-1-19 16,-2 1 3-16,5 1 10 0,-3 0 2 15,3-1-8-15,-1 3 8 0,3-1 11 0,0-7 9 16,0 7-26-16,2-2-5 0,0 0-9 0,5-4 28 16,-2 5-11-16,1 1-8 0,1 0 12 15,2-3 8-15,0 1-11 0,0 0-18 0,5 2 3 16,-7 0 26-16,9-5-17 0,-2 2 22 16,4-7-14-16,2-1-7 0,1 10 4 0,-3-2-20 15,3 1 22-15,-1 3 4 0,5-5-11 0,-4 10-14 16,4 1 17-16,-2 3-2 0,6 3 2 0,-1-3 5 15,-1 2 2-15,3 0-2 0,2-16 0 16,0 8-13-16,0 6 17 0,0 3 2 0,0-1-24 16,21 31 3-16,-15-36-5 0,6 3 16 15,4-1 13-15,-5-2-7 0,3-1-22 0,0 1 5 16,2-4 15-16,-4 5-1 0,10-6 4 0,-3-3-1 16,1 3-2-16,1-1-1 0,0-2 1 0,-1 1-1 15,6-4-9-15,-1 1 0 0,2-1 1 16,1 3 2-16,2-2 4 0,2-2-6 15,2 1 14-15,3-2-20 0,-1-2 20 0,3-2-5 16,-2 1-8-16,2-4 10 0,-2-2-17 0,0-2 1 16,-1-3 0-16,3 4 14 0,0-4-1 15,-20 0 10-15,8 0-5 0,44-15-3 0,-36 8-1 16,1-4 18-16,1-2-4 0,-7-1-26 0,6-2-12 16,1-5 2-16,-3 1 0 0,-1-1 2 15,-1-3 26-15,-3-1-1 0,4-4-2 0,1-3 0 16,-2-4-2-16,5-9 1 0,-1 0-2 15,-1-4-9-15,2-4 1 0,-3-4 5 0,0-1 3 16,1 1-3-16,-5-6-14 0,2-1 9 0,-3 2-4 16,-6 4 3-16,0-5-1 0,-4 0 0 15,1 6-5-15,-11-1 1 0,-2 4 17 0,-7 1 7 16,0 26-14-16,0-9 2 0,-32-45-1 0,9 41 13 16,-4 1-3-16,-10 3-2 0,-2 5 5 15,-4 1-1-15,-6 6-1 0,-3 6-2 0,-3 1-4 16,-5 7-16-16,0 4 0 0,1 4-1 0,27 2 0 15,-21 0-19-15,-66 20-16 0,48-5 6 0,0 4-5 16,-5 5 8-16,2 6-6 0,-1 6-9 16,-5 4 3-16,2 8-5 0,0 8-18 0,2 7 3 15,5 3-21-15,0 0-94 0,7 0 12 0</inkml:trace>
  <inkml:trace contextRef="#ctx0" brushRef="#br0" timeOffset="124909.48">13203 1239 251 0,'-27'0'74'0,"-37"43"-10"15,25-31-7-15,0 3-12 0,0 1-14 0,-3 0-3 16,1 0 3-16,0-1-3 0,4 1-6 0,0-1-7 16,-2 0 14-16,12 5-9 0,-3-5 1 0,3 2-18 15,-1 5 0-15,-2-3 3 0,3 2 13 16,-1 2 10-16,3-4-10 0,-5 6-6 15,3 0 0-15,-3 3-9 0,5-4 3 0,-1 3-1 16,1 3-9-16,2 0 20 0,0-2-17 0,-2 1 14 16,7 1-22-16,-3 1 10 0,-4 2-5 15,4-3 6-15,1 2-7 0,-3 2 4 0,2-1 13 16,3 3-3-16,-1 1-19 0,3 1 18 0,-2-2-3 16,4 1 15-16,-2-1-22 0,5 2 10 0,1-3 3 15,6 3 2-15,-3 1-24 0,2-3 15 0,1 3 0 16,2-6-1-16,2 7 5 0,0-3-1 15,0-17 4-15,0 10 6 0,0 4-24 0,20 38 2 16,-13-34 18-16,7-1-9 0,2-3 16 16,-2 1 6-16,4 1-14 0,0-6 9 0,8-3-11 15,-1 0 10-15,2-3-8 0,1 1-1 16,4-1-2-16,2-4-1 0,1 1-2 0,-1-5 18 0,0 4-25 16,8-3 4-16,-8-1 6 0,5-5-3 15,0 0 23-15,0 1-4 0,0-5 0 0,0 0-4 16,5 1-13-16,-3-4-2 0,-18-4 0 15,11 0-1-15,8 0-1 0,3 0-1 0,4 0 1 16,-4 0-1-16,49-22 16 0,-52 18-13 16,8-2-2-16,-9-3 1 0,-2 3 6 0,5 0-3 15,-3 3 1-15,-4-6-3 0,0 0 0 0,-3-3-1 16,0 3 10-16,-1-2-8 0,-1 0 5 0,0-4-6 16,2 1-6-16,-2 1-2 0,0-5 9 15,0-3 6-15,-4-2-11 0,2 0 5 0,-3-3 8 16,1 1-9-16,-1-4-17 0,-1-1 14 15,-1-1 2-15,0 2-8 0,-2 1 18 0,-2-2 2 16,-1 0-7-16,-4 3 7 0,3-3-11 0,-6 1-15 16,3-1 1-16,-2 3 24 0,0-1-18 15,-5 1-7-15,0-1 16 0,3 3-4 0,-3-2-3 16,0-1 4-16,0 0 2 0,-2-2-4 0,2 3-14 16,-4-3-7-16,2 2 2 0,-3 0 34 0,-1 3-11 15,-3 10 4-15,0-6-15 0,0-3-8 16,0-3 11-16,0 0 0 0,0 0 0 0,0-4-15 15,0 1 27-15,0 0 2 0,0-3-13 0,-10-33-13 16,4 33 6-16,-4-1 13 0,-1-2-5 16,-5 3-4-16,4-3 4 0,-8 5 5 15,1-3-1-15,1 3 7 0,-7-3-11 0,-3 8 2 0,-1 1-5 16,-8 3 7-16,-2 2-3 0,-2 5-1 16,-10 4 13-16,-8 1-17 0,-8 7-10 0,33 3 0 15,-26 0 7-15,-80 16 0 0,53-2-26 16,-7 2-23-16,-2 4-15 0,-3 3-70 0,0 2 13 15,-1-3-248-15,-4 0 13 0</inkml:trace>
  <inkml:trace contextRef="#ctx0" brushRef="#br0" timeOffset="128076">24244 2524 301 0,'0'0'69'0,"0"0"13"0,0 0-95 15,0 0-4-15,0 0 97 0,-18 0-2 0,18 0-40 16,0 0 16-16,0 0-12 0,0 0 3 15,0 0-5-15,0 0-13 0,0 0 9 0,0 0-24 16,14-18 21-16,2 18-11 0,14-2 8 16,-14 2 16-16,11 0-6 0,5 0-24 0,7 0-19 15,0 0 27-15,2 0-3 0,3 0 4 0,-3 0-10 16,3 0-1-16,-1 0 1 16,3 0-1-16,0 0 23 0,2 0-15 0,49-19 13 15,-47 16-16-15,3-1-3 0,-5-1 0 0,5 1-6 16,2-1 12-16,-5-1-6 0,5 1-2 0,-2 2 0 15,0-1 3-15,-28 4 7 0,14 0-19 0,7 0 5 16,7 0-7-16,-5 0-3 0,2 0 19 16,1 0 1-16,-1 0-22 0,-4 0 7 0,2 0 12 15,44 18-9-15,-49-14 0 0,1-1 0 0,2-3-12 16,-3 0 15-16,-22 0-2 0,11 0-2 16,7 0 8-16,0 0-7 0,5 0 11 0,1 0-4 15,47-18-8-15,-44 12-4 0,3 0-4 0,-3 0 6 16,2 1 11-16,1-2-29 0,-5 3 10 15,6-1 11-15,6 4-3 0,-6-2-1 0,8 0-14 16,-5 1 10-16,0-2-11 0,0 4 18 16,-4 0 12-16,-3-6-22 0,5 6 4 0,-5 0-8 15,2-2 11-15,3-1-2 0,-3 3 8 0,1-3-11 16,-5 0 3-16,2-1-17 0,-2 4 30 16,-7-3-22-16,2 1 6 0,-2 1-13 15,-2 1 16-15,2 0-2 0,-5 0-17 0,0 0 7 16,-18 0 0-16,7 0 12 0,7 0 2 0,2 0 2 15,3 0-1-15,-1 0-9 0,0 0-4 16,-4 0 12-16,5 0 9 0,-6 0-12 0,8 0 30 16,-7 0-9-16,34-12-6 0,-34 9 2 0,4 3-17 15,-4-3 5-15,0 0 4 0,2 0-16 16,-2-3 19-16,4 4-2 0,-4 1 2 0,5 0-8 16,3 0 0-16,-21 1 2 0,12 0-6 15,6 0 0-15,4 0 2 0,2 0 2 0,-2 0 4 16,2 0-10-16,3 0 4 0,2 0 7 15,-3 0-15-15,3 0 17 0,-2-10-9 0,2 10-11 16,-3 0 12-16,42-18 10 0,-44 16-31 0,3-2 22 16,-8 1-3-16,8-2-6 0,-5 1 5 15,-2-1 4-15,-7 1 0 0,9-2 6 0,2 0-20 16,-2 0 9-16,7-1-13 0,-3 1 17 0,-2 1-7 16,3-5-8-16,0 4 15 0,-8-2 13 15,3 2-21-15,0-4 1 0,3 6 13 0,-8-2-3 16,5 2-6-16,-2-2-4 0,2 3-17 15,4-1 11-15,-2 1 21 0,1-3-11 0,1 2-18 16,3-3 16-16,-2 4 16 0,6-4 2 0,-4-2-11 16,-2 4 6-16,6-4-10 0,0 2 3 15,-1 3 9-15,-4-1-12 0,-6 2-2 0,7-3-2 16,-11 0 18-16,4 4-19 0,-3-1-2 0,-3 2 4 16,-11-1 9-16,6 1-4 0,-3 1-2 15,-9 0-8-15,3-1 24 0,-3 1-14 0,-3-2 16 16,15-3 14-16,-10 2 0 0,3 3-11 0,-5-4 15 15,11-2-11-15,3-3-1 0,0 4-6 0,0-5 4 16,0 4-3-16,-3 1 0 0,1-1-7 16,-8 0 1-16,-4 4-11 0,3-2 20 0,-8 3-9 15,-2-2-4-15,5 1-2 0,-2 0-3 16,-3 1-1-16,0 0 5 0,-2 1-13 16,2-2 1-16,0 1-3 0,0 1 14 0,-2 0-3 15,5-2 4-15,-5 2-7 0,-1 0 5 16,-1-1-7-16,4 1 8 0,0 0-12 0,-6 0 6 15,1 0-9-15,1-1-1 0,-5 1-3 0,0 0-15 16,0 0-25-16,0 0 7 0,4-4-196 0,-8 0 18 16,-31-6-166-16,-6-6 24 0,-14-3 11 15,-18-2 0-15</inkml:trace>
  <inkml:trace contextRef="#ctx0" brushRef="#br0" timeOffset="130909.2">24416 2323 287 0,'28'0'107'0,"29"45"-15"15,-29-39-4-15,-8-3-24 0,1 0-9 0,-7 0 32 16,2-3-11-16,0 4-39 0,-2-2-1 16,-3-1 11-16,0-1-16 0,17 6-12 0,-5-4 8 15,-2 0-1-15,-5-1 15 0,-3-1-4 16,-13 0-9-16,14 0 19 0,7 0-15 0,4 0-12 15,-2 0 23-15,30-18-7 0,-33 15-8 0,-1 0-1 16,10-5-4-16,-3 4-14 0,-6 1 16 16,10-3-29-16,-5 0 16 0,5 4 8 0,-5-5-9 15,5 4 14-15,-7-4-12 0,0 5-17 16,7-4 1-16,-5 0 23 0,0-2-3 0,-2 1-9 16,-4 1-16-16,3-2 16 0,1 1-3 0,3-5-7 15,-13 6 4-15,8-6 24 0,0 6-21 0,-8 0-14 16,-1 3 4-16,13-6 13 0,-4 0 4 15,-3-1-1-15,3 1-23 0,-1 0 18 0,3 0 7 16,-2-2-10-16,4 1-3 0,0-1 4 16,-2 1-15-16,5-2 15 0,-1 3-17 0,1-2 31 15,-3-1-15-15,3-3-20 0,-1 2 26 0,3-1-14 16,-5 2 9-16,3 2-17 0,-3-2 26 16,0-1 8-16,0 5-18 0,-6-2 5 0,4-2-16 15,0 1 25-15,-3 4-15 0,-1-4 6 0,1 1-10 16,1-2 12-16,4 1-11 0,-2-1 20 15,4-4-17-15,1 2-2 0,2-2-5 0,2 3 11 16,-2-3 1-16,0 0-8 0,4-1 8 16,-9 1-22-16,5 1 16 0,0-2 4 0,-5 2 5 15,3-1 9-15,-6 4-1 0,-3 1-6 0,-5 4 14 16,2-1 5-16,-5 1-6 0,-2 0 2 16,0-1 0-16,-2 2-5 0,12-10-2 0,-6-1-9 15,-1 2-1-15,6-3 6 0,3 3-3 16,-10-3 3-16,8 2-2 0,-8-2-8 0,3 1-6 15,-3-1 7-15,-1 5 4 0,-1 1 4 16,-5 1-6-16,8-8-9 0,-8 7 9 16,5-3 4-16,-2 5-10 0,3 0 9 0,-1 0-3 15,0-8-2-15,7 3-7 0,-7-3 6 0,3 0 2 16,1 6 6-16,3-8-17 0,-6 3 8 0,1-1-3 16,7-2 8-16,-11 2 1 0,7 0-13 0,-5 5-8 15,-2-1 17-15,-2 1 0 0,4 2 1 16,-9-1-1-16,4 2 4 0,8-8-2 0,-8 3-4 15,1 0-6-15,4 4 8 0,-9-2-1 16,5 1-7-16,-5 0 8 0,7-11-4 0,2-1-3 16,0-4 3-16,-4 6-2 0,1-1 3 0,8 2-6 15,-5-1 4-15,3 2 4 0,-3-1-2 16,0 5-10-16,3-1 3 0,-3-4 8 0,2 2-1 16,3 4 0-16,-9 3-14 0,-1 2 12 15,3-1-2-15,-5 1-6 0,14-8 8 0,-11 2-2 16,0 2 6-16,2 2-8 0,-3 1 9 0,1 2-6 15,-1 0 3-15,1 0-8 0,-1 3 7 0,3-3-8 16,-2 2 3-16,0-2 0 0,-1 3 9 16,1 0-8-16,-3 0 1 0,0 0 0 0,1 0-6 15,1 0 7-15,1 0-7 0,-1 0 1 16,1 0 3-16,-1 1-2 0,-1 0-4 0,6 0 3 16,5-7 8-16,2 0-6 0,-7 2 0 0,12-2 7 15,-3 1-5-15,-2 4-10 0,0 0 18 0,7 0-3 16,-7 0-7-16,-2 3 5 0,-3 3 3 15,3-3-10-15,-7 1 2 0,2 1 3 0,0-1-6 16,0 3 8-16,3-3-21 0,-8 2 30 16,8 0-9-16,-3 0-9 0,0 1 10 0,3-2-4 15,1 2-6-15,-3-1 6 0,1 1 6 0,3 0-15 16,16-1 12-16,-10-1 3 0,1 2-2 16,-3 0-14-16,-6-1 13 0,-12 1-2 0,14 0-1 15,-3 0 2-15,3 0-2 0,-5 0 3 0,2 0-3 16,3 0 1-16,-2 0 4 0,11 0 3 0,-3 0-9 15,1 0-1-15,-5 0 4 0,11 0-7 16,-6 0 11-16,0 0-7 0,-3 0 8 0,3 0-1 16,-5 0 1-16,-3 0-6 0,33 18 11 0,-25-15-18 15,2 1 12-15,-7-3-18 0,14 3 10 0,-10 0-6 16,-1 0 10-16,-3 1-3 0,4 3-15 16,-1-1 19-16,-3-1-1 0,9 2 0 0,-7-1 1 15,3 4 9-15,0-4-13 0,-3 5-3 16,3-3 3-16,-5 0-8 0,-3-3 13 0,8 4 8 15,0-2-8-15,2 4-2 0,2-3-2 0,-14-5 1 16,12 7 1-16,-2-2 5 0,-5-3-6 16,9 3-2-16,-2 1 1 0,-2 1-8 0,4-2 2 15,-4 1 1-15,-3 1 12 0,7 1 4 0,-9-5-8 16,7 5-11-16,-11-1 11 0,8 2 0 16,3 2-3-16,-2-4 1 0,-1 2 6 15,1 2-5-15,2-4 10 0,-2 2-10 0,4-1 0 0,-4 1-6 16,-3 0 6-16,3-3 0 0,4 2-2 15,0 0 0-15,-4 3-8 0,2-6 9 0,-3 4-3 16,1 6 8-16,4-3-3 0,-2-2-2 16,-2 5 5-16,-1-3-6 0,1 2 5 0,-3 1-4 15,3 1-2-15,-3 0 4 0,3 0-10 16,-5 2 11-16,5-1-2 0,-3-1-2 0,-2 0 1 16,2-1 0-16,-2 1 3 0,5-2 10 0,-3-3-22 15,-2 2 15-15,-6 0-3 0,6 0-8 0,2-1 15 16,-7 2-10-16,8 0-3 0,-3 0 3 15,-7 0 0-15,7 0-9 0,2-2 16 0,-6 1-5 16,2 5 6-16,2-4-16 0,2-1 15 0,-7 1-7 16,3-3 4-16,2 0-5 0,3 1 3 15,-3-2-11-15,0 0 5 0,7 2 3 0,-7 0 8 16,4-5-7-16,-6 2-4 0,7 0 3 0,-1 1 4 16,-1-3 10-16,1-2-8 0,-4-1-5 0,-2 0 4 15,7 1 9-15,-1-4-6 0,3 5-3 16,-2 0-8-16,0 1 2 0,4-4 2 15,-2 1 0-15,-7-2 1 0,4 3-2 0,6 0 1 16,-8-3-4-16,-7 0 5 0,12 3-2 16,-2 0 2-16,0 0-2 0,-8-3 1 0,8 3-2 15,4 0 6-15,-4 0 0 0,4 0-1 0,-6 1-5 16,6-2 9-16,-5 1-17 0,6-3 6 0,1 2 4 16,-2-1 2-16,-4 2 0 0,4-5 6 15,-9-2-20-15,12 7 18 0,-8-6-12 0,6 4 7 16,-6-4 5-16,-1 1 1 0,-3-1-4 0,0-1 6 15,-7 1-4-15,7-2-4 0,-7 1-5 16,5-1 6-16,-3 0-9 0,17 3 19 0,-8-1-16 16,10-2 5-16,-9 1 6 0,0-2-14 15,2 0 3-15,-23 0 11 0,22 0-1 0,6 0-11 16,-1 0 5-16,3 0-4 0,0 0 9 16,2 0-6-16,0 0 1 0,-2 0 5 0,4 0-5 0,-8 0-2 15,33-16-5-15,-29 11 9 0,-16 5-1 16,7 0 1-16,4 0-3 0,0 0 2 15,0 0-2-15,30-16 11 0,-34 12-10 0,6-1 1 16,3 1-6-16,0 0 9 0,-2 0-9 0,-1-1 8 16,-6 2-5-16,-1 0 6 0,8 0-6 0,4-3 3 15,-5 3-7-15,-4 0 9 0,-4 2 1 0,1 1 2 16,10-3-9-16,-5 3-6 0,5 0 15 16,-7-3-4-16,7 3-5 0,0 0 4 0,0-2 6 15,-1 2-11-15,3-4 3 0,-2 2-6 16,-4 0-1-16,-1-2 2 0,-7 3-7 0,10-2 13 15,-5 1 0-15,-7 1 2 0,-3-2-1 0,1 3-2 16,-2-2 8-16,-6-1-15 0,6 2 8 16,-7 1 3-16,1 0 2 0,4-2-6 0,-10 2-1 15,0 0 5-15,11 0-12 0,-2 0 11 16,-9 0-1-16,14 0 2 0,-3 0 7 0,-11 0 0 16,26-16-13-16,-13 14 2 0,-6 1 6 0,2-2-2 15,1 0-1-15,-1 0 2 0,0 2-4 16,-2 1 2-16,-3-2-6 0,3 2 4 0,0-3 6 15,0 1-10-15,-2 1 8 0,2-2-7 0,-1 3 3 16,1 0-7-16,-2-3 7 0,-1 3 4 16,3-2-7-16,-2 1 10 0,2 1-5 0,-5 0-1 15,3-3-10-15,-5 3 10 0,0 0 2 0,0 0-1 16,0 0-2-16,0 0 10 0,0 0-15 0,13 0 10 16,-13 0-8-16,0 0 10 0,0 0-11 15,0 0-26-15,0 0-34 0,0 0 4 0,17-17-154 16,-17 13 17-16,0-1-199 0,-5-2-2 15,3-2 11-15</inkml:trace>
  <inkml:trace contextRef="#ctx0" brushRef="#br0" timeOffset="131616.97">31825 1932 283 0,'0'0'111'0,"0"3"-21"0,0-3-13 0,0 0 2 16,-4 0-28-16,4 2 12 0,0-1-18 15,0-1 13-15,0 0-10 0,0 0-4 0,-5 3-5 16,5-4-5-16,0 1-6 0,0 0-4 16,0 0-1-16,0 0 6 0,0 0-17 0,0 1 0 15,0-1 4-15,5 0-2 0,-5 1 18 16,4-2 7-16,-4 1-15 0,0 0-4 0,30 1-19 16,0-1 2-16,-14 0 12 0,14 0-1 15,4 0-1-15,12 0-1 0,-3 0 7 0,49-17-1 16,-44 13-31-16,7-3 2 0,-2 0 2 15,-2 2 13-15,-1-4-21 0,-4 2 14 0,4 2-4 0,1-5 0 16,-8 2 1-16,1 1-2 0,-10-1 9 16,-4 4-12-16,-5-2 1 0,-9 2 0 15,0 4 7-15,-6-2-13 0,-6-1 6 0,3-2-26 16,-2 4-14-16,-5-1-44 0,0 2-104 16,0 0 14-16,0 0-191 0</inkml:trace>
  <inkml:trace contextRef="#ctx0" brushRef="#br0" timeOffset="134359.74">25063 2512 272 0,'0'0'91'0,"0"-20"-2"16,0 20-21-16,0 0 7 0,0 0-19 0,0 0-4 15,0 0 12-15,0 0-23 0,0 0-6 16,0 0 10-16,0 0-2 0,0 0 8 0,0 0-7 16,0-19-1-16,18-13 1 0,7 19 11 15,3-2-19-15,2 0 1 0,9-3-4 0,-9-2 2 16,4 1-12-16,3 1 3 0,2 0-3 0,0-3-5 16,-7 3 5-16,2 2 1 0,1-2-6 15,4-2-14-15,-5 2 14 0,-2 2-19 0,-7-2 22 16,5 4-15-16,0-5 13 0,-3 8 2 15,1-8-1-15,-1 2 5 0,3 4-10 0,-5-5-1 0,1 0-6 16,8-2 1-16,-4 1-12 0,2-2 19 16,0-1-9-16,0 1 15 0,3-2-14 15,-6 3-17-15,6-3 13 0,-5 0 11 0,-1 1-7 16,1-2 6-16,0-2-11 0,0 4 8 0,-5-4-12 16,9 1 16-16,-8 2-15 0,-1-2 8 0,5-1 1 15,-5 1 1-15,9 1-4 0,-8-3-13 16,3-1 11-16,1 2 6 0,0-2-1 15,0 4-19-15,-5-3 9 0,9 3 11 16,-4-1-8-16,-5-1 3 0,1-1-9 0,-6 6 14 16,3-3-9-16,-2 2 11 0,0-2 0 0,-3 1-16 15,-7 2 16-15,8-1 3 0,-8 1-6 16,3 3 16-16,-7 3-15 0,7-5 3 0,-10 4-5 0,3 3-1 16,7-7 0-16,-5 1 12 0,2-2-17 15,-6 4 7-15,4 1 1 0,-2-4-8 0,7 1 4 16,-5-2-16-16,0-1 14 0,12 3 4 15,-14 0-19-15,6-1 16 0,-3 1 4 0,1 1-8 16,-2 2-10-16,-4 5 10 0,2 0 7 16,-3 1-10-16,1 1 1 0,4 2 4 0,-4-1-1 15,-3 0 6-15,2 1-11 0,1 0 0 0,0-1-1 16,4 2 4-16,0-12-8 0,2 4 0 16,-1-5 10-16,6 1-14 0,2 2 15 0,3 0 6 15,-1-1-9-15,-4-1 2 0,7 1-2 0,3 1 1 16,-6 1 1-16,1 0-16 0,2 1 11 15,-7 1-5-15,0 1 11 0,2-1-1 0,3 4-4 16,-1-3 5-16,3 1-3 0,-2 0 2 16,-10 2-3-16,8 2 7 0,1-3-7 0,1 1 5 15,2 2-1-15,2-3-3 0,0-2-11 0,-4 2-3 16,2 2 15-16,5-1 0 0,-6-3 0 0,4 5 4 16,-1-2-5-16,-4 4-8 0,-8-1 15 15,-1 5-1-15,2-2-12 0,-3-2 18 0,-2 4-24 16,0-1 8-16,1 1 3 0,1 1 8 15,3-3-7-15,11 3 0 0,5-5-5 16,0 2-5-16,-1 0 18 0,4 0-5 0,1-1-3 16,5-2 0-16,0 3 6 0,-7 0-2 0,2 0-5 15,10 3 0-15,-23 0-3 0,8 0 4 0,6 0-1 16,-1 0 2-16,-4 0 8 0,36 19-3 16,-31-17-6-16,-10 5-5 0,0 1 5 0,5-2-10 15,-7 1 10-15,-2 2-2 0,4-3-5 0,-4 5 7 16,-8-2 2-16,13 0-11 0,-6 0 9 15,5 3-2-15,-6 0-1 0,11-1 7 16,-5 2-8-16,9-1-6 0,-9 2 10 16,10 0 1-16,-3 1 10 0,-2 0-12 0,0 0 1 15,-5 1 4-15,-2-2-12 0,6 4 11 0,1-2 2 16,2 1 9-16,-4 1-14 0,-12 0 1 16,5-2 3-16,-3 1-5 0,3-4 6 0,-5 4-4 15,-3 1 1-15,3-8-14 0,-6 8 22 0,10 1-10 16,-11-5 5-16,1-3 5 0,6 5-17 15,-7 0 6-15,7 1 7 0,-2-1-5 0,-3 4 0 16,7-2 1-16,-6 1-6 0,6 1 6 0,-6 2-2 16,11-1 5-16,-7 3-1 0,0-1 11 15,2 1-10-15,-2-1-3 0,2 0-9 0,-1 0 13 16,3 2-12-16,1-4 11 0,-3 0-6 0,-2 0 5 16,3-3 8-16,1 1-5 0,-4-2-1 0,7 2-8 15,-7-1-2-15,5 1 5 0,-3-2 10 16,-6 0-4-16,1 1 6 0,3 1-7 0,3-1 5 15,-3 1-3-15,5-3-9 0,-3 3 2 16,-7-1-5-16,3 0 6 0,2-3-1 0,-2 4-6 16,7-2 11-16,4-2 8 0,-2 0-11 0,4-1-8 15,1-1 13-15,4 0-13 0,-2-1 8 16,-1 0 4-16,6-3-2 0,4 1 1 0,-9-2-10 16,6 1 8-16,-1-1-2 0,-5-1 9 15,4 2-8-15,5-4 10 0,-5 2-8 0,-2-1-7 16,7 0 12-16,-4-3-6 0,6 2-5 0,-7-1 14 15,5 2-19-15,3-3 11 0,-3 1-2 0,0 1 1 16,0-1-5-16,-3 0 4 0,6 1 7 16,-3-2-10-16,-5 2-11 0,0 1 12 0,5-4 7 15,-4 3-5-15,-3 1-2 0,-2 2-5 16,-1-5 2-16,6 3 5 0,-5 1 2 0,0-2-15 16,-1 2 13-16,6-2-11 0,-3 1 14 0,2-2-2 15,1 4 0-15,-1-7-2 0,3 2 8 0,-1 2-14 16,1-2 2-16,-3-2-3 0,3 4 10 15,-7-3 5-15,4 2-11 0,-2-1 1 0,-4 0 4 16,2-2 2-16,0 2-9 0,-5 3 5 16,2-3-8-16,-1 2-6 0,-4-4 5 0,8 2 9 15,-2 2-6-15,4-4 17 0,-7-1-13 0,10 2 8 16,-22-2-9-16,17 0-2 0,0 0 4 16,0 0 1-16,4 0 0 0,33-18 2 0,-33 18-9 15,-4-6 12-15,0 3-6 0,-1 1-5 16,-6 1 4-16,-4-2-4 0,-1 0 0 0,7 0 1 15,1 2 9-15,3-3-4 0,-6 3-2 0,12-2-4 16,-6 0 8-16,8-3 5 0,-7 3-8 16,9-3 3-16,-2 2-6 0,-3-1-9 0,0 0 5 15,3 1 5-15,-9 1 1 0,4-3 0 0,-2 3 2 16,-10 1-15-16,-4 0 18 0,-2 0-3 16,-14 2 0-16,0 0-12 0,14 0 9 15,-14 0 0-15,9 0-1 0,-9 0 8 0,14 0 8 16,-14 0 2-16,11 0-10 0,-11 0 6 0,0 0 0 15,12 0 2-15,-12 0-6 0,0 0 5 16,9 0 1-16,-9 0-1 0,0 0-1 0,0 0-11 16,0 0 9-16,0 0-23 0,0 0-56 15,16-17 7-15,-23 13-146 0,-11-7 17 0,-10-2-204 16,-11-2 36-16,-2-4 8 0,-12-1 15 16</inkml:trace>
  <inkml:trace contextRef="#ctx0" brushRef="#br0" timeOffset="135733.75">26104 2013 212 0,'-30'0'117'0,"-23"-38"-18"0,24 30 2 15,1 0-41-15,-2-1 4 0,-2 1 7 16,2-1-14-16,3 1-15 0,-8-1 17 0,-6 0-29 16,4 0 22-16,1 1-13 0,-10 4-5 0,9-4-7 15,-9 4 7-15,1 1-18 0,-4 0-3 0,1 0 23 16,25 3-4-16,-18 0-13 0,-3 0-6 15,-6 0 0-15,-49 21 15 0,54-12-10 0,-4-1-3 16,4 3-9-16,1 0 6 0,3-1-2 0,-1 1 0 16,-1 5-2-16,-1-9 0 0,5 5 9 15,3 4 1-15,-1-8-3 0,3 3-1 0,6 1-13 16,-6-3-2-16,1 6 1 0,-1-3-18 16,2-5 2-16,2 4 2 0,-2-2 1 0,5 3 23 15,-3 1-2-15,5 1-1 0,-3 2-12 0,-2 3 0 16,-2-2 15-16,7 3-3 0,2-2-10 15,-2 3 6-15,-1-2-15 0,4-3 1 0,-1 1 28 16,7 0-7-16,-5-1-1 0,5-1-9 0,-2 0-3 16,8-1 1-16,-8 0-9 0,9 0 14 15,-3-4-16-15,3 1 1 0,0-1 20 0,-5 5 12 16,3 2-5-16,-8-1-5 0,8 2-1 0,2-2-1 16,-3 2-1-16,3 3-1 0,0-7-22 15,4 1 1-15,-1-1 17 0,1-1 1 16,5-1-3-16,-7 0 2 0,3 12 2 0,1-3 1 15,1-5-2-15,-3 1 1 0,5-1-1 0,0-2-4 16,0-14 2-16,0 18 1 0,0 4-1 16,21 23 10-16,-16-28 0 0,6 2-7 0,3 1 1 15,-3-4 8-15,8 0 0 0,-3 1-15 0,2-2 19 16,3 0-4-16,-3-2 2 0,7-4-12 0,-2 3 4 16,2-1 4-16,1-2 2 0,1 0 0 15,-2 0 7-15,5-2-20 0,-5-2 12 0,10-1-21 16,-10 1 9-16,9-2-4 0,-2-2 25 0,1 0-8 15,3 0-9-15,-20-1 10 0,12 0-3 16,2 0-9-16,2 0-3 0,0 0-4 0,34-20-2 16,-34 14 10-16,1 2-3 0,1-4 9 15,-2 1 3-15,2 2 0 0,3-5-21 0,0 4 11 16,-3-3 5-16,-4-2-2 0,4 1-9 16,-1 1 8-16,-1 0 7 0,4 0-3 0,-6-3-23 15,5 0 21-15,-3-1 12 0,2 0-12 0,-2-1 0 16,5-2 14-16,-3-3-10 0,3 3-13 0,-5-4 3 15,5 1 12-15,-3-4 9 0,0 1-12 16,-4 2-4-16,2-2-12 0,-4-2 17 0,4 3 5 16,-2-4-13-16,0 4 7 0,2-4-3 15,-5-2 3-15,1 1 13 0,-5 0-11 16,0-4 5-16,-10 0 6 0,3 0 2 0,0-3-13 16,-6-1 14-16,-1 1 4 0,-2-3-4 0,-7 2 17 15,0 17-13-15,0-7 5 0,-32-36-5 0,6 29 5 16,1 2-9-16,-5 1-16 0,-4 2 5 0,-10 4 7 15,1 1-10-15,-8 6-4 0,-4 3 5 16,-2 0-7-16,-5 8 6 0,-2 2-22 0,32 2-2 16,-19 0-28-16,-61 23-26 0,48-9 7 15,6 0-77-15,6 1-63 0,6 0 16 0,0-3-220 16,7-3 28-16,9-5-1 0</inkml:trace>
  <inkml:trace contextRef="#ctx0" brushRef="#br0" timeOffset="136862.59">32084 1180 310 0,'0'-6'129'0,"-16"-4"-34"15,-2-4-12-15,-7-1-11 0,4 3-7 0,-9 0-9 16,-9 3 8-16,2-3-9 0,-6 5-6 0,2 0 3 16,-7 3 10-16,-3-1-7 0,-2 4-7 15,3-2-3-15,-5 2-4 0,30 1-26 16,-14 0 3-16,-7 0 6 0,-48 21 1 0,43-11-2 16,1 1-25-16,4 1 1 0,-2 1-2 15,-3 4 1-15,6-2 14 0,1 6-1 0,0 0 0 0,3 1-2 16,2 1-1-16,0 2 1 0,2 4-2 15,3 3-2-15,0 0 1 0,8 1 4 0,-8 0 2 16,9 4 8-16,0 1-3 0,-1-2-1 0,10 3-12 16,-2-2-2-16,2 3 11 0,2-2-3 15,-2 4-1-15,7 0-3 0,-3 1-9 0,3-4-1 16,0 1 13-16,5 2-21 0,1-1 3 0,1 2 14 16,2-22 4-16,0 11-22 0,0 4 12 15,18 44 10-15,-2-41-2 0,-2-1 1 0,2-2-8 16,9 3 12-16,3 0 0 0,2-3 4 15,2 3-10-15,11-4 11 0,-4-1-9 0,3-1 18 16,1-4-20-16,10-2 5 0,0-3-11 16,2-3 7-16,4-4 6 0,6-2-1 0,1-1-2 15,-2-9-9-15,10 0 9 0,-38-5 3 16,24 0-9-16,9 0 16 0,82-20-13 0,-71 11 7 16,7-2-4-16,-6-2-10 0,-1 3 7 0,0-2-2 15,-4-2-4-15,-3 2 8 0,3-1-7 16,-12-3 10-16,5 2-8 0,-3-2 6 15,-4 3-15-15,0-4 10 0,-2 1 4 0,0-2 3 16,-1-4 3-16,1 0-2 0,-1-3 10 0,1 2-16 16,-5-6 7-16,0-2 10 0,0 1-1 0,0-2-17 15,-7 0 17-15,3-3 1 0,-8-1 7 16,-1 1 0-16,-1-3-2 0,-9 2 0 0,-2 0 7 16,-5-3-2-16,-7 1-8 0,-4-1 10 0,-2-1-10 15,-8-9 2-15,-4 23-7 0,0-7-1 16,-30-43 2-16,7 34-6 0,-4-1-3 15,-10 0 1-15,-9 3-12 0,0 1 16 0,-4-1-11 16,-5 1 6-16,-7 3-6 0,0 3-6 0,-4 7-9 16,-5 4-2-16,-7 2-8 0,-7 6-12 15,-9 9-32-15,-7-2 9 0,-2 7 4 0,48 0-90 16,-30 0-2-16,-115 24-49 0,90-8-115 0,-4-4 24 16,4 3-85-16,9-3-20 0</inkml:trace>
  <inkml:trace contextRef="#ctx0" brushRef="#br0" timeOffset="149747.14">32208 2284 318 0,'-23'0'228'0,"23"0"-24"0,0-21-23 0,0 21-23 0,0 0-24 16,0 0-20-16,-41-35-8 0,36 34-13 0,5 1-3 15,5 0-6-15,-1 6-17 0,1-1-9 16,6 14-4-16,3 3-13 0,-2 4 1 0,1 0-3 15,-1 6-2-15,2 5-1 0,-3 2-1 16,-2 4 1-16,1 6-4 0,-4-3-16 16,-1 4 6-16,0 1-9 0,-1-5 6 0,-4-1-15 15,0-4 9-15,5-7 0 0,-5-6 2 0,0-2 6 16,4-4 5-16,-4-8 24 0,0 0 16 16,3-6-4-16,-3 0 12 0,2-7-9 0,-2 0-5 15,0-3-6-15,0-4-1 0,0-2-13 0,0-2-1 16,4-17-8-16,-4 9 4 0,0-6-11 15,12-40-8-15,-3 25-6 0,-2-3 12 0,2-3-12 16,-4 0-6-16,9 0-3 0,2 8-3 16,2-1 2-16,-2 4 0 0,-2 2-10 0,-3 5-8 15,3 11 3-15,-7 7-5 0,2 7 7 16,-9 2 3-16,25 20 5 0,-4 5-9 16,-12 5 4-16,5 9-1 0,-7 0 1 0,2 3 10 15,-5 6-10-15,1 3 3 0,2-5 2 16,-5-4 1-16,5-4 1 0,-2-8-4 0,6-1 10 15,-6-3-8-15,-1-11 4 0,1-5 10 16,4-7-1-16,0-1-6 0,-9-2-1 0,30-20 2 16,-12-1 2-16,1-7 5 0,1-2-3 0,-6-3 1 15,0-1 2-15,-3 2-13 0,5-8 4 16,-6 4 5-16,1 4-5 0,-4 4-7 0,0 6 13 16,-5 5-6-16,0 1 4 0,3 6-2 15,-5 2-9-15,5 3 0 0,-3 3-8 0,0 2 3 16,-2 0 4-16,0 0 5 0,0 0-5 15,12 16-1-15,-8-7-1 0,8 10-4 0,-3-4 5 16,0 6-5-16,2-3-3 0,-1-5 14 16,-6-2-7-16,1-2-15 0,2-3-7 0,0 1-12 15,-7-2-23-15,2-1 8 0,2 1-28 0,-4-4-16 16,3 4 10-16,-3-5-228 0,0 0 23 16,0 0-107-16,0 0 34 0,2-18 9 15,-2 8-11-15</inkml:trace>
  <inkml:trace contextRef="#ctx0" brushRef="#br0" timeOffset="149887.91">32777 2215 329 0,'-5'-1'138'15,"5"-1"-71"-15,7 1-41 0,-2-1-54 0,-3 1-145 16</inkml:trace>
  <inkml:trace contextRef="#ctx0" brushRef="#br0" timeOffset="150195.51">33054 2224 246 0,'-4'8'196'0,"-3"-2"-24"0,-5 14-28 16,3 0-28-16,2-6-12 0,3-1-5 0,-1-1 0 15,0 0-23-15,5-5-16 0,0-7-7 16,0 0 4-16,0 9-2 0,0-9 11 0,21 20-12 16,-16-19-6-16,6 3-14 0,-4-2-2 0,2 0-2 15,3-2-1-15,-5 3 1 0,2-3-8 16,-5 1-5-16,5 1-4 0,-4-2-12 16,4 0 7-16,-4 0-12 0,-3 1 5 0,5 1-10 0,-2-1 8 15,-3 1 0-15,0-1 1 0,0 2 2 16,-2-3-4-16,0 3 4 0,0-3 12 15,0 0-18-15,0 0-8 0,0 0-25 0,0 0 3 16,0 0-112-16,-20 14-150 0,13-13 23 0,0 1 14 16,-7-1-70-16</inkml:trace>
  <inkml:trace contextRef="#ctx0" brushRef="#br0" timeOffset="150890.26">32816 2649 317 0,'4'3'169'0,"1"-1"-24"0,2-2-2 0,-3 1-2 0,3-2-9 16,2-1-20-16,-4-2-3 0,16-8-10 15,-5-2-5-15,-3 1 5 0,1-5-19 16,-5 3-4-16,-2 2 11 0,-2 0-18 0,-1 3 9 16,-4-1-15-16,5 1 2 0,-5 10-14 0,0-9-4 15,0 9-1-15,0-13-10 0,0 2 0 0,-23-4-15 16,16 11 12-16,-4 1-3 0,2 0-12 16,-5 3 3-16,2 0-8 0,-6 0 2 0,-21 27-1 15,18-14-11-15,8 6 11 0,1 1-7 16,3 3 5-16,-2 0-6 0,6 3-1 0,0 1 0 15,5-3 5-15,0-12-2 0,0 6 5 16,0 3-9-16,23 24-1 0,-16-30 8 0,5-3-8 16,-3-2-1-16,0-3-2 0,2-2 11 0,1-2 2 15,2-2-6-15,-14-1 10 0,18 0-8 0,28-16 10 16,-19 2-6-16,-1-3 3 0,-6-3-2 16,5-1 2-16,-4-3-5 0,0-3 0 0,-3 2 4 15,-2-5 2-15,-2 3-11 0,0-2 2 0,-3 0 4 16,-2 3-6-16,0 2 3 0,-6 5-7 15,-3 6 5-15,2 1-2 0,0 3-13 0,-2 1 3 16,0 6 11-16,0 2-10 0,0 0 1 0,0-1 1 16,0 4 4-16,0 5-8 0,-2 1-1 0,2 20 11 15,0-6-2-15,0-8-3 0,0 8 0 16,0 6 3-16,0 1 1 0,0 0 5 0,0 3-4 16,0-3-7-16,0 2 11 0,21 28-12 15,-14-29 10-15,-3-3-2 0,1-4-5 0,4 3 0 16,2-4 1-16,-1-3 0 0,-6 0-1 0,1-5 0 15,-3 0 1-15,-2-3 0 0,0-12 2 16,0 12-2-16,0 6 10 0,-28 21 6 16,15-17-10-16,-3 1 0 0,-7-2 6 0,0-3-5 15,-5 0 6-15,3 1 8 0,2-1-14 0,-2-8-12 16,-3-6-12-16,28-4-24 0,-20 0-42 16,1 0 6-16,-15-31-113 0,23 6-40 15,4-8-130-15,7-3 25 0,0 17-40 0,18-47 21 16,-2 24 11-16</inkml:trace>
  <inkml:trace contextRef="#ctx0" brushRef="#br0" timeOffset="151438.35">33212 2499 380 0,'3'-1'174'0,"-1"0"-36"0,-2 2-24 0,0 4-5 15,0 0 6-15,0 0-26 0,0 4-3 16,0 0-5-16,0-3-17 0,0 3-6 0,0-3-4 15,5-2-16-15,-3 2 3 0,2-5 1 0,6 2-7 16,-1-3 0-16,0-3 1 0,19-2-20 16,-8-4 15-16,-2-3-11 0,3-4-16 0,0 1 6 15,-3-5 1-15,-2 2 4 0,-2 0-13 16,0-2 5-16,-5 3-2 0,2 4-10 16,-6 3 7-16,2 0-4 0,-5 4 7 0,5 0-1 15,-5 3-16-15,1 0 12 0,-1 1-1 16,-2 2-5-16,0 0 12 0,0 0-15 0,0 0-4 15,0 0 20-15,16 18-11 0,-9-13-4 16,-3 1 13-16,3 0-2 0,0-1 1 0,2 0-4 0,-2 0-9 16,-2-2 14-16,-1 0 27 0,6 0-8 15,-10-3 0-15,0 0-2 0,11 0 5 0,21-18-3 16,-9 4 21-16,-7-5-4 0,0-2 1 0,-4 0 4 16,6-3 0-16,-7-3-10 0,-1-6 14 15,-1 3-10-15,-7-3 4 0,-2 1-16 0,0 13 9 16,0-8-4-16,-21-38-6 0,12 24-2 0,-7 4-8 15,2-1 3-15,-2 2-6 0,-2 3 12 16,2 0-3-16,0 8-9 0,4 4-5 0,1 3 1 16,0 7-2-16,6 7-2 0,5 4 0 15,0 0 4-15,-5 21 0 0,10 7-2 0,-5-12-6 16,21 37 0-16,-12-12 13 0,2 2-6 16,3 0-4-16,-3-2-3 0,5-2-6 0,-4 0-2 15,2 3-24-15,-3-2-23 0,5-5-10 16,-2 2-40-16,0-6 9 0,-3-2-47 0,3-2 1 15,-5-5-2-15,-2-5-11 0,-7-7 9 0,0-2-27 16,0-8 0-16,0 0 10 0,0 0 17 16,0 0 43-16</inkml:trace>
  <inkml:trace contextRef="#ctx0" brushRef="#br0" timeOffset="151541.01">33660 2348 789 0,'-14'-19'49'0,"-5"-2"-5"0,6 1 22 0,4 3-16 0,6 3-1 16,3 14-1-16,0-12-2 0,21-13-7 15,-5 11-13-15,5 3-2 0,4 4-22 0,7 0-10 16,0 2-28-16,5-2-30 0,-1-2-54 15,-4 3-87-15,7 3 10 0</inkml:trace>
  <inkml:trace contextRef="#ctx0" brushRef="#br0" timeOffset="157770.19">25441 1938 234 0,'-20'-19'97'0,"-17"-19"-16"15,14 20 26-15,0 3-35 0,2 1 18 0,1 1-41 16,-5 3-5-16,-1 3-14 0,-1 2 4 0,-3 2 19 15,0 1-23-15,14 2-21 0,-4 0 10 0,-40 17 8 16,21-8-7-16,0 0 20 0,-2 0-25 16,-5 3-13-16,0 1 5 15,0-1 12-15,3 2-10 0,-1-1 12 0,-2-1-4 0,3-1-7 16,-3 4-8-16,2-2 9 0,7 3-1 16,-4-2-16-16,9 0 2 0,-9 2 29 0,4-3-18 15,3 2-11-15,2-1-1 0,2 7 14 0,0-6-5 16,5 1 17-16,-5 3-16 0,5 1-6 0,2 1 5 15,0 2-9-15,0-2 14 0,2 0-5 16,-2-3 1-16,0 3-21 0,5-4 10 0,-3 1 11 16,3 2 9-16,2-2-17 0,-2 0 6 15,2 0 2-15,2 3-14 0,-2-2 5 0,2 2 24 16,3-1-9-16,1 1 0 0,-1 1-1 0,2-1 0 16,2 6-10-16,2-3-15 0,3-3 0 15,2-8 3-15,0 7 23 0,23 28-11 0,-9-21-7 16,-1 3 12-16,4-3 9 0,1 3-16 15,5-3 5-15,-3 0 7 0,1 3-10 0,2-4 6 16,2 0-6-16,3 1-11 0,-1-3 16 0,-2-2-4 16,8 1 6-16,-6-5-5 0,3 0-18 0,0 3 12 15,2-5-12-15,-2-1 24 0,4 2-20 16,-2-5 19-16,5 2-9 0,-3-5-2 0,1 2 21 16,4 1-24-16,-5-6-10 0,3-2 7 0,-3-2 4 15,3 2 23-15,-1-2-7 0,1-2 1 16,-21 0-27-16,12 0 12 0,4 0 14 15,7 0-3-15,34-17-1 0,-32 12 0 0,-4-3 11 16,0 1-18-16,0-2-17 0,1 0 13 0,1 0 10 16,3-3 0-16,-1 1-13 0,-4-2 16 15,-1-2-14-15,3-2 4 0,-2 0 7 0,2 0-6 16,-5-4-5-16,-1 0 8 0,-4 0 14 16,3-6-17-16,-6 1 2 0,1 0 10 0,1 0-2 15,-8-5-3-15,-4-1-5 0,5-1-1 0,-3-1 3 16,-6-1-2-16,11-2 4 0,-9-2-10 0,2 3 8 15,-5-6-6-15,3 2 5 0,-3 1 2 16,3 0 15-16,-2-3-4 0,-6 3-25 0,-1-2 1 16,2 4 34-16,-7 0-11 0,0 5 3 15,0 14-3-15,0-2 10 0,-25-30 1 0,11 24-4 16,2 1-17-16,-8 4 0 0,-3 0-4 0,7 0 2 16,-9 3-2-16,2-1 1 0,-3 2 1 15,3 2-1-15,1 0 7 0,-4 0-6 0,1 3-6 16,-5-3 6-16,3 5-4 0,-1 4-1 0,-6-2 1 15,-1 1 9-15,1 4-12 0,18 3 2 16,-14 0 0-16,-4 0 0 0,-10 0-19 0,-41 24 1 16,40-15 22-16,-1 3 0 0,2 2-16 15,1-2 0-15,6 2 10 0,-2-2 2 0,4 0-1 16,3 0-17-16,5-1 3 0,-3 1 2 0,0-2 7 16,7 0 4-16,0-2-10 0,3-5 2 15,6 4 0-15,3-1 13 0,-1 0 0 0,1-1 1 16,-1-2 17-16,-9 6-2 0,8-2-22 0,-1 1 4 15,3-1 6-15,1-1-22 0,1 0 6 16,2-1 8-16,-11 8-8 0,4-5 19 0,3-1-17 16,-10 4 26-16,7-5-23 0,1 1-1 0,-6 3 12 15,3-3-4-15,-7 6-5 0,3-1 8 0,-3-1-11 16,2 1 16-16,-2 2-20 0,0 2 0 16,5-3 9-16,-3 5-12 0,5-2 16 0,-7-5 4 15,5 4-8-15,4 0 3 0,-2 3-19 16,2-6 23-16,1 3-9 0,3-6-13 0,3 3 22 0,1-2-11 15,-1-1-3-15,4-1-3 0,-1-1 18 16,2-1-15-16,-1 2 4 0,-1 0-7 0,1 0 10 16,-1 1 13-16,1-1-22 0,-1 1 1 15,-3 13 2-15,-2-2 8 0,2-1 3 0,2-4 5 16,1-4-9-16,-1 3 0 0,1 9-16 0,-3-4-2 16,4-2 16-16,3-2-17 0,-2 0 12 15,2-15-11-15,0 12 13 0,0 0 9 0,0-2-4 16,0 1-8-16,0 1 4 0,0 4 4 15,21 26 6-15,-14-20-19 0,2 1 1 0,2-3-5 16,-2-1 7-16,5 2 5 0,-2 0 4 16,1-1-8-16,-3-1 10 0,10 3-14 0,-13-8-10 15,9 4 14-15,0-2 19 0,0-4-7 0,3 3-18 16,4-3 20-16,0-4-2 0,2 4-6 16,0-3 6-16,5-3-3 0,0 3 0 0,-1-6 1 15,4 1-20-15,-1-1 13 0,0-3 1 16,-9 2-6-16,9-2-3 0,-2 0 24 0,2 0 7 15,-16 0-30-15,7 0 15 0,4 0-3 16,3 0-13-16,25-18 22 0,-27 11-4 0,-1-2-2 16,1 0-9-16,-1-1 14 0,-2-2 10 15,5-1-13-15,-5 1-6 0,3-2 8 0,2 1-11 16,-5-4 3-16,0 1 4 0,0-2 1 16,-6 1-1-16,4-2-12 0,2 1 8 0,-2 0 3 15,-7-2-11-15,0 1 21 0,2-1-2 0,1 2 5 16,-3-1-15-16,0-3 19 0,2 3-6 15,-4-1-2-15,2-4-5 0,-2 6-2 0,-1-3 5 16,-1-2-7-16,4 1 9 0,-5-1-3 0,3 1 2 16,-7-2-6-16,4 0 3 0,1 1 1 15,-3 0 1-15,-2-2-1 0,2-1-15 0,0 1 4 16,-9 2 11-16,0-10-4 0,0 13 11 16,0 20-11-16,0-22 2 0,0-1 9 0,0 1-19 15,0 1 2-15,-20-21-2 0,13 26-2 0,0-7 22 16,-7-2-14-16,3 4 14 0,-3 6-25 15,0-6-1-15,-4 3 16 0,4-3-2 0,-4 1-11 16,-3 3 2-16,0 0 8 0,-4 2 0 16,-2 0 6-16,1 5-12 0,-3-2-1 0,-3 4-11 15,-3 5 5-15,-2 1 7 0,24 2 16 16,-17 0-6-16,0 0 6 0,0 0-17 0,-4 0 8 16,4 0-14-16,-2 0 26 0,0 0 3 0,-3 0-22 15,3 0-3-15,-2 0 14 0,4 0-14 0,0 0 9 16,-4 0-13-16,4 11 4 0,-25 5 7 15,30-8 8-15,-5-2-1 0,5 1-11 0,-3 6 24 16,3-1-9-16,0-1-17 0,2 3 17 16,-2 0-9-16,2-1-1 0,-2 2 10 0,2 0-10 15,2 3-17-15,-2-2 7 0,5 1 33 0,-8 1-28 16,4 1 6-16,3-1-10 0,1 1 19 0,0 0-15 16,1-1 9-16,-3 3-4 0,4 4-6 15,0-4 10-15,0 3-7 0,4 1 4 0,1 4-3 16,2-4 9-16,4 3-6 0,3 0-12 0,-3-3-3 15,5-14 7-15,0 5-6 0,0 5 14 16,0 2 10-16,28 29-7 0,-15-25-12 0,3-7 15 16,5 2-25-16,0-1 12 0,4 0-6 0,0 3 10 15,3-8 4-15,1 4 9 0,1-4-20 16,0 1 1-16,2-2 2 0,3 1-2 16,-6-1 14-16,4 1-5 0,-1 1 0 0,-3-2-14 15,1 1 5-15,5-2 12 0,-10 0 0 0,0-3 14 16,0 1-15-16,3-1-8 0,-3 1 6 0,5-3-8 15,-3 0-8-15,-1 0 19 0,1-2-18 16,1 4 31-16,-1-5-21 0,1 0 6 0,1-3-17 16,-1 1 5-16,2 1 5 0,2 1-14 15,-5-3 5-15,6-3-5 0,1 4 18 0,-4-2-25 16,-14-2-8-16,9 0 11 0,3 0-17 0,4 0 6 16,34-18 15-16,-29 10-13 0,-3-1-8 15,3-3 13-15,-3-1 7 0,5-1-10 0,-4-3 3 16</inkml:trace>
  <inkml:trace contextRef="#ctx0" brushRef="#br0" timeOffset="158566.12">25730 1929 210 0,'-16'-14'10'0,"-2"-3"-8"0,4 4 3 16,-2 2 9-16,-2-3-14 0,-3 1 1 16,5-1-1-16,0 5 10 0,2-1-11 0,0 4 6 15,-6-5-2-15,1 4 7 0,3 0-2 16,-4 0 3-16,-1 3-8 0,-6-1 2 0,4 4-8 15,0-1 20-15,-7 2-21 0,14 0-9 0,-7 0 21 16,-5 0 1-16,-29 17 1 0,27-14-15 16,-2 7 10-16,2-7 4 0,1 4 2 0,-1 0-6 15,0 0-11-15,0-1-7 0,5 2 18 0,0-5-5 16,-1 5-3-16,8-3-8 0,2 1 4 0,-7 4 9 16,5-5-2-16,6 0 13 0,-4-2-18 15,2 2 0-15,3-2 12 0,0 1-4 16,-8 5-5-16,-4 7-6 0,3-6 11 0,-1 1-22 15,7-1 13-15,-9 3-5 0,3 0 3 0,-6 2-4 16,4 0 15-16,-8 0 2 0,0 3 12 0,0 1-24 16,-4 1 5-16,-1 1 9 0,1 1-7 15,4-2-3-15,-2 2 12 0,2-4 1 0,0-1 1 16,5-1-11-16,2-1-6 0,0-1 10 16,5 2-4-16,0-4-4 0,6-3 4 15,-2 1-2-15,-2 4 4 0,7-2 6 0,-7 4 1 16,2-1-1-16,1 3-8 0,1 2 5 0,-2 1-2 15,3-2 6-15,-1 2-7 0,3 3 2 16,-2-4-4-16,-1 2-7 0,5 2 3 0,-2-5 18 16,2 1-18-16,3-5 5 0,-1 0-5 0,1-3-6 15,4 0 9-15,-5 1 29 0,3-1-36 16,-3 12 20-16,1-7-13 0,1 1 2 0,1-2 5 16,0-2-1-16,-5 10 2 0,7-4-8 0,0-3-8 15,0-17 18-15,0 16-18 0,0-2 4 0,0 1 5 16,0 4 15-16,0 3-7 0,0 3-16 15,0-1 5-15,0-2 3 0,11 22 0 0,-8-27-6 16,3 6 3-16,4-5 2 0,-8 0 8 0,5 3-10 16,2-2 3-16,-2-6-9 0,-3 3 14 15,1-4-10-15,0 0 5 0,-1-1-14 0,8 8 31 16,-3-4-15-16,2 4-11 0,1-3-1 16,-1-3 7-16,5 5 3 0,0-3 0 0,0-3 5 15,3 1-16-15,1 1 3 0,1-2 7 16,2 1-2-16,-5-1-13 0,5-1 6 0,0 1 14 15,2 0-22-15,-4 0 12 0,4-3-12 16,-2 0-2-16,0 0 10 0,2 0 2 0,-2 0 3 16,0-1 5-16,-7-6-14 0</inkml:trace>
  <inkml:trace contextRef="#ctx0" brushRef="#br0" timeOffset="161699.99">31451 1268 234 0,'-110'-43'56'0,"55"35"1"0,0 3-15 0,7 0 14 15,-2 2-18-15,1-1-5 0,-1-1 7 16,-5 1-22-16,5-1-1 0,24 5 19 15,-8 0-28-15,-3 0-1 0,-6 0 5 0,1 0 21 16,-40 17-39-16,41-8 12 0,2 0-1 0,9 0 9 16,-5 0-18-16,6 3 6 0,-1-2 10 15,5 1-5-15,-1 2 6 0,6 0 7 0,1-2-18 16,-1 3 4-16,4 2-10 0,-3-4 3 16,8 6 12-16,-3 3-6 0,-2 3-3 0,2 0 4 15,3 3 4-15,-3 3-14 0,-2-2 6 16,7 4-14-16,-7 0 8 0,-3-3-9 0,3 2 13 15,-2 1 22-15,7-2-26 0,-3 1 20 0,-2-1-23 16,2-1 17-16,3 1-4 0,1-2-11 16,-1-1 14-16,-3-3-19 0,5 0 7 0,2-2 15 15,-2-2 1-15,4-4 1 0,5 0 3 0,0 0 6 16,0-2-2-16,0-1-10 0,0 8 13 16,21 31-11-16,-12-25 2 0,5 0 4 0,2 3 8 15,5-3-24-15,-1-3 6 0,8 1-11 0,-8 2 10 16,10-1 5-16,0 1-4 0,-5-2-1 15,12-4-6-15,-5 0-15 0,0-1 17 0,2-1 1 16,5-2 0-16,0-1 21 0,-2-4-34 16,7 0 12-16,-3 0 5 0,9 0 2 0,-1-3-10 15,1-4-15-15,0 2 7 0,3-5-2 0,-28-2 7 16,12 0 25-16,11 0-2 0,-2 0-17 16,5 0-9-16,-1 0-3 0,-2 0 9 0,58-20 16 15,-51 14 3-15,-3 0-14 0,3-2 1 0,3-3-12 16,4 1 21-16,0-2-15 0,-3-1 0 15,1-2 10-15,0-3 1 0,4 3-23 0,-2-1 10 16,0-1-16-16,-5 1 16 0,-2-2 3 0,0-2-20 16,-2 4 12-16,-3-2-9 0,5-3 19 15,-4 1 1-15,-6 1 16 0,1 0-40 0,-2 4 30 16,-3-4-7-16,-9 0 18 0,10 1 3 16,-6-1-14-16,1 1-1 0,-7-3 10 0,4 1-9 15,-2-2-2-15,-4 1 16 0,-3-2-3 0,0-2 1 16,-2 1-4-16,-2-1-20 0,2-1-1 15,-5-3 33-15,3-2 1 0,-8 1-5 0,8 0-16 16,-5-4-6-16,-4 1 15 0,1 0-5 0,-1-5 2 16,-5 4-18-16,-7-2 13 0,4 2 0 15,-4 16 0-15,0-6-3 0,-20-35 1 0,4 28 16 16,-3 1-24-16,-6-2 16 0,0 6-10 16,-7-3-3-16,0 5-5 0,-5 1-4 0,-2 1 12 15,0 3 9-15,-7-1-15 0,-2 3-8 0,2 0 6 16,-4 2 1-16,-3 0-10 0,-2 0-6 15,0 3 21-15,0 0-5 0,4 0 6 0,1 4-26 16,2-2 21-16,4 1-2 0,1 0 0 0,-10 0 13 16,9 0-14-16,-2 3-3 0,1 0 4 15,1 0-7-15,-2 5 7 0,23 1-16 0,-18 0 16 16,-3 0-13-16,-6 0 6 0,-1 0 12 0,1 0-7 16,-53 19 2-16,52-10 1 0,-4 3 0 15,9-3 4-15,-2 4-2 0,2 1 0 0,5-2-8 16,-2 0 12-16,4 0-22 0,-3 0 1 0,3 5 1 15,0-1 19-15,3 0-6 0,6 2 7 0,-4-3-13 16,4 2-3-16,9 2 0 0,-4 0-3 16,4 3-4-16,-2-3 0 0,-2 5 3 0,7 0 0 15,-3-1 11-15,10 5 0 0,-10-4-1 16,-2 4 9-16,7 1-1 0,-2-2-18 0,-3 3 6 16,0-2-21-16,3 1 3 0,2 0 2 15,-9 0 6-15,6-1 9 0,-4 1-12 0,-4 1 28 16,6 1-11-16,1-5-4 0,4 1 8 0,-3-3-15 15,3 5-3-15,2-7 18 0,3 2-21 16,-3-4-6-16,5 6 8 0,2-11 4 0,-2 0 5 16,4-3-5-16,5 1 5 0,-4-2 6 0,4 1-16 15,-5-2 5-15,5-2 10 0,0 2 0 16,0 1-23-16,0-11 23 0,0 10-15 0,0 1-1 16,0 8 12-16,0 1-10 0,0-2 8 15,23 25 19-15,-16-29-12 0,-2 2 9 0,8 2-23 16,-1 3 9-16,2-3-8 0,2-2 11 15,0 1 20-15,7 1-5 0,-7-2-15 0,7-4 9 0,-3 5-7 16,1-4 15-16,4 6-5 0,-4-3-4 16,6 0-17-16,3 5 10 0,-5-3 14 15,1 1-17-15,-1-2-3 0,5-2 32 0,-5 0-17 16,0 1 4-16,0-1 3 0,0 1-16 16,1-5-13-16,-3 4 26 0,2-1-23 0,0-1 20 15,5 1 3-15,-5-1-4 0,0-2-14 16,5 4 12-16,0-3-9 0,0-1 20 0,4 0-30 0,-2-1 24 15,3-1 10-15,-1 2 1 0,0-3-27 16,1 2 2-16,-1-2-1 0,-2-2 2 0,3 4 9 16,-5-7-6-16,-1 4 5 0,1-2-8 0,0-1 7 15,4-3-15-15,-13 0 14 0,13 3-5 16,-20-4 7-16,7 0-7 0,9 0 19 0,-5 0-29 16,9 0 14-16,28-15 16 0,-34 11-3 0,-1-5-11 15,-8 8-1-15,6-5-14 0,5 0 5 16,-5-2-8-16,0 0 19 0,0-2-22 15,0 1 29-15,-2-3-9 0,7-6 6 0,2 5-7 16,-4-1 7-16,-3-4 10 0,5 2-19 0,2-2-2 0,-5-2 8 16,-1 4-5-16,-1-5-8 0,0 1 9 15,-2 1-10-15,0-1 10 0,2 1-17 0,-6 0 9 16,-1 1-1-16,-2-2 9 0,2 5-13 16,-4-2 24-16,0 0-14 0,-5 0 2 0,-2 7 4 15,-3-1-23-15,6-5 21 0,-1 2 4 16,-5 4-23-16,6-2 5 0,-6-1 18 0,-2 1 16 15,8-8-20-15,-8-4-8 0,3 0 14 0,1 1-7 16,-3 3 10-16,1-6-12 0,5 2 2 16,-2 0-3-16,0-1 17 0,0-1-2 0,2 1-8 15,-2 2-9-15,-5 2 3 0,5-3 3 16,2-1 3-16,-9 2 6 0,5 6-5 0,-3 0-7 16,-2 2 28-16,0-1-16 0,0 2-21 0,0-1 7 15,0-7-7-15,0-5 22 0,0 0-8 0,-18-31-3 16,9 29 1-16,-5-2-3 0,5-1 8 15,-3 1-7-15,1 2-12 0,0 2 32 0,-6-1-22 16,1 5 3-16,-2-1-12 0,-3 2 14 16,1 2-8-16,-3 1 4 0,0-2 15 0,-5 0-14 15,-4 5 0-15,2 0-6 0,-4 2-11 0,0 0 21 16,-5 1 2-16,2 1 8 0,-2 0-4 16,-2 1-14-16,-3 1 2 0,1 5 3 0,-3-4-8 15,2 5 12-15,-2-4-7 0,5 1-4 0,-12 1 5 16,12 1 12-16,-3-1-25 0,6 2 7 0,-4-1 8 15,3 2-18-15,-2-1 6 0,7 1 18 16,-3 1-1-16,0 1-10 0,1 1-8 0,17 0 11 16,-6 0-1-16,-5 0 12 0,0 0-20 0,-2 0 15 15,2 0-18-15,1 0 3 0,-29 15 11 0,26-8-3 16,2 1 9-16,-4 2-12 0,4 0 16 16,-4 3-4-16,4-4 2 0,-2 4-2 0,0 4-12 15,0-1 12-15,-3 3-2 0,10 0-9 16,-9-1 0-16,4 0 27 0,0 1-19 0,5-1 14 15,-5 1-13-15,0 1-23 0,10-2 14 0,-3 0 25 16,-3 1-27-16,6-2 11 0,-5 1 1 16,6 0 2-16,-6 0-14 0,4 4 23 15,1-2-14-15,1-1 0 0,-6-1-10 0,4 0-6 16,1-1 2-16,1 0 12 0,-1 1 2 16,-1-1-8-16,5 1 7 0,2 3 3 0,-2-3 15 15,-2 1-39-15,2-5 16 0,-2 5 8 0,2 4 1 16,-3-4-4-16,3-1-2 0,-4 6 5 15,-1-4-8-15,3 3 4 0,-3 0-4 0,3-3-11 16,2 1 10-16,-1-1 0 0,4 3 8 16,4-5 5-16,-8 3-9 0,4-2 10 0,8-1-28 15,-2-6 27-15,3 0-18 0,-1-1 0 16,-4-2 13-16,9 1-9 0,-2-1 5 0,2 0-10 16,0 1 0-16,0-10-17 0,0 10 35 0,0 6-21 15,16 26-9-15,-3-19 4 0,-1-1 8 0,4-1 7 16,-7-5-3-16,0 4 7 0,3-1-25 0,6-1 9 15,-6 2 1-15,-3-6-6 0,9 2 9 16,-11 0 15-16,2-4-29 0,-4 2-15 0,4-4 0 16,-7-1-30-16,3-3-100 0,4 5 4 15</inkml:trace>
  <inkml:trace contextRef="#ctx0" brushRef="#br0" timeOffset="163969.45">30679 1842 236 0,'0'0'47'0,"0"0"6"0,0 0 2 16,0 0-4-16,0 0-19 0,0 0 1 15,0 0-8-15,0 0 3 0,0 0-11 0,0 0 5 16,20 30-11-16,-15-30 10 0,6 1-3 0,-2-1-22 16,1 1 20-16,-10-1-12 0,13 0 8 15,-1 0 11-15,29 7-11 0,-11-4-22 0,-3-1 18 16,3-1-11-16,0 5 23 0,2-4-5 15,-18-2-18-15,16 0 11 0,4 0 4 0,3 0-12 16,2 0-4-16,46-14 23 0,-44 10-33 16,2 1 16-16,6 3 8 0,-8-2-15 0,5-1 22 15,-7 0-25-15,7 1 8 0,-7 1-6 0,6 0 3 16,-6-2 0-16,-18 3 7 0,7 0 11 16,8 0-5-16,-1 0-7 0,8 0 9 0,-6 0-4 15,7 0-18-15,-3 0 9 0,-2 0-3 0,4 0 0 16,-6 0-4-16,4 0 20 0,-4 0-30 0,0 0-2 15,-3 0 7-15,0 0 5 0,33-16-12 16,-35 14 6-16,-7 0 4 0,-4 1 0 0,-5-2-9 16,0 3 11-16,-2-2-3 0,2 2-33 0,-5 0 1 15,1 0-3-15,-1 0-1 0,-2 0-25 16,7 0-30-16</inkml:trace>
  <inkml:trace contextRef="#ctx0" brushRef="#br0" timeOffset="165941.46">26420 1719 232 0,'0'0'88'0,"0"0"-45"16,0 0 13-16,0 0-14 0,0 0 9 0,0 0-9 16,0 0-1-16,-16 2 3 0,-4 10-32 0,-6 0 9 15,4 0 5-15,-4-2-8 0,1 4 5 16,-2-4 8-16,4 2-21 0,-3-1-9 0,6 1 10 16,-8 3 2-16,1-2 8 0,-3-1 1 0,0 3-14 15,0-3 0-15,-4 3-14 0,0 0 13 0,1-3 10 16,-1 2-14-16,4 2-9 0,-4-2 20 15,4-1-10-15,-4 3 4 0,-1 1-3 0,1-5-18 16,2 3 13-16,-5 0 10 0,5 0-7 16,-7 0-12-16,5-2 31 0,-3 4-14 15,5-2 15-15,-5-1-7 0,3-1-10 0,-1 0-7 16,-4 0 4-16,-2 1 7 0,-3 0 8 0,8-3 8 16,-10 3-27-16,2 0 33 0,1-1-11 15,-5-1-20-15,4-2 24 0,-2-1-8 0,3 2-1 16,-6-2-2-16,4 0-2 0,1-3-1 0,3-3 13 15,4 6-8-15,0-3 4 0,5-3-4 0,2-3-22 16,1 3 16-16,1 1 7 0,3-3-7 16,-3 3-15-16,8-1 16 0,-10 0-5 0,-4 6 4 15,1-3-5-15,-3 0 5 0,-1 3-9 16,-2 1-1-16,5 1-4 0,-8-1 12 0,3-1 0 16,-4-3-4-16,-1 2 2 0,8 1-14 0,-8-2 7 15,7-5 5-15,-4-1-5 0,2 4-1 16,5 1-13-16,2-3 16 0,0-1 1 0,2 0-1 15,0 0-10-15,9 2 9 0,1-3-4 0,6 1-1 16,-4-1-2-16,6 0 5 0,-2 3-13 16,3-3 1-16,-1 1 2 0,3 0 22 0,0-1-12 15,0 1 12-15,0-1-12 0,2 1 1 16,2-1 6-16,-4 0-11 0,4-1-4 0,-4 2 2 16,7-2-1-16,-7 2 4 0,7-2 7 0,-3 0-6 15,0 0-7-15,3 3-1 0,0-2 6 16,-3-1-17-16,3 3 15 0,0-1 3 0,2 2-20 15,0-3 10-15,0-1-35 0,0 0-4 16,0 0-18-16,0 0-17 0,20 11-102 0,-8-11 8 16</inkml:trace>
  <inkml:trace contextRef="#ctx0" brushRef="#br0" timeOffset="166471.44">25129 2351 269 0,'-41'14'62'0,"-2"-2"-11"0,1 0 25 0,-1 0-21 0,-3-3-4 16,2 1 9-16,3-2-16 0,-5-2 11 0,3 1-4 15,1 1-12-15,-4-7 13 0,3 4-16 16,4-4 3-16,-9 3-11 0,4 1 6 0,1-1 4 15,-1-2-6-15,3 3-19 0,2 1 11 16,-5-5-13-16,3 4 1 0,-3-2-6 16,3 0 17-16,-2 1-15 0,1-1-7 0,6-3 11 15,-3 2 9-15,2 3-18 0,5 0-5 0,2 1-14 16,0-1 14-16,5-1 4 0,4-1-12 16,5-1 9-16,3 1 9 0,3-3 5 0,-1 1-13 15,11-1-1-15,0 0 10 0,0 0-4 0,-12 0 13 16,12 0-13-16,-11 0-5 0,11 0-4 0,0 0 8 15,-12 0 2-15,12 0-6 0,0 0 10 16,-9 0-21-16,9 0-1 0,0 0-12 0,0 0 6 16,0 0-8-16,-13 0-3 0,22-1-18 0,-7-1-28 15,7 0-49-15,3-2-132 0,13-3 5 16</inkml:trace>
  <inkml:trace contextRef="#ctx0" brushRef="#br0" timeOffset="167070.32">25861 2037 237 0,'-32'12'62'0,"-7"0"-16"0,4-3-6 0,-10 3 0 16,6 0 12-16,-7 0-19 0,2-1 22 0,-4 0-13 16,2-2-15-16,0 2 15 0,7 1-19 0,-7 0 9 15,7-3-7-15,-6-2-4 0,1 0 18 16,5-2-12-16,2 1 8 0,3-3-8 16,0 3-9-16,1-1 7 0,-1 2-14 0,4-2 11 15,5-1-2-15,0-3-19 0,-5 7 8 16,5 1 2-16,-5 0 15 0,-2-1-14 0,4-1-16 15,-1 0-2-15,1-2 17 0,7 4-8 16,-4-6 9-16,9 0 1 0,2 1 13 0,-2-2-26 16,3 1 15-16,1 0-3 0,1 0 0 0,4 0-2 15,-19 6 8-15,8-6 0 0,2 1-6 16,5-3-13-16,-1 1 14 0,3 0-4 0,2 1-13 16,-2 0 1-16,7-3 5 0,-3 0 11 15,-4 1-20-15,2 1 2 0,2-2-1 0,1 0 19 16,-1 1-1-16,5 1-4 0,-4 1-19 0,-1-2-7 15,3 1-12-15,-1-2 9 0,3 0-2 0,0 0-16 16,0 0-13-16,0 0-5 0,19 6-43 16,-12-6-147-16,2-3 7 0</inkml:trace>
  <inkml:trace contextRef="#ctx0" brushRef="#br0" timeOffset="205068.82">26244 1843 217 0,'0'0'143'0,"0"0"-20"0,0-20-17 15,0 20-15-15,0 0-12 0,0 0-8 0,0 0-10 16,0 0-14-16,0 0-9 0,0 0-3 16,0 0-3-16,0 0-3 0,11 1 3 0,-11 10-11 15,-4 17-4-15,4-16 15 0,0 9 0 0,0 8-4 16,0 0-2-16,0 1 4 0,0 2-7 16,0 1-3-16,0 0-1 0,-12 2-10 15,-2 33 0-15,12-33-1 0,0-5-8 0,0-2 2 16,2-7 1-16,-5-3-1 0,5-6 0 0,0 0 23 15,-5-3 11-15,5-3 14 0,0 0 21 0,0 0 5 16,0-3-5-16,0-3-4 0,-4-1-10 0,4-1-4 16,-5-4-20-16,3-3 12 0,2-2-11 15,-5-20 1-15,1-4-10 0,-1-4 6 0,-4-1-11 16,0-3 2-16,-3-4-2 0,1 7-3 0,2-5-3 16,-5 0-6-16,-2 3-1 0,2 2 0 15,-6-1 6-15,10 8 6 0,4 6-22 0,-4 2-3 16,1 10 9-16,5 6 4 0,1 9-10 0,3 0-11 15,0 0 21-15,-9 21-4 0,0 7-12 16,4 2 14-16,5 8-4 0,0-2-1 0,0 3 1 16,0 4 2-16,0-19-4 0,0 10-2 0,0 7 11 15,0 2 0-15,0-2-5 0,0-4 6 16,0-1-11-16,0-9 7 0,0-5 0 0,0-5-3 16,0-2 15-16,0-3 4 0,0-12 7 15,0 9-6-15,0-9 5 0,10 7-11 16,-10-11-3-16,2-2-3 0,-2-3-1 0,2-2-23 15,-2-1-28-15,-2-15-13 0,2 17 4 0,0-5-103 16,0 1-89-16,0 1 21 0,-19-21-167 16,13 16-12-16,3-7 54 0</inkml:trace>
  <inkml:trace contextRef="#ctx0" brushRef="#br0" timeOffset="206114.35">29922 1247 277 0,'-21'0'106'0,"21"0"13"0,0 0-53 16,-50-14 6-16,41 18-9 0,-1 1-11 0,-1 11 3 15,-3-2 0-15,3 5-19 0,2 8 2 16,4 5 9-16,0 3-2 0,1 7-4 0,4 6 1 16,0-22-4-16,0 12-4 0,0 8-4 0,18 57-2 15,-6-40-3-15,-3 1 0 0,7 2 6 0,-7-3-17 16,7-3 14-16,-2-7-5 0,2-3-12 16,-7-6 6-16,0 0 13 0,7-3-15 15,-7-8 10-15,1-5 17 0,-3-2 10 0,-7-9 41 16,4-4 14-16,-4-4 17 0,5-3-19 0,-5-6-11 15,0 0-10-15,0-6-4 0,-5 1-7 16,5-2-19-16,-4-4-4 0,-1-14-6 0,-2-2-4 16,-2-7 4-16,0-7-17 0,4 4 4 15,3-5 2-15,-7-3-16 0,4 1 1 0,-4-2-6 16,2-2 7-16,-7 0-9 0,10 2 0 0,-1 4 4 16,-2 4-11-16,3 7-1 0,4 9-7 15,-5 6-10-15,5 9 7 0,0 7 5 0,0 1-3 16,0 7-4-16,5-1 3 0,6 17 9 15,-2 2-3-15,-4 2 1 0,9-1-3 0,-8 6 0 16,8-5-7-16,-5 4 5 0,-2 0-19 16,2-2-3-16,-4-2-3 0,0-1-11 0,2-2-27 15,-7-4 5-15,0-21-103 0,0 14-65 16,0-4 19-16,0-10-188 0,-17 16 18 16,13-20 29-16,-10-12 2 0</inkml:trace>
  <inkml:trace contextRef="#ctx0" brushRef="#br0" timeOffset="206891.38">25976 1967 247 0,'0'-8'130'0,"0"0"-21"15,4-1 10-15,-4 2-17 0,0 0-13 16,0 2-3-16,0-2-14 0,0 2 4 0,0-1-9 15,0 3-7-15,0-3-22 0,0 4-1 16,0-2-4-16,0 4-11 0,0 0-6 0,5-1 10 16,-5 5-8-16,4 1 12 0,1 2-3 0,6 12-14 15,-1 4-8-15,-1 4 1 0,2 5-1 16,-2 5 10-16,1 5-2 0,-4 0-2 16,4 1 1-16,-1 5 12 0,2-6-12 0,-6 3 3 15,4 0-9-15,-2-2 2 0,2-2-3 0,5 5 5 16,-7-7-8-16,2-4 4 0,0-4 12 15,0-4-9-15,3-3-2 0,-8-6 8 0,1-6 22 0,-3-2 17 16,-2-3 13-16,5-3 3 0,-3-3-2 16,-2-1-3-16,0 0-12 0,0 0-9 0,0 0-2 15,7-25-3-15,-7 15-11 0,4-15-4 16,-4-1-16-16,5-4-5 0,-5 10-9 0,5 0-9 16,-5 4-32-16,0 16 5 0,0-12-107 0,0 2-125 15,0 10 17-15,-21-38-115 0,7 20 6 0,-9 0-28 16</inkml:trace>
  <inkml:trace contextRef="#ctx0" brushRef="#br1" timeOffset="214039.51">26248 1864 301 0,'-27'31'108'0,"25"2"9"0,2-12-33 16,0 10-22-16,0 7 4 0,0 6-19 16,0 1 13-16,0 4-7 0,0 1-4 0,20 50-8 15,-15-53-4-15,-1-1-5 0,1-4-15 16,0-5-2-16,1-5 37 0,-1-2-23 0,0-6-1 15,-5-6-4-15,2-3 17 0,0-5 11 16,-2-10 16-16,0 0 4 0,0 11-2 0,0-11 18 16,0 0-28-16,3 15 9 0,-3-18-4 0,0-5-11 15,-3-2-8-15,1-26-1 0,2 18-19 0,-12-45 4 16,3 21-4-16,2-10-1 0,-6-2-11 16,1-6 8-16,-2 0-5 0,3 5-2 0,2 2 2 15,0 4 6-15,-3 5-9 0,3 4-17 16,0 0 13-16,2 13-5 0,2 10-5 0,3 11-6 15,4 12-5-15,-2 3 14 0,7 21-4 16,2 12 4-16,-2 1-5 0,7 11 14 0,0 5-5 16,-3 4 11-16,3 4-21 0,2 5 14 0,-2 1-6 15,2 2 4-15,0-1-6 0,-2-1 2 16,-1-6 5-16,-1-5 2 0,2-7-8 0,-5-4 11 16,2-11 1-16,-2 1 25 0,1-14 7 0,-6-9-3 15,3-15-13-15,-7-3 1 0,9-34 7 0,-4-6-23 16,-5-7 6-16,0 21 0 0,0-16-6 15,0-12-10-15,0-7 1 0,-28-77-9 0,21 57 6 16,-2-4-10-16,-2 5-7 0,2 5 5 16,0 7-2-16,-5 8 2 0,7 6-1 0,2 9-6 15,-2 0-6-15,3 15-10 0,2 9 10 0,2 21-5 16,0 0-3-16,4-7 11 0,-2 14-6 0,-2 4 12 16,7 17 5-16,-7-7-6 0,5 39 7 15,-1-17-20-15,1 2-21 0,0 2-21 0,2 2 6 16,-3-4-95-16,1-6-100 0,4-9 19 0,2-6-159 15,-11-15 17-15,5-6-1 0</inkml:trace>
  <inkml:trace contextRef="#ctx0" brushRef="#br1" timeOffset="-214299.09">29926 1339 333 0,'21'27'115'0,"14"33"-14"16,-26-21 52-16,2 0-36 0,-2 3-7 0,3 3-13 15,-3-2-8-15,-4 3-6 0,4 1 1 0,2 5-5 16,3 2 0-16,-5-3-5 0,3 2-8 16,1 2-1-16,-6-7-12 0,2-5-8 0,1 2 13 15,1-4-26-15,-2-8 13 0,-4-3 4 0,4-5 3 16,-4-7-8-16,-3-4 7 0,-2-4 5 15,4 1 4-15,-4-4 5 0,0-7 15 0,0 0-16 16,0 0 15-16,0 0-17 0,5 14-8 16,-5-18-5-16,0-5-4 0,0-19 2 15,0 10-9-15,0-12-6 0,0-8-2 0,0-8-4 16,0-5-15-16,0 2 3 0,0-3-9 0,0 1 2 16,0-1 4-16,0-1-1 0,-16-51-14 0,16 61 6 15,-5 5-9-15,5 10 6 0,0 1 3 16,-4 7-6-16,4 7 1 0,-5 4-5 0,5 5 7 15,0 4-9-15,0-2 7 0,0 8-4 16,0-1 5-16,0 3-4 0,0 2-3 0,0 21 9 16,0-16-5-16,0 9 5 0,0 6-4 15,0 0 2-15,0 6 9 0,16 37 2 0,-16-32-7 0,3-1 3 16,-3-23-4-16,0 8 0 0,0 6 2 16,0 1 4-16,0-7-6 0,0-2 2 0,0-5 7 15,0-3-3-15,0-5-8 0,0-10-6 16,0 0 8-16,2 17 0 0,2-23 0 0,1-3-3 15,-5-18 5-15,0-5-5 0,0 14 7 0,0-10-5 16,0-5-3-16,0-6 7 0,0 2-2 16,0-2-11-16,-16-27 15 0,11 42-5 0,1 7-1 15,-1 4-6-15,5 4 3 0,0 7-2 0,0 4 4 16,0 2-3-16,0 4 4 0,5 1-2 16,4 21 6-16,-2-3-6 0,2 12 7 0,0 1 1 15,3 1-4-15,-3 3-5 0,7 0 1 0,-7-2-10 16,0-2-15-16,-2 2-15 0,-2 7-10 15,-1-2-33-15,-4-2 7 0,0-5-100 0,0-22-105 16,0 3 20-16,0-1-123 0,-20 4 22 16,8-24 18-16,-2-5 4 0</inkml:trace>
  <inkml:trace contextRef="#ctx0" brushRef="#br1" timeOffset="-212983.77">25590 2420 236 0,'0'0'44'0,"0"21"5"0,0-21-21 0,0 0 37 0,-25 41-6 15,27-35-125-15,1 0 73 0,4-2 78 0,-7-1-34 16,4-3 15-16,-4-2-29 0,5-2-7 16,-5-1 41-16,2-3-49 0,0-3 20 0,5-17 14 15,-7 5-26-15,5-2-3 0,-5-5 4 0,4-3-18 16,-4 0 12-16,5 3-7 0,-5 7-2 16,0 6-2-16,0 2 15 0,0 1-3 15,0 5 17-15,0 3-6 0,2-1-5 0,-2 5-3 16,0 2-1-16,0 5-5 0,3 2-1 0,3 16 3 15,-1 7-10-15,4 1 6 0,-4 2-9 16,-1 3 0-16,3 6-11 0,2-5-1 16,-4 3 7-16,-5-3-4 0,5 0 1 0,1-1-3 15,-1-6 16-15,0-3 0 0,4-8-5 0,-9-5 14 16,0-4 14-16,0 1-3 0,4-5 13 16,-4-2-5-16,0-2-4 0,0-2-4 0,0 0-6 15,0 0 4-15,3-15-6 0,-3 3 1 0,0 0-7 16,2-21-11-16,0-6 4 0,-2 20 1 15,0-10 2-15,0-6-2 0,0 0-16 0,0 0 3 16,0 2-4-16,0 7 3 0,0 6-1 16,0 5-10-16,-16-6 12 0,16 18 5 0,0 3-4 15,0 4 1-15,0 0-4 0,0 6-10 0,0-1-6 16,0 3-5-16,0 21 3 0,0-17-63 16,0 7-1-16,0 7-47 0,0-1-57 0,21 22 18 15,-7-34-190-15,-3-10 9 0,7-4-5 0</inkml:trace>
  <inkml:trace contextRef="#ctx0" brushRef="#br1" timeOffset="-212425.05">26957 1850 304 0,'105'-72'85'0,"10"-9"-28"0,9-4 13 0,7-5-16 0,2-2-6 0,7-2 14 15,-1-4-19-15,1 0-28 0,-2 4 14 0,-3 7-8 16,-4 3 16-16,-17 12-18 0,-6 4 11 15,-7 7-11-15,-21 9-41 0,-6 11-14 0,-15 4 17 16,-13 8-9-16,-7 8-14 0,-14 6-12 16,-15 5-95-16,-10 10 4 0</inkml:trace>
  <inkml:trace contextRef="#ctx0" brushRef="#br1" timeOffset="-212159.51">27117 2188 226 0,'49'-42'113'0,"10"-7"-15"0,8-4-12 0,11-5-32 16,11-8 7-16,3-4-12 0,6-4-29 0,8-1 0 16,-3-1-25-16,3 1-13 0,4 3-25 0,-7 0-74 15,-11 3-166-15</inkml:trace>
  <inkml:trace contextRef="#ctx0" brushRef="#br1" timeOffset="-211896.26">27315 2353 304 0,'0'7'150'0,"7"-14"-36"0,27-14-16 0,10-9-10 0,15-10-12 15,12-11-10-15,14-8 0 0,5-8-16 16,15-2-5-16,3-5-12 0,2-2-1 0,9 0-23 15,0 4 13-15,-4 0-3 0,0 2-2 16,-5 3-6-16,-5 5 0 0,-6 4-2 0,-10 6-3 16,-9 5-12-16,-8 4 15 0,-8 5-43 15,-9 8-9-15,-12 4-32 0,-6 4-15 0,-7 1-101 16,-12 6 11-16,-11 9-194 0</inkml:trace>
  <inkml:trace contextRef="#ctx0" brushRef="#br1" timeOffset="-210782.16">27211 2419 222 0,'95'40'69'0,"-70"-40"19"0,14 0-31 0,52 23 23 0,-36-11-28 16,3 7 3-16,-3 8-3 0,4 3-3 0,1 2-6 15,0 8 21-15,2 1-47 0,-7 3 26 16,4 1-13-16,1 2 6 0,-1 1-18 16,1-4 14-16,4 3 6 0,1 1-5 0,1 1-3 15,3-1-3-15,2 4 36 0,7 1-25 0,-2 0 9 16,2 5-28-16,-3 2-6 0,5 2 17 0,1 3 8 16,-3 4-4-16,-3 1 2 0,-4 6-8 15,3 0 5-15,6 1 7 0,-11 1-10 16,-3 3-14-16,3 1-2 0,-5 1-10 0,-4-1 9 15,0-1-2-15,-10 0-15 0,5 0 15 16,-5 0 10-16,1 0 5 0,-12-2-20 0,0-1 19 16,-5-2-9-16,-8 2 3 0,-1 0-21 15,0-3 27-15,-9-3-28 0,-2 0 19 0,-3 1 5 16,-2-1 7-16,-9 0 0 0,5-1-7 16,0-2 9-16,-5-2-8 0,0-7-14 0,0-32 17 15,0 11-12-15,0 6-2 0,0 1 5 0,0-3-14 16,0-5 8-16,0-7 0 0,0-7 3 15,0-4-1-15,0-1-19 0,0-8-3 0,0 1-20 16,0-12-8-16,0 7 3 0,-16 10-35 16,13-13-17-16,1-4-32 0,-3 0-106 0,1-2-127 15,4-2 44-15,-5-1-21 0</inkml:trace>
  <inkml:trace contextRef="#ctx0" brushRef="#br1" timeOffset="-210385.42">29369 6292 215 0,'14'26'147'0,"-3"3"-26"0,3-4 12 15,2 5-9-15,3 1-4 0,1-5-18 0,5 3-8 16,-4-2-2-16,9 1-1 0,-5-4-30 16,10-4 11-16,-6-2-4 0,6-2 12 15,-1-7 1-15,1-3 6 0,-15-6-8 0,5 0-1 16,44-33-4-16,-34 12-15 0,-3-6-12 0,-2-12 6 16,4-1-19-16,0-4 5 0,-4-5 7 15,0 1-20-15,-9-4 1 0,4-1-2 0,-2-1 4 16,-7 2-5-16,0 1-6 0,-2 6 13 0,2 1-3 15,-7 5-8-15,-5-1-1 0,10 4-2 16,-7 8 7-16,-2 4-7 0,-1 6-15 16,1 4-24-16,-3 4-7 0,-2 10-30 0,0 0 6 15,0 0-91-15,0 0-86 0,0 0 17 0,0 0 18 16,0-12-166-16,-21-3 20 0,21 10 8 0</inkml:trace>
  <inkml:trace contextRef="#ctx0" brushRef="#br1" timeOffset="-209803.2">31007 6272 585 0,'-39'20'177'0,"0"6"-36"0,-5 4 7 0,3 5-35 0,2 5 1 16,2 0-12-16,3-1-12 0,8 4-17 15,6-3 0-15,1 3-9 0,10-2 3 16,2-3-12-16,7-6-14 0,0-20 2 16,0 6 5-16,32 14-3 0,-18-23-13 0,5-8 8 15,-3-1-7-15,4 0 1 0,31-30-12 16,-17 11 5-16,-9-2-6 0,5-3 2 0,0-5-11 15,-5 2 9-15,3 2 8 0,-8 2-1 0,1-1 8 16,4 6 0-16,-11 8-7 0,-7-1-3 16,2 5 7-16,-4 2-19 0,-5 4 6 0,0 0 2 15,0 0 4-15,16 40-9 0,-12-11 3 0,5 7-1 16,-4 1 10-16,0 5-9 0,-1 2-5 16,-2 1-2-16,-2-1 7 0,5 6-13 0,-5 1 4 15,5 1-1-15,-5 1-5 0,0-5-9 0,4-2-21 16,-4-6-21-16,0-7-21 0,0-4-11 15,9-8-19-15,-4-6 8 0,-3-9-184 16,-2-6-107-16,0 0 26 0,5-11 8 0,-5 1 10 16,-5-17 19-16</inkml:trace>
  <inkml:trace contextRef="#ctx0" brushRef="#br1" timeOffset="-209354.18">31626 6326 320 0,'0'-5'187'0,"0"1"-51"0,0 0-17 0,-5-1-7 0,5 2-11 16,-5 0-20-16,1 0-1 0,-3 0-17 15,-2 3-9-15,0-1 1 0,2 1 14 0,-2 1-18 16,-5 0 2-16,5-1-4 0,-33 20 1 0,17-8-9 16,-5 1-14-16,7 1 7 0,-2 2-4 15,2-2-6-15,0-2 5 0,3 0-11 0,1 1 11 16,3-3-19-16,9-3 25 0,-2-3-16 15,0 1-9-15,4-2 14 0,1 0-5 0,-1-2-4 16,3 2 5-16,0 0-17 0,-1-3 7 16,-1 1 3-16,4-1 4 0,0 1-8 0,0-1-4 15,0-1-15-15,0 1 10 0,0 1-22 0,4-1 7 16,-4 0 3-16,0 0-26 0,0 0 13 16,3-1 0-16,-1 2-70 0,-2-1-45 0,0-1-154 15,-2-3-46-15,4 0 12 0,-2-2 2 16</inkml:trace>
  <inkml:trace contextRef="#ctx0" brushRef="#br1" timeOffset="-208908.58">31580 6284 385 0,'-3'-2'175'16,"1"1"-28"-16,-2-1-19 0,-6 4-10 0,4-1-16 15,-17 7-17-15,-7-2-1 0,5 4-14 0,-5 4-6 16,5-2-15-16,8 0 8 0,-1 4-20 16,-2-2 10-16,10-2-26 0,-3 4 26 0,1-2-22 15,8-2-3-15,4 0 3 0,0-3-2 16,0-9 0-16,0 0 0 0,0 13-16 0,18 1 13 15,-11-7 6-15,13 4-19 0,-1 1-4 0,6 3 7 16,-2-2-7-16,2 1 9 0,0 2-2 16,1 0-2-16,-1 1-10 0,0 2 6 15,-4-2-3-15,2 5 9 0,-3-5-12 0,-4 5-1 0,0-2 17 16,-7 1 13-16,5-3 11 0,-7-3-1 0,-5 0 10 16,1 0 4-16,-3-15-5 0,0 19-2 15,-21 26 1-15,5-21-17 0,-5-1 11 0,-2 2-15 16,-2-6 1-16,0 1-3 0,2 1-6 15,-4-5-3-15,-3-4-2 0,5 0-16 0,-1-1-25 16,3-8-10-16,3-2-19 0,20-1 4 0,0 0-119 16,-25-16-124-16,25 4-63 0,11-17 25 15,-2-2 4-15,12-2 30 0</inkml:trace>
  <inkml:trace contextRef="#ctx0" brushRef="#br1" timeOffset="-208329.79">32096 6214 424 0,'4'28'207'0,"-6"2"-24"0,2-12-14 0,0 9-19 16,0 6-7-16,0 1-21 0,0 5-23 0,0 2-6 16,21 47-19-16,-19-46 5 0,5 3-15 0,-5 0-9 15,7-6 0-15,-2-9-1 0,5 0-6 0,-6-5-11 16,-1-2-6-16,2-4 17 0,-2-8 10 15,-1-4-14-15,1-7 0 0,-5 0-2 0,0 0-10 16,0 0 7-16,16-14-19 0,-14 4 7 16,0-3 7-16,-6-14-21 0,4 10 3 0,-23-29-3 15,9 16-3-15,-4-3-5 0,-3 3-9 0,-4 3 7 16,-5 2 9-16,5 7-11 0,6 2-5 16,-8 6 5-16,-1 8 0 0,8 0-17 0,4 2 7 15,0 0 3-15,-23 22 2 0,18-7-1 16,3 1-11-16,9 0 9 0,-3-2 4 0,12 0-16 15,0-5 14-15,0-9-7 0,0 0 2 0,21 16 10 16,-12-14-4-16,7-4-1 0,18-2-2 16,-18 4 3-16,39-19-3 0,-22 5 1 0,3-1 2 15,-1 0 3-15,-10 1 8 0,5 0-12 0,-5 5-6 16,0-2 11-16,0 6 11 0,-6 1-21 16,-3 2 22-16,-7 2-15 0,-9 0 1 0,14 0 6 15,20 17-1-15,-18-11 9 0,5 6-2 0,-1 0 3 16,1-2-1-16,-3 2-2 0,1-6 5 15,-1-1 3-15,-4-5 0 0,-14 0 14 0,20 0-5 16,6 0-1-16,17-24-3 0,-15 9 14 16,-10-3-1-16,0 3-12 0,1-2 12 0,-5-3-6 15,-5 3 2-15,-5 2-2 0,-1-1-2 16,-3 3-15-16,0 13 4 0,0-17-4 0,-30-19 3 16,7 19-17-16,-2 5-7 0,-1 2-19 0,-13 2-30 15,3 4-16-15,17 4-35 0,-6 0 12 16,-5 0-192-16,5 0-110 0,-5 0 34 0,-20 18 27 15,32-14-14-15,2-2 6 0</inkml:trace>
  <inkml:trace contextRef="#ctx0" brushRef="#br1" timeOffset="-204394.44">23689 1207 241 0,'0'18'190'0,"0"-18"-26"0,-23 0-29 16,23 0-16-16,0 0-4 0,-34 33-26 0,32-31-4 15,4-1 11-15,0 2-21 0,3-3 10 0,2 3-23 16,0-2 8-16,2-1-8 0,0 1-14 15,2-1-11-15,1 0 14 0,20 0-13 0,-18 0-6 16,9 0-1-16,2 0-11 0,2 0 0 0,22-18-10 16,-22 14-26-16,1 0 0 0,-5-1-67 15,-10 1-15-15,8-5-52 0,-10 1-102 16,3 0 17-16,-5 2-174 0</inkml:trace>
  <inkml:trace contextRef="#ctx0" brushRef="#br1" timeOffset="-204037.14">24377 884 333 0,'19'-12'112'0,"-6"1"18"0,-3 7-6 0,-4 0-15 0,1 0-15 16,-2 1 4-16,-1 2-1 0,1 1-24 0,-5 1-7 16,2 1 10-16,-4 4-3 0,2 0-2 0,-7 15 6 15,0 3-13-15,0-3-11 0,1-3-9 16,-6 2 4-16,5 1-15 0,-2-1 9 0,2 4-6 15,5-3-8-15,0-5 4 16,2-1-1-16,0-3-7 0,0 6-5 0,27 21 3 0,-9-19-1 16,1-2-8-16,1 1 12 0,6-5-7 15,-10 2-4-15,0-4-6 0,-2-1 4 0,-5-3-1 16,0 0-9-16,-5-3 0 0,1 2 4 16,-5 0 4-16,0-7 4 0,0 0-6 0,-27 29-8 15,6-14 6-15,-4 0 8 0,-10 3-8 0,10-2-1 16,-2-1-5-16,1-1 8 0,3-2-7 0,3-2-5 15,1-4-15-15,6 2-21 0,8-4-13 16,-2-1 7-16,3 2-53 0,-1-1-31 0,5-4-53 16,0 0-153-16,9-1 24 0,-2-7-63 15,14-10-15-15</inkml:trace>
  <inkml:trace contextRef="#ctx0" brushRef="#br1" timeOffset="-203604.68">25746 613 325 0,'39'-14'161'15,"0"-2"-11"-15,2 4-35 0,-2-2-11 0,3 4 11 16,-3 4-29-16,-7-2-10 0,0 4 1 0,-5-2-16 15,-8 3 0-15,-3 1-12 0,-2 1-3 0,-5 1-13 16,-5 0 6-16,-4 0 9 0,0 0-29 16,7 7 21-16,-11-1-19 0,1-1 7 0,-10 10-2 15,-3 1-12-15,6-1 2 0,-6-1 2 16,-2 2-4-16,7-4-4 16,4 3 4-16,4-3 11 0,3 0-9 0,0 0-12 0,0-12 7 15,0 0 0-15,21 38-10 0,-7-21-5 0,6 1 6 16,-4-2-2-16,3-2 2 0,-8-3-1 15,-2-2 2-15,-2-2-2 0,0 2-3 0,-7-3 4 16,0 2 21-16,0-8-2 0,0 13 4 0,-27 20 3 16,11-16-9-16,-5-2-1 0,-13 4-1 15,8-5-5-15,-3-1 2 0,-6 0-2 0,10 0 8 16,0-1-10-16,9-3-17 0,-3-2-17 0,-1-1 4 16,1-2-94-16,8-3-80 0,11-1 16 0,0 0-213 15,-14 0-8-15,-2-18 36 0</inkml:trace>
  <inkml:trace contextRef="#ctx0" brushRef="#br1" timeOffset="-202592.41">22862 743 339 0,'-30'0'126'16,"-32"-21"-18"-16,30 31-15 0,-5 4-11 0,0 2-11 15,5 4-11-15,-4-2-6 0,1 3 0 0,5 9 0 16,1-3-12-16,3 0-3 0,1 1-6 15,4-4-2-15,5 1-3 0,5-5 0 0,4-7-2 16,5-3-3-16,2-10 8 0,0 0 10 16,0 0-17-16,16 13-13 0,-5-14 19 0,15-7 9 15,6 2-27-15,0-10 9 0,0-2-13 0,2 1-5 16,-4-4 12-16,2 2 15 0,-4-1-14 16,-3 2-4-16,-2-1-7 0,-5 4 24 0,-4 0-6 15,-3 3 6-15,-1 3-5 0,-4 1-2 16,1 2 4-16,-4 2-3 0,-1 1 11 0,0 1-18 0,-2 1 3 15,0 1 0-15,-2 6-8 0,0 0 10 16,-1 3-13-16,-4 15 3 0,1 4 4 16,-1 3-2-16,4 0-10 0,3-1 7 0,-2 0-9 15,2-1 1-15,0-18 2 0,0 7 8 0,0 0-7 16,16 16-15-16,-7-11-15 0,0-4-17 0,8-1 10 16,-4-7 2-16,1-5-58 0,0-1-4 15,0-3-6-15,-14-2-16 0,20 0-30 16,24-19-76-16,-19 2 15 0,-2 1-164 0</inkml:trace>
  <inkml:trace contextRef="#ctx0" brushRef="#br1" timeOffset="-202244.54">23203 611 307 0,'-23'10'93'0,"0"3"4"0,-2 1-26 0,5 2 4 15,6 3 1-15,-5 0-11 0,8-5-14 16,4-4-6-16,0 1-4 0,7-3 2 0,0-8-7 16,0 0-8-16,0 0 7 0,19 13-5 15,-10-16 20-15,23-3-13 0,-2-6-5 0,-1-1-2 16,1 0-2-16,-7 0-10 0,5-3 1 16,-5 2-5-16,2-1 28 0,-2 8-24 0,-9-4 4 15,-3 5 1-15,-2 2 5 0,-2 1 0 0,0 3 2 16,-7 0-20-16,0 0 6 0,0 0 0 0,32 24-5 15,-21-8-4-15,1 2 6 16,-1 6 3-16,1 3-12 0,-3 0 7 0,-2 3 4 0,4 0-13 16,-6 0 4-16,2 0 9 0,0 0-14 15,0-4 6-15,-3 1-9 0,5-4-10 0,-6-5 2 16,4-5-58-16,-1-3-21 0,4 0-12 16,-6-7-59-16,3-2-131 0,-7-1 13 0,0 0-127 15</inkml:trace>
  <inkml:trace contextRef="#ctx0" brushRef="#br1" timeOffset="-201698.36">24049 500 283 0,'12'20'80'0,"-1"-1"-12"0,3 1-12 15,-5-9 4-15,-2 0-5 0,2-2 0 16,-4 0 2-16,2-4 10 0,-3 0-1 0,-1-1-8 16,1-3 28-16,-1 1-14 0,1-2-8 15,-4 0-5-15,-4-2 2 0,-1 1-7 0,0-1-7 16,-2 2-4-16,-2-3-14 0,-21 3-14 16,12 0 10-16,-7 0-13 0,-7 0 5 0,0 0 6 15,0 0-9-15,2 0-5 0,2 0-17 16,-24 17 16-16,38-13 2 15,2 4-4-15,5-4 15 0,1 2-6 0,6-2-13 0,0-2-3 16,4 2-5-16,-2-2 3 0,5-1 11 0,2-1-20 16,17-7 16-16,1 1 0 0,-2 0 13 0,5-4-16 0,0 1-13 15,0-2 20-15,2-1 9 0,-2 0-24 16,2-1 13-16,-5 4-2 0,1 0 0 16,-1 1 1-16,1 1-6 0,-1 1-6 0,1 3-1 15,-3 3 5-15,-11 0 1 0,4 0 1 16,8 0-2-16,-4 0 15 0,4 0-13 0,31 15 5 0,-27-15 14 15,0 1-14-15,4 1 6 0,-18-2 5 0,7 0 22 16,5 0-12-16,-1 0 15 0,30-17 3 16,-29 14 0-16,-5-6-7 0,-5 2 6 0,-2-2 6 15,-2 0-10-15,-3 1 7 0,-1 0 2 16,-6 0-10-16,1-1 0 0,-5 3-16 0,0 6-1 16,0 0-1-16,-19-32 6 0,1 19 0 0,-5 0-7 15,-7 2-15-15,1 2-7 0,-6 4-29 0,3 1-12 16,-7 1-31-16,23 3 7 0,-7 0-92 15,-7 0-113-15,5 0 21 0,0 0-144 16,-3 0 2-16</inkml:trace>
  <inkml:trace contextRef="#ctx0" brushRef="#br1" timeOffset="-191335.57">25281 1692 215 0,'-23'0'44'0,"-37"-34"14"0,26 28-18 16,-5 6 0-16,14 0-16 0,-10 0 3 0,-6 0 0 16,-46 19 8-16,43-14-12 0,-9 4-3 15,1-1 4-15,-1 2 12 0,-2 2-9 0,5 3-5 16,-6-6 3-16,11 1-2 0,-4-1 15 0,4 0-30 16,3 5-57-16,1-1 68 0,4 1-1 15,1-2 38-15,1 0-20 0,5-5-25 0,1 1 8 16,-1 1 11-16,0-1-2 0,0 0-23 0,3 1 8 15,4-1 21-15,-2 2-22 0,-5 2 2 16,2 2 2-16,1-4 8 0,-5 4-18 0,2 0-9 16,0 3 6-16,-4 2 13 0,2 8-24 15,-3-3-5-15,8 3 26 0,-1-1-5 0,1 1-1 16,-3 1-5-16,5 2 20 0,-3 0-17 0,5 0-16 16,0-2 16-16,0 1-6 0,3 4 7 0,-1-2-18 15,5 0 34-15,2-3-15 0,-2-1-20 16,2 0 35-16,3-2-33 0,2 0 19 0,2 1-5 15,0-2 10-15,2-4-13 0,3 1 5 16,2-4-17-16,0-17 18 0,0 23 10 0,0 1-16 16,28 30-7-16,-19-29 13 0,9 4-4 15,0-1-4-15,5-1-10 0,5 3 19 0,-1-4 7 16,3 0-10-16,2-5-6 0,3 2-11 16,-3-1 29-16,0 1-7 0,2 1-6 0,3-3 1 15,0-1-1-15,-5 1-11 0,2 0 19 0,1-1-7 16,4-4 13-16,-3 7-8 0,1-4-9 15,2-2-4-15,-2-2 6 0,4 0-9 0,-2-2-9 16,-2 1 5-16,8-5 4 0,-1 0-8 16,0-6 5-16,1 1 1 0,1-2 9 0,-23-2 11 15,12 0-15-15,6 0 8 0,0 0-9 0,46-18-4 16,-41 9 6-16,-7-1-5 0,2-1 14 0,-2 0 4 16,0-2-15-16,-2-3 5 0,0-1-14 0,-3-2 0 15,-2-1-6-15,0-4 28 0,-2-4-16 16,-5 3 11-16,1-4-8 0,-1 2 2 0,-2-8 3 15,2 4 0-15,0-4 21 0,-4 3-33 0,-1-2 24 16,3 0-9-16,-2 0-3 0,-3 1-5 16,3-3 3-16,-3 3-2 0,1-3 9 0,4 1-4 15,-3 1 4-15,-6 2-1 0,2 0-7 0,0-1 20 16,-2 3-31-16,-3-2 7 0,3 2 1 16,-5-3 20-16,-2-1 2 0,0 3-21 0,0-3-5 15,2 0-3-15,-7-1 31 0,3 2-8 0,2 1-5 16,-5-1 13-16,-2 16-10 0,0-8 1 0,0-2-8 15,0 0-2-15,0-3 8 0,-20-28 14 16,10 31 1-16,-1 1-2 0,2 2-2 16,-10 2-2-16,8-1-2 0,-10 4 5 0,-9 1-1 15,1 4-4-15,-10 4 1 0,-5 4-8 16,-4 3-5-16,0 3-2 0,23 0 0 0,-17 0 1 16,-45 21-1-16,34-6 0 0,1 4-14 0,-3 5 3 15,-5 0 4-15,5 5-20 0,5-1-13 0,1 2-16 16,4 3-7-16,3 1-20 0,3 1-114 15,7-5 14-15,5 0-191 0</inkml:trace>
  <inkml:trace contextRef="#ctx0" brushRef="#br1" timeOffset="-189971.7">30974 1104 251 0,'-32'-23'88'0,"-27"1"-8"0,45 22-9 0,-7 0 2 15,3 0-26-15,-7 0-14 0,-1 0-15 16,-3 0 13-16,-31 15-16 0,35-8 5 0,-7 4 9 15,0-1 15-15,2 4-18 0,-2 4-17 0,-3 0 9 16,10 0-2-16,-5 0-16 16,0 1 16-16,8 2 4 0,-1-1-10 0,0 2 10 0,-3 2-22 15,1 0 3-15,0 3-10 0,7-3 9 16,-3 3-8-16,0-2 20 0,3 4-1 0,-3-2 2 16,5 0-14-16,-2-1 11 0,2-1-23 15,-5 3 15-15,8 1 19 0,-3-7-31 0,2 2 12 16,2 3 15-16,3-3 7 0,0-2-23 0,-7 1-16 0,7-2 21 15,4 3-1-15,-2 0 0 0,-2-3-1 16,9 0-10-16,-4-2 14 0,-1 11-8 0,5-7 15 16,0-4-32-16,0-4 13 0,0 6 8 15,0 3 10-15,21 30-7 0,-12-27-4 0,0 0-6 16,7-2 3-16,-2-2 6 0,6 2 4 16,1-2-3-16,-3-7 15 0,3-2 3 0,4 3-12 15,0-2 2-15,1-4 3 0,3 2 5 0,1-4-8 16,5-1-4-16,-6 0-2 0,13-1 0 15,-8-1 11-15,5-2-1 0,-4-1-3 0,3 2-3 16,-1 1-20-16,2-5 14 0,7 1 6 16,-7-1-2-16,0 3-12 0,-2 1-2 0,2-3 3 15,-5 1-1-15,5-3 17 0,-2 3-2 0,-3-3-1 16,5 0-4-16,-2 1-18 0,-14-1-3 0,7 0 24 16,6 0-3-16,49-21-2 0,-39 12-2 15,-3-1-3-15,1-2 4 0,-3 1-15 0,3 0 2 16,-3-3 0-16,3-3 14 0,-3 1-1 0,3-2 15 15,-3-2-3-15,7 1 1 0,-7-2 1 16,5 3-7-16,-2-3 4 0,-3 2-3 0,-2-1-16 16,0-2 8-16,-2 1-3 0,-3-3 22 15,-2 0 9-15,0-2-27 0,-2 1 14 0,4-5 1 16,-4 2-3-16,-9-5 3 0,2 2-17 16,-3-3 9-16,1 0-1 0,-3-2-4 0,-1-2 4 15,-6 0-26-15,3-1 26 0,-5-3-1 0,-2 3 5 16,-7 0 5-16,0 21-12 0,0-8-2 0,-21-32-3 15,10 28 14-15,-10 0-15 0,-6 6-8 0,-3 1-3 16,-7 4 12-16,-11 3 5 0,-3-1 5 16,-8 4-13-16,-1 1 5 0,-2 3-1 15,-7 3-6-15,-4 0-5 0,4 3 10 0,-6 1-9 16,-1 1 4-16,42 1-14 0,-21 0 6 16,-5 0-11-16,-66 18 3 0,62-9-13 0,4 3 1 0,-4 1-34 15,9 4-24-15,-5 4-17 0,10 0-47 16,-3 2-136-16,0 1 15 0,0-4-99 0</inkml:trace>
  <inkml:trace contextRef="#ctx0" brushRef="#br1" timeOffset="-117458.08">1394 2955 219 0,'25'21'53'0,"23"6"17"0,-32-23-12 15,5 6-3-15,-5-6-10 0,-2 2-2 16,-5-3 34-16,7 0-72 0,12 6 59 0,-12-6-6 16,0-3 30-16,0 0 0 0,-16 0-20 0,0 0-19 15,14 0 14-15,20-21-2 0,-13 6 4 16,-8-3-31-16,1 0 24 0,-2-5-3 15,1 1-28-15,-1 0 13 0,2-5-7 0,-3 1-1 16,-2-3-3-16,5-1-16 0,-3-1 6 16,1 1 9-16,-5-4 6 0,4 1-19 0,1-2 1 15,-5 1 7-15,4-2-5 0,-4-4-1 0,2 4 13 16,0 3-11-16,3-3-4 0,-5-2 6 0,-1 2-6 16,4 0 3-16,-3 1-5 0,-3 1-1 15,1 1-13-15,4-1 8 0,0 4 2 0,-2-1-17 16,2-1 8-16,-4 2 16 0,4-1-6 0,-5 1-1 15,1-5 5-15,-3 4-26 0,7-3 22 16,-2 2-21-16,0-2 12 0,5-1 3 0,-1 2-10 16,-2-1 11-16,5-2-12 0,0 1 11 0,4-1-8 15,-4 1 6-15,2 2 3 0,-2-2-16 16,2 5 8-16,-2-4 13 0,-5 1-17 0,7 1 18 16,-7 1-16-16,5-4 0 0,-3 7-1 0,5 1 9 15,-2-6 1-15,-3-3 5 0,3 4-9 16,0-3-17-16,2 2 29 0,2-5-12 15,-2 6 7-15,5-1-6 0,-3-1-1 0,3 2-2 16,4-4 1-16,-4 6 13 0,4-2-17 0,-4 1-13 16,-3-2 5-16,7 0 13 0,1 4 0 15,-6 0 0-15,-1-1 0 0,1 4-8 0,1 1-5 16,-7 1 12-16,2 3 7 0,-3 0 4 0,3 3-22 16,-2 0 20-16,2 0 5 0,-2 2-18 15,0-1 5-15,-3 2-2 0,8 0-2 0,-8 0-13 16,7 0 13-16,-2-3-15 0,-2 9 15 15,5-7 15-15,3 4-8 0,-3 1 3 0,1-1-9 16,3 3-3-16,-7 0 2 0,-2 5-7 0,-2-1 5 16,-1 4 1-16,1-2-13 0,-3 3-4 0,-9 0 19 15,11 0 3-15,-2 0-7 0,12 0 0 0,-3 0 6 16,3 0-6-16,2 0 6 0,23 22-4 16,-21-17-13-16,-7 1 22 0,5 4-12 0,0-1 8 15,-2 1-5-15,-3 2 12 0,3-1-24 16,-3 4 17-16,-2-1-12 0,0 2 14 0,0 2-11 15,-2 0 11-15,-2 1-16 0,1 1-1 0,1 1 13 16,-2 0 21-16,-3 3-11 0,7 1-13 0,-7 2 1 16,5 2 7-16,2 1-1 0,-5 1-15 15,3-4 22-15,0 9 3 0,2-3-12 0,0 4 6 16,-2-1-21-16,4 1 23 0,-2 0-4 16,2-3-4-16,-2 1-3 0,0 2 11 0,-2-1 4 15,2-1-27-15,0-1 15 0,-2-1 6 0,2-2-18 16,-2-1 29-16,4 0-20 0,3 0 6 0,-5-2-12 15,0 1 9-15,2 2 10 0,-2-2-3 0,3-1-5 16,-1 2 3-16,3 2-19 0,-1-4 21 16,3 2 5-16,-2-2-18 0,2 4 5 0,0-2 20 15,0 1-28-15,-5 1 14 0,5-2 5 0,0 3 0 16,-2-3-6-16,-1 1 0 0,1-1 2 16,2 2 8-16,2 0-11 0,-2-2-1 0,0 0-2 15,4 2-3-15,-6-2 1 0,0 1 7 16,-3 1-1-16,0-4-4 0,1 3-9 0,-1-2 12 15,0-2-6-15,1 2 9 0,-1-4-9 0,-4 2 4 16,6 0 0-16,-4-3-10 0,-2 3 9 0,5-3 0 16,-1 0-5-16,-2-1 2 0,0-3-1 0,0 1-18 15,2-1-2-15,-2 4 2 0,3-5 4 16,1-4 1-16,-1 0 3 0,-1 3-21 0,-2 0 1 16,0-3 6-16,0 0-30 0,3-3 1 15,-6 3-21-15,3-8 11 0,-2 1-11 0,5 4 10 16,-3 3-9-16,2-2-11 0,-7-5-28 0,1 1-72 15,-3-3-59-15</inkml:trace>
  <inkml:trace contextRef="#ctx0" brushRef="#br1" timeOffset="-116346.11">1729 2991 264 0,'-25'0'87'0,"-21"42"26"0,23-30-17 0,-2-5-27 0,9 1 14 16,-14 4-16-16,18 0-15 0,-11-3 11 0,-2 4-12 16,4-1-5-16,5-1-5 0,-7 1-17 0,3-2 5 15,-1 3-5-15,3 2-18 0,6-7 20 16,-1-1-1-16,6-2-34 0,-2 2 12 0,4-5-33 16,0 1-8-16,1 0-6 0,2 0-9 15,-1 0 0-15,1 0-15 0,2 0-10 0,0 0-20 16,0-3-54-16,0 0-79 0</inkml:trace>
  <inkml:trace contextRef="#ctx0" brushRef="#br1" timeOffset="-78846.74">25274 8171 275 0,'-23'0'119'0,"23"0"-19"16,0 0-29-16,0 0 3 0,0 0-9 0,-18 0-7 15,18 0 11-15,0 0-21 0,0 0-11 0,0 0 11 16,0 0-5-16,0 0-18 0,0 0-1 0,0 0 35 15,0 0-8-15,0 0 3 0,16 16-9 16,18 1-3-16,5-4-5 0,2 1 30 0,-2-2 0 16,3 0-2-16,6-5-10 0,-5 1-11 0,10-4 5 15,-5 2-7-15,-2 0-13 16,4 2 2-16,3-2 5 0,2-2-12 0,-4 1 2 16,8-1-1-16,1-3-2 0,0 3-14 0,-1-4 19 15,-27 0-15-15,16 0 1 0,12 0-6 0,0 0 9 16,4 0 1-16,-2 0-8 0,2 0 4 15,60-18-6-15,-65 16-8 0,6-2 8 0,-8 2-12 16,3-2 15-16,-8 1-1 0,8 1-7 0,-5 2 8 16,5-3-11-16,-1 3-1 0,-34 0 2 15,12 0-3-15,7 0 6 0,2 0 4 16,2 0-14-16,-2 0 4 0,-1 0 14 0,4 0-5 16,1 0-9-16,-4 0 1 0,2 0 7 15,-7 0 4-15,3 0-6 0,-5 0-6 0,41-6-5 16,-39 3 3-16,-2 0 9 0,-4-1-8 0,-1-1 9 15,7 1-10-15,-2 1-4 0,3-3-13 16,-3 3 0-16,2 0 13 0,7-3-5 0,-7 1 9 16,8 4-16-16,-4-8 9 0,-1 6-3 0,2-2-1 15,4 1 11-15,-2 2 3 0,3 1-10 0,-5-1 7 16,-21 2 0-16,9 0-3 0,10 0 16 16,2 0-5-16,-3 0-8 0,3 0-1 0,0 0 0 15,2 0-10-15,-2 0 22 0,44-19-11 0,-45 18-8 16,4-1 8-16,-8-1 6 0,2-1-6 15,-4 3 16-15,-2 1-20 0,2 0 7 0,7 0-9 16,-28 0 10-16,7 0 6 0,10 0 9 16,-3 0-22-16,2 0-7 0,1 0 21 0,-1 0-11 15,1 0 5-15,6 0 1 0,-2 0-5 0,0 0 6 16,2 0-1-16,3 0 3 0,45-4 2 16,-43-4 0-16,4-2-13 0,1 2 19 0,2 2-14 15,2 0 5-15,-5 1 8 0,5 0-17 16,-4 2 12-16,4 3-9 0,0-3-2 0,-32 3 0 15,13 0 6-15,3 0 2 0,41 21-3 0,-41-14-19 16,-2 3 3-16,-2 0 21 0,-1-1-1 16,-4-3-8-16,0-1 2 0,-1 5 8 0,1-3-4 15,0-2 12-15,0-4-12 0,9 4-3 16,-3-5 11-16,3 0 0 0,-18 0-20 0,13 0 18 16,10 0-16-16,2 0-1 0,55-18 4 15,-53 13 8-15,2 0-17 0,1 3 21 0,-3-1-12 16,-7 1 6-16,1 2-15 0,-3-2 14 15,-5 0 2-15,0-1-14 0,-4 3 20 0,-14 0-1 16,5 0-10-16,-3 0 4 0,3 0-4 0,-3 0-1 16,-2 0 8-16,-2 0 3 0,-3 0-6 0,3 0-4 15,-14 0 4-15,14 0 2 0,-7 0 0 16,-7 0-13-16,16 0 6 0,-7 0 3 0,-9 0 0 16,0 0-16-16,11 0-23 0,-11 0-7 0,12 0 5 15,-12 0-86-15,11-3-111 0,-11 3-92 16,-4-3 13-16,-21-7 14 0</inkml:trace>
  <inkml:trace contextRef="#ctx0" brushRef="#br1" timeOffset="-77289.08">4056 9026 389 0,'0'21'117'0,"-25"-21"-16"0,-16 39-12 0,29-33-10 16,3 0-9-16,2-2-14 0,0-1-6 0,3 3-4 15,-1-5-8-15,1 3 15 0,1-3-5 0,1 1-7 16,0-1-7-16,-1 2-5 0,3-3-17 16,0 2-13-16,0 1 15 0,0-2-1 0,0 1 16 15,0-1-2-15,3 0-1 0,-1 0-39 0,0 2 1 16,-2-3 3-16,3 3-1 0,-1-3 28 16,-2 0-1-16,7 3-10 0,-3 0-11 15,1 0 0-15,0 0 35 0,1-2-14 0,1 1-2 16,0-1-18-16,7 2-9 0,11 5 1 0,3-4 44 15,-1 1-21-15,8 1-3 0,-1 0 0 16,3-1 13-16,11-1-11 0,-5 2 10 0,8-3-18 16,4-2 12-16,2 1 0 0,-6 1 0 0,6-3-3 15,-27 0-4-15,16 0 5 0,11 0-8 16,5 0 4-16,2 0 12 0,3 0-21 0,4 0 2 16,0 0-14-16,0 0 19 0,71 12-9 15,-71-3 7-15,2 1-24 0,-1-2 24 0,1 5-1 16,0-2 0-16,1 2 0 0,-1-1 0 0,7 0-8 15,-2 0 14-15,3-3-2 0,-6-4 12 16,1 4-27-16,4-8 29 0,-43-1-16 0,20 0-15 16,7 0-1-16,7 0 14 0,74-23-2 0,-72 13-4 15,3 0 4-15,-5-3 2 0,0-1-10 0,-4 2 16 16,-3 0-15-16,-5 4 5 0,-4-2-12 16,-4 4 25-16,-1-3-6 0,-6 4 0 15,-3 2-4-15,-6 0 2 0,-6 0-2 16,-6 2-11-16,-4 1-12 0,-6-2 15 0,1 2 10 0,-14 0-5 15,0 0-15-15,12 0 20 0,-12 0-2 0,13 0-40 16,-13 0-20-16,12 0-17 0,-12 0-19 16,11 0-90-16,-11 0-149 0,12 0-3 0,15-28 19 15</inkml:trace>
  <inkml:trace contextRef="#ctx0" brushRef="#br1" timeOffset="-76075.79">9000 9456 264 0,'0'0'116'0,"0"0"1"0,0 0-19 0,0 0-29 0,0 0 6 16,0 0-29-16,0 0-4 0,0 0-5 16,9-20 4-16,19 28-7 0,-1 1-2 0,3-3 14 15,2 0-10-15,3 0-4 0,4 0 21 0,0 0-21 16,6 0 9-16,-1 0-5 0,4-4-5 16,3 2 10-16,6-1-14 0,-2 0-8 15,-5 0 13-15,5 3-3 0,-2-5-15 0,4 1 15 16,5-1-2-16,3 2-1 0,3-1 0 15,1-1-12-15,2 1 9 0,3-2 9 0,-38 0-26 16,22 0 24-16,4 0-13 0,9 0-12 0,0 0 8 16,4 0 7-16,3 0-10 0,0 0-4 15,0 0-4-15,3 0 19 0,79-18-24 0,-77 15 11 16,-3 0-10-16,-2 3 10 0,2-6 10 0,3 4-9 16,-8-2-3-16,8 2-18 0,-3-2 21 15,0 4-13-15,-2 0 4 0,0-3-10 0,-2 3 19 16,2 0-20-16,-41 0 34 0,18 0-30 0,9 0 3 15,5 0 5-15,-1 0 19 0,1 0-29 16,0 0 4-16,-2 0 8 0,-3 0 3 0,-2 0-8 16,-5 0 19-16,0 0-24 0,1 0 14 0,-3 0-2 15,-3 0-12-15,-3 0 8 0,-4 0 3 16,-3 0 0-16,-6 0 1 0,-6 0-4 0,0 0-19 16,-5 0 20-16,-4 0-1 0,-5 0-2 15,-2 0 4-15,-3 0 4 0,12 9-25 0,-14-9 9 16,-2 3 3-16,2-2-32 0,0 0-30 0,1-1-34 15,-10 0-122-15,0 0-126 0,34-20 42 16,-20-4-14-16</inkml:trace>
  <inkml:trace contextRef="#ctx0" brushRef="#br1" timeOffset="-74518.68">18464 9360 232 0,'87'18'48'0,"2"-5"-8"16,88 8-23-16,-90-17 0 0,-5 0 2 15,3 2-6-15,-5-3 14 0,-4-3 5 0,-5 0-3 16,-2 0 10-16,-7 0-6 0,0 3-32 16,-3 2 1-16,-4-3 80 0,-6 3-24 0,1-3-1 15,-11 2-7-15,0-1-7 0,-9 0-6 0,0 3 13 16,-12-6-12-16,0 1-26 0,-9 1 19 0,5 1-3 15,-5-3 11-15,-2 1-11 0,2-1-11 16,-4 0-1-16,2 0 26 0,0 0-3 0,0 0-5 16,2 0-4-16,-9 0-3 0,9 0-2 0,12 0-4 15,8 0-62-15,33-19-94 0,-27 7-203 16,1-6 8-16</inkml:trace>
  <inkml:trace contextRef="#ctx0" brushRef="#br1" timeOffset="-73077.18">27420 9318 304 0,'0'0'154'0,"0"20"-24"15,0-20-20-15,-20 0-27 0,20 0 21 0,0 0-31 16,0 0-10-16,0 0-6 0,0 0 5 16,11 52-26-16,14-43-3 0,10 1-3 0,-1-2 7 15,10 4-18-15,6-3-2 0,-4-2-10 16,0 1-1-16,11 2-2 0,3-2 4 16,-3-2-3-16,12-2 23 0,0 1-1 15,6-5-6-15,10 4-5 0,9-2 3 0,7-1-2 0,7 1 1 16,6-2-16-16,6 1 22 0,1-1-23 15,8 1 0-15,1-1 1 0,3 1 10 16,-2-1-5-16,-58 0-14 0,33 0 16 0,18 0 0 16,6 0 5-16,6 0-14 0,4 0 10 0,-7 0 13 15,2 0-21-15,-2 0-9 0,-2 0 2 0,-8 0 24 16,123 21-22-16,-127-18 1 0,-4 2 0 16,-5-1 6-16,4 5 0 0,-6-6-1 0,-7 3 1 15,-2 1-3-15,-3 4-8 0,-2-7 22 0,-5 2-29 16,-8 0 2-16,3-3-24 0,-8 2-24 15,-7-1-49-15,-35-4-209 0,10 0 16 0,48-22 7 16</inkml:trace>
  <inkml:trace contextRef="#ctx0" brushRef="#br1" timeOffset="-69993.51">14102 8387 283 0,'-21'0'133'0,"21"0"-20"15,-48-20-17-15,21 17-1 0,15 3-11 0,-4 0-31 16,-27-11-4-16,13 6 12 0,-4 2 8 0,1 2-7 16,1 0-40-16,2 1 5 0,-4 0 1 15,-3-3-18-15,-6 2 14 0,-1-1-1 16,21 2-1-16,-11 0 0 0,-10 0-10 16,-1 0 0-16,-8 0 4 0,0 0 8 0,0 0-1 15,-2 0-3-15,0 0 2 0,0 0-1 0,0 0-2 16,0 0-2-16,-2 0-2 0,-1 0-2 0,-1 0-3 0,-1 0 16 15,-2 0-7-15,0 0 3 0,1 0-9 16,-4 0 3-16,1 0-15 0,2 0 14 0,-64 18-14 16,64-13 4-16,0-1 10 0,3-1-7 15,1 1 9-15,1 0-5 0,0 0-10 0,2 0-1 16,0 0-4-16,2 3 18 0,-2-5-10 16,2 1 3-16,3-2-5 0,1 0 20 0,-1-1-23 15,6 2-14-15,-1 0 15 0,3-2 2 0,22 0 6 16,-15 0-22-16,-1 0 15 0,-3 0 12 15,0 0-14-15,0 0 21 0,2 0-22 0,0 0-11 16,1 0 24-16,1 0 4 0,1 0-26 16,2 0 1-16,0 0 10 0,-1 0 1 0,-26-18-1 15,29 14 12-15,0-3-15 0,0 2 7 16,1-2-6-16,-3 3 14 0,2-2-24 0,0 3 9 16,-2 0 5-16,18 3 5 0,-11 0-17 0,-7 0 11 15,0 0-3-15,-5 0 0 0,3 0-22 16,-3 0 28-16,-37 16-1 0,40-9-4 15,-5 0 2-15,5 0 1 0,-3-2 0 0,-4 2-4 16,4-1 1-16,-4 3 1 0,9-4 3 0,0 3-16 16,-5 2 5-16,5-2 7 0,2 1 3 0,-4 2-16 15,-8-4 19-15,8 2-2 0,-3-2-18 16,3 0 17-16,6 2-2 0,-2-2 3 0,3 0-5 16,-1-3-3-16,1 2-3 0,4-5 12 15,5 1-9-15,-1 1-6 0,3-2 3 0,2 1 32 16,1-2-29-16,1 1 11 0,1-1 3 0,-3 2 8 15,3-1-13-15,-1-1-2 0,-15 2-10 16,-1 4 22-16,7-6-5 0,3 3-3 0,2 0-9 16,0 0-19-16,2 0 12 0,0 0 14 15,3-2 3-15,-17 5-17 0,10 0 14 0,2-3 0 16,0 0 6-16,0-1-1 0,5 1-13 0,-3-2 6 16,-11 5 6-16,2-1-15 0,2-1 4 15,0-2 2-15,8 1-3 0,-1-2 6 0,-2 1-3 16,2 1-4-16,3 1-5 0,-1-4 2 15,-11 8-1-15,3-7 11 0,1 1-1 0,5-2-17 16,3 3 11-16,-1-2 11 0,3 2-4 0,-2-2 3 16,-1 0-8-16,3 0-3 0,-2 1 10 15,-17 5 5-15,1-4-13 0,-3 3 13 0,5 0-15 16,-1 2 19-16,-3-1-9 0,8 2-2 16,-4 0-10-16,6-4 18 0,3-1-13 0,-4 4-17 15,4-1 23-15,2 0-17 0,2-2 16 0,1 2-15 16,-10 4 16-16,5-5-4 0,-2 8-13 0,2 2 21 15,0-2-4-15,0 3-6 0,0 0 8 16,0 2 6-16,0 1-13 0,2-1-18 0,-2 1 16 16,2 2 0-16,3 1 1 0,-1-1 0 0,1-1 0 15,4 2-4-15,-2-2 5 0,2 1 12 16,2-1-18-16,1 3 10 0,1-3 7 0,1-3-6 16,2-18-8-16,0 19 5 0,0 4-6 15,0-1 6-15,25 22-2 0,-13-25 15 0,1 1-24 16,4 2 12-16,1-4-7 0,7 1 4 15,0-2-8-15,7 1 19 0,3-1-6 0,-1 0 14 16,5-2-16-16,-2-1-4 0,4 4 5 0,0-3-3 16,-6 3-11-16,8-3 22 0,-4-2-20 15,3 4 16-15,-8-2-11 0,5-2 6 0,-2 5 1 16,-7-4-3-16,4 2-10 0,-4-4 5 16,-3 0 4-16,3 2 5 0,-2-4-21 0,-1 0 19 15,1-1 6-15,-5 1-10 0,4-6 8 0,1 3-22 16,-1-1 16-16,3-1 14 0,0-4-16 0,2 3 5 15,-2-1-12-15,2 1 14 0,2-1-2 16,-2 3-3-16,7 3-7 0,2-3 26 16,1 1-12-16,-3 1-11 0,2-1-5 0,0-1 8 15,1 3 3-15,-1 2-13 0,0 1 5 0,3-2-10 16,-8-5 19-16,8 1 0 0,-1 0 1 16,3-3-21-16,0-3 12 0,-21 0 13 0,12 0-10 15,46-18 11-15,-35 9 0 0,0 1 7 0,0 1-13 16,3 1 19-16,-6-2-15 0,6 1-13 15,-5 1-5-15,-5 4 28 0,0 1-14 0,-22 1-21 16,8 0 28-16,1 0-6 0,29 22 1 16,-32-13-7-16,3-1-6 0,-1 1 13 0,3-2 0 15,0 1-16-15,0-2 17 0,6 0 0 16,-1-3-4-16,8-3-7 0,-22 0 7 0,13 0 4 16,3 0-2-16,48-20 1 0,-39 14 2 0,0 2-11 15,-1-4 3-15,4 2 2 0,-6 2 3 16,-2 1 1-16,5 0-4 0,-2 3-1 0,-3 0 1 15,0-2-21-15,-2 2 26 0,3 0-3 16,-6 0 4-16,-15 0-10 0,9 0 8 0,7 0 7 16,2 0-18-16,0 0 24 0,4 0-13 0,1 0-28 15,-1 0 32-15,1 0-9 0,2 0-12 16,0 0-3-16,-1 0 15 0,1 0-9 0,-4 0 13 16,1 0 17-16,-2 0-21 0,37 11 0 0,-43-2 2 15,6-3-17-15,-7 0 24 0,5 3-11 16,-4-2 2-16,1 5 4 0,-1-3 6 0,2 1-8 15,-1-5 6-15,3 6-6 0,0-2-3 0,0 0-1 16,2 0-4-16,3 0 10 0,-5 1-4 16,5-1-11-16,-3-2 15 0,-4 0 2 15,-1 0-2-15,1-1 13 0,-3 2-27 0,1-3 24 0,-1-3-7 16,-4 2-5-16,-3-1-19 0,-4-1 15 16,-23-2 6-16,19 0-4 0,4 0-6 15,0 0 20-15,25-20 7 0,-21 11-9 0,-6-1-2 0,2-1-11 16,2-3 4-16,-2-2 18 0,0-1-18 15,-2-1 0-15,-1 1 10 0,1 1 5 0,-3-1-20 16,0 2 4-16,1 3 8 0,-5 3-8 16,-3-1 6-16,1 1-2 0,-3 3-22 0,-2-3 33 15,2 2-10-15,-2 0-5 0,-3 0 9 0,12-8 3 16,0 0-11-16,-4-2 19 0,2-2 0 16,-5 5-12-16,0 5-4 0,-5-4 0 0,6 4-5 15,-6-1 1-15,5-9 13 0,3-1-6 16,-3 3 9-16,-2 5-4 0,0 0-3 0,0 2-12 15,-3 2-1-15,1-1 15 0,-1-1-11 0,1 1 7 16,0 3-21-16,6-12 17 0,-2-3-3 0,0 1-1 16,-2-1 11-16,2-2-12 0,3-1-4 15,-3-3 5-15,3-3-2 0,-3 0 11 0,4-3-9 16,-3 0 17-16,1-3-9 0,-9-2 7 16,3 1 4-16,-3 0-5 0,-2 0 6 0,0 18 10 15,0-8-13-15,-16-34-2 0,0 26 5 16,5 4-2-16,-3-1-1 0,-2 2-2 0,-5 2 1 0,-2-2-7 15,3 3 5-15,-6 0-5 0,-1 2 0 16,-1-2 7-16,1 3-13 0,-3 0 0 0,-4 6 6 16,-3-3 0-16,-2 3-9 0,0 3 13 15,0 1-23-15,-7 6 11 0,-2-1-5 0,-9 1-35 16,-1 3-20-16,-1 1 4 0,-3 0-172 16,-2-1-167-16,-1-4 21 0,-6-7 24 0,0-2 34 15,-7-8-2-15</inkml:trace>
  <inkml:trace contextRef="#ctx0" brushRef="#br1" timeOffset="-30568.83">13194 11386 251 0,'0'0'92'0,"-21"0"19"0,21 0-59 15,0 20 9-15,0-20-12 0,0 0 20 16,0 0-42-16,0 0 13 0,0 0 4 16,0 0-13-16,0 0 0 0,0 0-10 0,0 0 10 15,0 0-25-15,0 0 25 0,0 0 17 0,0 0-22 16,0 0-2-16,0 0-32 0,0 0 8 0,0 0 35 15,0 0-29-15,0 0 22 0,0 0-35 16,0 0 28-16,0 0-9 0,0 0-3 16,0 0 8-16,0 0-9 0,5 33-10 0,4-32-5 15,19 5 25-15,4-4-2 0,2-2 4 16,1 3-5-16,4 2-17 0,-3-3 2 0,8 7 0 16,-3-7-1-16,5 1-1 0,2 1 33 15,3-1-2-15,-1 2-42 0,7-1 5 0,-9-2 8 16,3 2 15-16,4 0-10 0,0-3 1 0,5-1 11 15,-31 0-2-15,17 0-4 0,9 0-25 0,3 0 5 16,65-17 0-16,-58 12 2 0,1-3 0 16,1 3-2-16,-1-3 0 0,3 3 1 0,4-1 1 0,-2 0 1 15,-2 1 0-15,0 1 26 0,-5 0-2 16,0 3-3-16,-4 1 1 0,4 0-1 0,-36 0-5 16,18 0-24-16,2 0 23 0,2 0 1 15,3 0-2-15,52 15-21 0,-56-9 2 0,-4-1 2 16,8-1 6-16,-2-1 8 0,-3-3 0 15,-25 0 0-15,11 0-2 0,3 0 9 0,2 0 6 16,2 0-3-16,-4 0 0 0,2 0-8 0,0 0-1 16,2 0-1-16,-2 0 1 0,-2 0-6 15,38 20 0-15,-40-16 0 0,-3 0 0 0,0 1 0 16,0-1 0-16,2 4 4 0,1 0 1 16,-1-1-5-16,-2-2-2 0,-2-1-1 0,9-1-7 0,-7 0 2 15,-16-3 35-15,12 0-3 0,6 0-37 16,3 0 9-16,0 0-7 0,2 0 9 15,39-21-1-15,-42 18 1 0,-1-3-21 0,-6 2 13 16,-1 2 0-16,-5-1 33 0,-2 0-13 0,-3 2-5 16,-4-1 4-16,-1 0-6 0,-1 2 2 15,2-1-2-15,-5 1 1 0,0-1-1 0,0-1 16 16,-2 2-18-16,4-1 0 0,-4 1-9 16,3 0 0-16,-4 0 16 0,4 0-1 0,-4-2-1 15,1 2-4-15,0-1 1 0,-7 1 0 0,0 0 0 16,0 0 0-16,0 0 5 0,12 0-1 0,-12 0 0 15,0 0 6-15,11 0-3 0,-11 0 14 16,0 0-12-16,0 0-2 0,12 0-4 16,-12 0-2-16,0 0 2 0,0 0 11 0,0 0-9 15,9 0-1-15,-9 0-25 0,0 0 1 0,0 0 8 16,0 0 4-16,11 0 19 0,-11 0-8 0,0 0 1 16,0 0-2-16,0 0-2 0,0 0-2 15,0 0-1-15,0 0-10 0,0 0-6 16,0 0 21-16,9 0-4 0,-9 0-49 0,0 0-3 15,0 0-53-15,14 7-216 0,-18-7 17 0,-3-1 6 16</inkml:trace>
  <inkml:trace contextRef="#ctx0" brushRef="#br1" timeOffset="-28875.35">19044 11551 215 0,'0'0'97'0,"0"0"-32"0,0 0 6 0,0 0 0 0,0 0-13 15,0 0 8-15,0 0-3 0,13-15-11 0,-6 16-9 16,5 1-1-16,13 4-1 0,-11-6 3 15,27 6 1-15,-11-2-10 0,4-2 2 0,3 0-9 16,2-2-1-16,2 3-3 0,5-2-2 16,0-1-4-16,2 0 5 0,-23 0-2 15,12 0 18-15,7 0-2 0,4 0-25 0,2 0-18 0,1 0-1 16,-1 0 27-16,0 0-4 0,-1 0 4 16,45-17 6-16,-49 16-3 0,4 1-1 0,-6 0-33 15,-4-3 3-15,-16 3 0 0,14 0 1 16,4 0 62-16,0 0-16 0,40 16-6 0,-42-15-6 15,-7-1 3-15,2 0 2 0,-2 1-10 0,-7-1-20 16,8 0 20-16,-17 0-2 0,7 0-1 0,6 0-2 16,1 0-12-16,0 0 16 0,0 0-23 15,2 0-5-15,-5 0 24 0,-1 0-17 0,-6 0 9 16,1 0 0-16,-5 0-14 0,0 0 24 0,-2 0-13 16,-1 0 8-16,8 0-18 0,2 0-7 15,-5 0 10-15,1 0 11 0,-1 0-7 0,-4 0-8 16,0 0 17-16,-1 0-4 0,-1 0-7 0,2 0 9 15,6 0-10-15,5 0-1 0,1 0 10 16,1 0-6-16,1 0 1 0,-1 0 2 16,-2 0 1-16,3 0-10 0,-3 0-4 0,3 0-11 15,-3 0 24-15,-2 0-7 0,-3 0-7 0,-1 0-10 16,-3 0 24-16,-2 0-12 0,2 0 17 0,-3 0-6 16,1 0-5-16,9 0 3 0,0 0 1 15,23-9-2-15,-19 8-6 0,-4 0-14 16,-2 0 33-16,-3-1-10 0,10-1-3 0,-7 2 11 0,8-2 0 15,-8 3-27-15,0 0 13 0,-5-2-16 16,2 2 9-16,-2 0 20 0,-2 0-10 0,2 0-2 16,0 0 5-16,2 0-22 0,1 0 17 0,1 0-14 15,-4 0 16-15,3 0 1 0,-6 0-10 16,10 0 8-16,0 0 17 0,0 0-2 0,-4 0-27 16,-1 0-8-16,0 0 28 0,-2 0-11 15,-2 0 4-15,9 0-13 0,4 0 18 0,-1 0-17 16,-1 0 12-16,2 0-1 0,3 0 2 0,-2 0 11 15,25 22-25-15,-24-17 12 0,1 0-2 16,-2 4-6-16,1-2-2 0,-1 4 9 0,-1-6 1 16,6 2-7-16,-4-1 9 0,-1-3-2 0,-5 0-14 15,4 0 15-15,1-2 8 0,-5 1-14 16,-5-2 8-16,-18 0-5 0,16 0 6 0,0 0-15 16,-2 0 18-16,-3 0-11 0,1 0-2 0,-1 0 21 15,1 0-10-15,-3 0 6 0,3 0-22 16,-3 0 2-16,-9 0 0 0,13 0 24 0,-1 0-29 15,-12 0 9-15,14 0-2 0,-14 0-9 0,13 0 3 16,-13 0 19-16,10 0-2 0,-10 0-12 16,0 0 16-16,11 0 11 0,-11 0-20 0,0 0 1 15,12 0 11-15,-12 0-14 0,0 0-1 16,11 0-29-16,-11 0 3 0,0 0-51 0,9 0-126 16,-9 0 20-16,0 0-163 0,16-20 14 15,-16 13-13-15</inkml:trace>
  <inkml:trace contextRef="#ctx0" brushRef="#br1" timeOffset="-17545.46">21717 13468 222 0,'0'0'56'0,"0"0"8"0,0 0 12 0,0 0-5 16,0 0-16-16,0 0 10 0,37 24-2 0,-28-20-25 15,28 8-50-15,-3 0-2 0,5-3 110 0,-4-1-12 16,1 5-4-16,3-5-13 0,-2 1-9 15,2 1-12-15,5 1 5 0,-1-2-8 0,1 0-5 16,2 3-3-16,2-2-11 0,-5-2 1 16,5 2 3-16,3 1-7 0,2-2 2 15,-3 1-9-15,5-4-9 0,0 4 11 0,2-1 1 16,5-1-1-16,3 1-17 0,3 0 1 0,3-4 13 16,3 2-6-16,-1-1 10 0,5-3-17 15,0 2 11-15,0-1 1 0,2 0-8 0,-4 2-12 16,-3-3 19-16,-1 1 3 0,-4 3-14 0,-1-7 0 15,-1 1 8-15,1 1-3 0,-8-2 3 16,3 1 0-16,-30-1-1 0,14 0-1 0,5 0 8 16,-1 0-16-16,3 0 2 0,-3 0 4 0,54-19-4 15,-54 14-2-15,-4 1 12 0,-9 0-11 16,-5-1 6-16,-3 2-13 0,-1 0 9 0,-10 0 1 16,-4 1 7-16,-2 1-3 0,-6 1 6 0,4 0-12 15,-6-1 4-15,5 1-3 0,-9 0 9 16,5 0 9-16,0 0-12 0,-3-2-5 15,0 2 8-15,3 0-4 0,-3 0-9 0,0 0 2 16,1 0-9-16,1 0 1 0,-4 0-61 0,0 0-34 16,0 0-62-16,0 0-152 0,0 0 13 0,5-2-35 15</inkml:trace>
  <inkml:trace contextRef="#ctx0" brushRef="#br1" timeOffset="-15133.17">19674 12547 307 0,'0'0'184'0,"-23"0"-32"0,23 0 4 15,-41-32-48-15,27 32-3 0,-4 0-14 0,-10 0-14 16,-4 0 0-16,-2 0-14 0,-37-16-5 16,32 13-9-16,-2-4 0 0,-3 2-17 0,5-4 9 15,-7 1-10-15,0-1-4 0,0 1-5 16,1-1-3-16,-1 2 7 0,-2 1-6 0,9-2-5 16,-7 0 2-16,2-1-18 0,3 1 18 0,-3 3 1 15,5-4-4-15,-4 4-12 0,6-4-1 16,0-1 7-16,1 4 1 0,-1 1-14 0,3-1-2 15,-1 2 19-15,-1-4-8 0,3 4 11 0,-1-1-27 16,2 2 2-16,-2-3 11 0,4 3 5 0,-2-4 3 16,4 4-3-16,-2 3-12 0,0-3-10 15,8 1 17-15,-1 2-2 0,-5-1 4 0,3 1 8 16,4 0-4-16,-9 0-1 0,7-2-11 0,12 2 12 16,-10 0-5-16,-6 0 5 0,-3 0-3 15,0 0 0-15,0 0-12 0,1 0 20 16,6 0-4-16,2 0 4 0,0 0-1 0,3 0 12 15,-5 0-15-15,0 0-1 0,-4 0 12 0,4 0-8 16,0 0-2-16,5 0 9 0,-1 0-13 0,3 0 8 16,-9 0 3-16,-3 0-1 0,-1 0-13 15,-4 0 0-15,-1 0 5 0,-5 11-5 0,-37 5 3 16,35-8-7-16,4-4-7 0,-2 5 5 16,5 0 12-16,-3-3-8 0,3 2 9 0,6 0-6 15,-1 2-2-15,3-4 3 0,-1 0 0 0,6-1-4 16,3 0 0-16,4 1 6 0,3-3-14 0,-1 3 7 15,1-1-4-15,-8 8 11 0,1-1-6 16,4 2 2-16,-2 0 1 0,5-2-1 0,-5 6-5 16,2-1-8-16,5 4 14 0,2-3-1 15,-2 1 5-15,2-2-17 0,0 5 11 0,0 0-7 16,0 0 13-16,3-3-12 0,4-4 13 0,0 2-7 16,-3-4 7-16,3 2-21 0,0-3 11 15,-6 13 4-15,3-4 1 0,3-1-2 0,0-5-7 16,0 0 8-16,-2 0-8 0,2-3 11 15,0 1-6-15,0 1 3 0,0 2-1 0,0 7 0 16,0 1 3-16,0 0-4 0,0-5-5 0,18 28 5 16,-11-23 3-16,-5-6-11 0,5 4 8 15,2 2 14-15,1-2-15 0,-1-1-6 0,0 0 11 16,5-1-12-16,-3 1 8 0,3 1 14 16,0-2-15-16,0 2-9 0,2-2-4 0,-5 1 13 15,3-3 7-15,2 0 8 0,-5 1-16 0,1-8 11 16,2-1-7-16,2 8-3 0,2-4 5 15,0 2 2-15,3-1 9 0,4 0-10 0,0-2 6 16,3 1-16-16,-1-4 10 0,3-1-8 0,0 2 18 16,4 1-3-16,-2-3-16 0,-2 0 10 15,0-2-5-15,-2-2 1 0,1 1-13 0,-1-2 14 16,-1 0 3-16,1 0-13 0,4 1 1 16,-4-1 3-16,-5-1-3 0,4 1 3 0,3-2 2 15,2-1 2-15,0 1 4 0,5 2-4 0,4-3 2 16,-4 0 1-16,4-1 4 0,-23 0-16 0,14 0 7 15,3 0 2-15,4 0 6 0,0 0-9 16,0 0 5-16,-3 0-3 0,3 0 3 0,0 0-7 16,0 0-6-16,-2 0 20 0,0 0-3 0,-3 0-1 15,3-10 1-15,36-3-5 0,-41 6 6 16,0 1-10-16,5 1-7 0,0-2 9 16,-3 2 5-16,3-1 1 0,4 2-8 0,-2-3-4 15,-7 2 4-15,7 0 7 0,-2-1-5 16,2 2 4-16,-7-2-16 0,5 1 1 0,-3-1 23 15,-4 2-9-15,2-4 5 0,0 2-8 0,-2 2 0 16,0-4 2-16,-3 4-1 0,3-6 1 16,-2 5-5-16,1-4-2 0,-1-3 1 0,-1-1 4 15,3 5-2-15,0-4 4 0,0 0 4 16,2 0-5-16,-2-2-9 0,2 0 3 0,0-4 8 16,0 5-12-16,-2 0-4 0,2-3 8 0,-4-2 17 15,-3 9-12-15,0-6 7 0,0 0-4 0,0-2-9 16,-4 8 10-16,-3-7 10 0,-2 2-7 15,-2-1-10-15,2-1 9 0,-4 1-6 0,-3 0 8 16,2-5-2-16,1 3 0 0,-3 0 2 0,-2 1-1 16,-5 3 6-16,0 0 11 0,3 0-9 0,-5 2 9 15,0-3-15-15,2-14 9 0,-2 15-13 16,0-8 10-16,-20-32-7 0,4 21 6 0,-3 0 3 16,1-4-3-16,-3 1 2 0,-2 2-6 15,5 1-8-15,-3-1 16 0,-2-1-2 0,-2 0 0 16,0 3-1-16,0-4 1 0,0 2-22 0,2-1 17 15,2 3-9-15,-4-2 6 0,2 6-5 16,-2 2-2-16,9 5 8 0,-7 0-6 0,0 5-4 16,-2 5-9-16,-8 4-7 0,-3 3-22 15,10 3-40-15,-10 0 8 0,-47 21-105 0,33-8-142 16,-1-2-53-16,-4-1 21 0,7-1 16 16,0-1 6-16</inkml:trace>
  <inkml:trace contextRef="#ctx0" brushRef="#br1" timeOffset="-13967.87">25593 12861 234 0,'0'0'205'0,"0"0"-49"15,0 0-15-15,0 0-1 0,0 0-9 0,0 0-16 0,0 0-20 16,0 0 9-16,0 0-7 0,0 0-15 16,0 0-1-16,0 0-11 0,0 0-9 0,0 0-7 15,0 0-17-15,0 0 7 0,48 35 9 16,-28-35-15-16,10 0 5 0,9 0-8 0,12 0-9 16,4 0-1-16,9 0-6 0,5 0 3 15,6 0-7-15,10 0 11 0,85-18-2 16,-81 12-6-16,1 0-1 0,1 0-2 0,-3-3-1 15,-6 1-6-15,-4 0 0 0,-2-2-3 16,-7 1 1-16,-1 2-1 0,-1-4-1 0,-8 1 0 0,-4 6-2 16,-6-4-5-16,1 2-6 0,-9 3 13 0,-2-3 6 15,-9 3-12-15,0-1 6 0,-9 2 0 16,-8-1-12-16,-3 3 11 0,1-3-25 0,-6 2-8 16,-1 1-8-16,-4 0 3 0,0 0-76 15,0 2-31-15,-9-2-123 0,-5 2-96 0,-18 1 20 16,14-3 13-16,-12 0-6 0</inkml:trace>
  <inkml:trace contextRef="#ctx0" brushRef="#br1" timeOffset="-12927.6">26099 12458 282 0,'-4'-7'198'0,"-1"-2"-42"15,5 3 9-15,-4 0-15 0,-1 3-11 0,3-4-11 16,-1 3-14-16,1 0-11 0,-2-1-16 0,-1 2-4 16,0 1-28-16,-1 0 18 0,1 1-27 15,-4 2 3-15,-3 1-6 0,1-2-11 0,-26 16-8 16,16-5 12-16,-6 1-12 0,-3 4 5 0,0 2-5 15,3 3-5-15,-3 0 16 0,0 2-9 16,5-1-7-16,-5-1 5 0,3 1-7 16,6-2 6-16,0-2 4 0,1-2 0 0,1-2-5 15,3-4-10-15,5-2 8 0,2 2 5 0,0-5-6 16,-1 2 7-16,3-1-5 0,3-1-3 16,-1 0 1-16,-4-1-9 0,5 1 13 0,-3-1-10 15,2 0 2-15,1 2-12 0,-6 0 1 0,6-1 4 16,-1 0-6-16,1 2-3 0,1 0 13 15,-6-3-6-15,5 3 1 0,1-3 4 0,-1 4-9 16,-1-3 4-16,0 1 5 0,5-1-6 0,-4 1-3 16,4 0-2-16,-7-2 5 0,5 2-5 15,-1-3 8-15,1 2-8 0,0-1 2 0,0 1 2 16,-1-2-10-16,3 3 8 0,-4-3-2 16,4 0 5-16,0 3-14 0,0-2 9 0,0-4-1 15,0 0-2-15,0 11 4 0,0-1-1 0,0-10-6 16,0 12 15-16,20 23-4 0,-11-16-1 15,3-1-5-15,2 2 2 0,2-4 5 0,-2 3-7 16,-3-2 2-16,7 4 0 0,-4-9-1 0,9 4 4 16,-5-2 5-16,-4 1-9 0,7-3 6 15,-1 0-12-15,-1 0 3 0,1 0 6 16,1-2 6-16,-5 1-4 0,-2-2-8 0,0-3 3 16,-8 0-11-16,4 0 13 0,-3-3 12 0,-3 0-15 15,3-2-7-15,0 3 16 0,-3-4-3 0,1 1 7 16,-5 2 1-16,2 0 9 0,3-2 0 0,-3 0 6 15,0 0 2-15,3 0 2 0,0 1-15 16,-1 1 5-16,-4-3 3 0,5 0-6 16,-5 0 3-16,0 0-6 0,0 0-3 0,0 0-2 15,0 0 1-15,0 0-1 0,7-6-5 0,-5 5 3 16,5 0 7-16,-7 1-5 0,9-1-5 16,-9-1-4-16,9 1 0 0,3 1 8 15,-1 0-5-15,19 5-7 0,-12-5 7 0,3 0-11 16,4 0 1-16,5 0-2 0,2 0 3 0,0 0 2 15,-2 0-9-15,0 0 3 0,0 0 3 0,-10 0-3 16,1 0-2-16,-3 0 1 0,-2 0 3 16,-2 0 9-16,-5 0-10 0,7 0-2 0,-16 0 11 15,9 0-15-15,3 0 7 0,-12 0-1 16,14 0 3-16,-14 0 8 0,7 0-8 16,-7 0 1-16,13 0 2 0,-13 0-5 0,0 0 8 15,9 0-2-15,-9 0 10 0,0 0-12 16,0 0-4-16,10 0-3 0,-10 0-28 0,0 0-35 0,0 11 5 15,11-2-263-15,-20-10-83 0,2 1 38 16,-23-6 11-16,0-5 41 0,-4 1 8 16,-5-1 12-16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46:46.398"/>
    </inkml:context>
    <inkml:brush xml:id="br0">
      <inkml:brushProperty name="width" value="0.05292" units="cm"/>
      <inkml:brushProperty name="height" value="0.05292" units="cm"/>
      <inkml:brushProperty name="color" value="#00B050"/>
    </inkml:brush>
  </inkml:definitions>
  <inkml:trace contextRef="#ctx0" brushRef="#br0">23653 11334 212 0,'0'0'136'0,"0"0"-36"0,0 0 8 0,0 0-14 16,0 0 18-16,0 0-22 0,0 0-7 15,0 0 20-15,0 0-16 0,0 0-1 0,-44 10 6 16,40-10-28-16,-1-1 19 0,0 1-20 16,3-2-8-16,-3 2 6 0,-4 0-14 15,7-1-14-15,-3 1 5 0,3 0-11 0,-2 0 3 16,4 0 1-16,-5 0-11 0,5 0-9 0,0 0 7 15,0 0-1-15,-7 18-5 0,5-9 0 16,-1 20 3-16,1 2 2 0,0 2-7 16,2-14-9-16,0 13 6 0,0 7 3 0,0 4-2 0,0 4-3 15,0 3 6-15,0 6-15 0,0 4 14 16,18 67 3-16,-15-57 1 0,3 5-14 16,4 6 10-16,1 7-8 0,-2 4-5 0,12 3-6 0,-5 4 21 15,2 2-1-15,5-2-7 0,5 1 5 16,2-4 2-16,-5 0-7 0,2-2 12 0,3-4-5 15,-2 0 2-15,-1-5 3 0,-4-7 2 16,0 0-8-16,-2-6 0 0,-1-2-4 0,-4-7 8 16,3-3 3-16,-10-6-5 0,0-8 7 15,2-2-7-15,1-1-6 0,-3-4 2 0,0-6-4 16,-4-3 2-16,2-6 8 0,-3-5-2 0,-1-5 6 16,-1-2-11-16,2-3-1 0,-4-4-14 15,0 0-12-15,0-5-11 0,0 0 4 0,0 0-88 16,-9 5-50-16,7-8-119 0,2-5 20 0,0-4-120 15,0-19 30-15,0 10 0 0</inkml:trace>
  <inkml:trace contextRef="#ctx0" brushRef="#br0" timeOffset="2008.01">23300 11584 231 0,'4'-6'95'0,"1"0"-17"0,-3 0 15 0,3-1-29 15,-1 0 0-15,3 3-17 0,2-2-4 0,10-6-4 16,-3 5 19-16,7 0-18 0,4-1-1 0,3 3-5 16,9-3-17-16,7 1 24 0,0-3-9 15,11 1-1-15,7-2-21 0,3-4 1 0,1-1-2 16,10 1 19-16,5-6-2 0,6-2 3 16,1 4-2-16,4-1-3 0,4 1 2 0,1-2-2 0,6-2 7 15,-1 3-3-15,1-3-22 0,1 3-2 16,-1 2 24-16,1 1-7 0,1 3-2 0,-1 2-3 15,-3-1-1-15,3 4-2 0,-3 0 0 16,0 1-1-16,-2 1-14 0,4 4 14 0,5-6 0 16,-4 6-22-16,-3-2 2 0,2 1 20 15,-8-1-12-15,6 2 0 0,-2-4-27 0,2 5 7 16,-11-2 4-16,6-2 1 0,1 3 1 16,-7-2 2-16,-3 4 1 0,5 1 27 15,-9-2 0-15,-46 2-1 0,25 0-1 0,12 0-2 16,4 0-17-16,-2 0 2 0,7 0-2 0,-5 0-7 15,0 0 12-15,10 0 0 0,-5 0-15 16,0 0 15-16,4 0 0 0,90 19 7 0,-94-18-1 16,4 2-1-16,-4 0 1 0,0 1-2 0,0-2 0 15,-5 2-19-15,-4-2 1 0,-3 0 31 16,-2-1 3-16,2-1-1 0,-2 0-26 0,-36 0 1 16,20 0 0-16,5 0 22 0,73-18-2 0,-62 12-36 15,-7-3 14-15,5 0 1 0,-3-1 10 16,-2-1 1-16,1-1-2 0,-4 3 1 0,-3 3-1 15,-1-2-1-15,3 2-9 0,-8 5 1 0,-6-4 19 16,9 2-9-16,-4 2 2 0,-3 1-11 16,-27 0-1-16,8 0 7 0,6 0-14 0,1 0 1 15,-1 0 18-15,-5 0-3 0,4 0 11 0,37 15-3 16,-34-15-29-16,0 3 0 0,6 0 28 16,3 1-1-16,0 1-23 0,2 1 1 0,-7 0 2 15,3 1 1-15,-3-4 1 0,-2 8 0 16,0-1 11-16,-2-2-1 0,-3 1 0 0,-4-3 15 15,4 1 7-15,1 2 3 0,-3-3-19 0,0 2 7 16,-2-1-2-16,2-1-19 0,-5-1 1 16,3 4 0-16,-2-3 3 0,4-4-2 0,0 0 1 15,2 0 2-15,-15-2-2 0,13 0 2 16,7 0-7-16,2 0 1 0,3 0-1 0,6 0 2 16,49-21 1-16,-54 16 1 0,1-1 15 0,-7 2 2 15,5-2-15-15,-5 4 1 0,-7 2-1 16,-2-3-12-16,-5 2-9 0,-7 1 3 0,-6-2 1 15,-3 2 34-15,2-1-31 0,-1 1 17 0,-6 0-22 16,-4 0 20-16,0 0-1 0,0 0 2 16,14 0 4-16,-14 0 0 0,9 0-2 0,-9 0 3 15,12 0-2-15,-12 0 29 0,11 0-4 16,-2 0-1-16,14 19 2 0,-16-16-3 0,18 9-5 16,-4 0-2-16,0 1 1 0,-3 0 5 0,5-1-11 15,-5 4-1-15,1-2-2 0,1 5 0 16,-4 8-1-16,7-2-1 0,-2 1 6 0,-1 4-3 15,-1 1-9-15,1 2 9 0,-4 3-4 16,-2 0 16-16,2 2-31 0,-2 1 15 0,-9 5-1 16,8 6-17-16,-6 4 0 0,-2 6 2 0,-5 1 20 15,0-28 1-15,0 16 0 0,0 10-2 16,0 7-1-16,0 7 6 0,0 3-8 16,0 1-5-16,0 1 12 0,0-2-5 0,16 74-5 15,-14-77-15-15,5-5 21 0,-2-2-6 0,4-2-3 16,-5-4 7-16,6-5 0 0,-8-2 12 15,2-2 7-15,6-2-15 0,-6-3 11 0,-1 4-18 16,-1-5 22-16,0-5 2 0,-2-2-3 16,0-2-15-16,0-19 16 0,0 6 3 0,0 4-7 15,-21 25-11-15,17-29 6 0,-5-2 4 0,2-3-2 16,-7 0-8-16,0-2 4 0,-4-1-7 0,0-1 5 16,-3-1 2-16,-2 4 9 0,-4-5-18 15,-3 2 4-15,-5 2 2 0,-4 2-3 0,-2-2-7 16,-7 2 5-16,-3 0-19 0,-1 3 11 15,-10 3-3-15,-5 0-1 0,-4 0 1 0,-2 3 9 16,-5 0-21-16,2-3 13 0,-4 1 10 0,-9 1-11 16,-3 0-3-16,0 0 10 0,-13 0-25 15,-3-1 21-15,-2 1-4 0,0-1 15 16,0 1-14-16,-5-4 4 0,0 2-9 0,3 1 3 16,0 1 1-16,-1-10 17 0,8 8-21 0,-1-3 5 15,1-3 8-15,2-3-22 0,4 1 17 16,-2-2-4-16,3-2 13 0,1 0-6 0,-6-3-8 15,2 0 11-15,-2 0-8 0,2-3 3 0,-4 3 0 16,-3-2-21-16,-7 4 18 0,-4-2 5 16,4 0-2-16,1 0-2 0,-6 3-22 15,3 1 18-15,-2-1-9 0,0-1 10 0,9-1-19 16,-2 3 14-16,6-6-1 0,5 0-3 0,7-1 9 16,9-1 13-16,0-1-23 0,7-3 2 15,3 0 0-15,4 2 11 0,2-3 1 0,2 3-17 16,3-1 10-16,0 2-12 0,4-1 23 0,-4-1-15 15,5 2 9-15,-1 3 5 0,-4-1-4 16,2 1-4-16,-2-3 5 0,-7 1-1 0,2 3-7 16,-7 4-5-16,3-1 11 0,-1-1 3 15,3-4-7-15,7-1 13 0,2 0-12 0,9 0-10 16,-2-2 7-16,5 0 0 0,-5-3 4 0,2 1 5 16,5-1 3-16,30 0 4 0,-12 0-8 15,-5 0 2-15,1 0 1 0,2 0 14 0,2 0-19 16,3 0 6-16,4 0-5 0,4 0 4 0,1 0-3 15,7 0-3-15,-12 0 7 0,-26-18-1 0,24 12-7 16,7 4 9-16,-7 0 5 0,-3-4-20 16,3 3 0-16,4 3 16 0,1 0-10 0,-10-1 5 15,11 1-9-15,-3 0 9 0,-4 0-2 16,-1 0-2-16,-1 0 2 0,1 0 8 0,-3 0-17 16,2 0 16-16,-27 20-12 0,28-18 14 0,6 2-19 15,-4 0 7-15,-2 3 7 0,-3-2-1 0,0 2 2 16,0-1-6-16,-2 0 3 0,2 3 7 15,0-2-3-15,-4-2-4 0,4-1 0 0,0 1 6 16,5-5-5-16,-7 6-7 0,5-3-7 16,-3-1 34-16,0 0-22 0,9 0 2 0,-2-2 2 15,23 0 10-15,-18 0-2 0,-7 0-9 16,0 0 12-16,-28-15-2 0,23 9-7 0,5-3 4 16,-10 4-5-16,6-3 6 0,-4 0 4 0,1 0 2 15,-2 1-9-15,-3-3-2 0,3 5 4 0,-1 0-12 16,1-2 28-16,9 4-4 0,-3-3-5 15,10 2 12-15,0 0-16 0,6 3 20 0,1-3-11 16,2 2-6-16,-1 0 14 0,6 1-24 0,-1 1 18 16,1-2-6-16,-1 1-3 0,0 0-2 15,3 1-7-15,-2-2 3 0,1 2 0 0,3 0-1 16,0 0 1-16,0 0-7 0,0 0 10 16,-2 2-9-16,2-2 0 0,0 1 6 0,2 2-32 15,-2 0 4-15,3-2-12 0,1 3 4 16,-2-2-72-16,1 0-128 0,4-4 19 0,-5-4-156 15,2-2 3-15,3-18 4 0</inkml:trace>
  <inkml:trace contextRef="#ctx0" brushRef="#br0" timeOffset="3435.5">29782 12740 209 0,'0'0'124'0,"0"0"-9"0,0 0-22 0,0 0-14 0,0 0-8 16,0 0-8-16,0 0 18 0,34 33-11 16,-22-34-8-16,6 1-6 0,14 0-7 0,7 0-22 15,60-11-4-15,-39 8 18 0,11-1-5 16,2 2-3-16,3-1-5 0,13 0-2 15,-4 2-21-15,4-3 0 0,1-3 23 0,4 4-2 16,-2 0 9-16,2-1-22 0,0-1 0 0,0-1-19 16,-5-1 1-16,0-1 23 0,-4-1-5 15,-2 0-4-15,-3 0 0 0,-7-2-2 0,-1 1 3 16,-6 1 12-16,-6 2-9 0,-5-2-2 16,-9 3 7-16,-1-2-14 0,-6 4 10 0,-2-2-4 15,-7 3 17-15,-3-3-11 0,-6 4-3 0,-7 1 6 16,-3-1-1-16,1 1 1 0,-5-1-1 15,-1 1-1-15,-1 1-17 0,2 0 6 0,-7 0 24 16,0 0-21-16,0 0-21 0,0 0 21 0,14 0 1 16,-14 0 4-16,9 0-8 0,-9 0-22 0,16 0-12 15,-16 0 3-15,9 0-127 0,-9 0-184 16,16 7-6-16,-18-11 8 0</inkml:trace>
  <inkml:trace contextRef="#ctx0" brushRef="#br0" timeOffset="3981.02">30585 13302 222 0,'-5'4'186'0,"5"2"-26"0,-5 0-21 0,5-4-11 0,-2 3 3 16,2-3-21-16,-4 1 7 0,4-1-15 15,0 2-13-15,0-2-2 0,0-1-2 0,4 1-24 16,3-2 14-16,2 0-6 0,3 1-12 0,1-1-4 16,22 0 6-16,-19 0-6 0,18 0 4 15,8 0-6-15,45-17-17 0,-41 13 6 0,4-1-2 16,-6-2 5-16,6 3-14 0,0 1 1 15,-1-1-12-15,-8-3 7 0,-7 3 3 16,1-1-6-16,-6 2 1 0,-8 2-14 0,0 1 2 16,-5-2 2-16,-7 2 0 0,0 0 8 0,-4-1-5 15,-5 1-10-15,0 0 11 0,0 0-14 0,13 0-10 16,-13 0 1-16,12 0-13 0,-12 0-30 16,0 0-22-16,9 0 5 0,-9 0-174 0,0 0 18 15,16-17 18-15,-16 13-152 0,-4-1 20 16,4-1-20-16,0 0-11 0</inkml:trace>
  <inkml:trace contextRef="#ctx0" brushRef="#br0" timeOffset="4507.49">31710 13032 345 0,'26'-15'194'0,"4"0"-23"0,-5 5-19 0,0-2-6 0,5 0-26 16,-3 3-3-16,-4 3-27 0,2 0-14 15,-6 4 1-15,1 1-26 0,-20 1 11 16,16 0-13-16,-4 0-2 0,-1 0-2 0,-11 0 4 16,21 20-12-16,-16-12-8 0,-5 0 3 15,4 1 1-15,-4 1 0 0,0 2-6 0,0-12 0 16,0 18-9-16,0 6 2 0,-18 20-3 16,11-25 8-16,-2-4-19 0,4-3 14 0,5 0-4 15,-4-6-2-15,-1 3-5 0,3-3 3 0,-1 3-15 16,1-5 12-16,2 3 2 0,-4-2-5 15,4-5 4-15,0 0-12 0,0 11 0 0,0-11 8 16,0 12 0-16,18 7-2 0,0-2-3 16,-4-1 6-16,4 2-1 0,-2 0-3 0,-2-1-6 15,-2-1 8-15,1 2-9 0,-1-1 13 0,2 2 5 16,-7-6 3-16,-5-2 5 0,0 1 11 0,-2-12 8 16,0 12 4-16,0-2 7 0,-21 20 12 0,3-10-10 15,-3-2 1-15,-8-2 13 0,-1 2-8 16,-5-4 6-16,6-1-8 0,-3-2 5 0,-3-5 1 15,5 3-3-15,1-6-9 0,3-2 12 0,1 1-5 16,7-1 0-16,2-1-16 0,2 0-8 16,14 0 0-16,-12 0-9 0,12 0 2 0,-13 0-3 15,13 0 12-15,-12 0-13 0,12 0-18 16,-14 0-8-16,14 0-13 0,0 0-12 0,-9 0-17 16,9 0-10-16,0 0-18 0,0 0-17 0,-11 0-42 15,11 0 12-15,0 0-123 0,-16 12-116 16,11-10 25-16,1-2 26 0,-1 3-64 15,-4-3 43-15,2 0 1 0,-7 1 29 0</inkml:trace>
  <inkml:trace contextRef="#ctx0" brushRef="#br0" timeOffset="8074.5">25781 8544 262 0,'153'9'45'0,"-111"-9"24"0,17 0-24 0,81-14 2 0,-67 13-21 15,3-2-7-15,-42 3 8 0,17 0-2 0,4 0 1 16,0 0-12-16,-2 0 4 0,52 18 2 15,-54-9 6-15,-8-3-6 0,-6 0-2 0,2-2-13 16,-9 1 2-16,-5-1 1 0,-11-1-11 16,6 0 19-16,-10 0-13 0,1-2 6 0,-2-1 3 15,-2 1-16-15,2-1 29 0,-4 0-31 0,4 3 4 16,-7 0 6-16,3-2-15 0,-1 1-45 0,1-2-167 16,-5 0 4-16</inkml:trace>
  <inkml:trace contextRef="#ctx0" brushRef="#br0" timeOffset="8668.29">28324 8565 320 0,'-3'4'131'0,"-1"-2"-22"16,4-2-14-16,-5 3 20 0,5-3-19 0,0 1-22 16,5-2 2-16,-5 1-13 0,7 0-17 0,2 0-1 15,21-3-18-15,-5-3-2 0,-11 6 3 16,41-9 3-16,-16 0-5 0,2 3 9 0,9 0-16 16,-2-3 4-16,3 0-9 0,4 1 15 15,0-2-8-15,5-1 7 16,-1 4-11-16,5-5 0 0,1 2-2 0,-3-2-5 0,6 0 1 15,-8 2 10-15,4-2-23 0,-4 0 9 0,-1 2 1 16,-4 1 1-16,5-2-2 0,-5 4-2 16,-4-2 2-16,-6 3 8 0,10 2-9 15,-11-1 6-15,-5 1 1 0,-7-2-12 0,-2 6-10 0,-12-5 6 16,3 5 6-16,-12 0 16 0,7 0-14 16,-16 0-18-16,0 0 22 0,9 0-5 0,-9 0-6 15,12 0 2-15,-12 0 2 0,9 0 8 0,-9 0-5 16,9 0-10-16,-9 0-5 0,0 0 17 15,0 0 9-15,12 0-24 0,-12 0 11 0,0 0 6 16,13 11-12-16,-13-10 1 0,-4 2-62 16,4 1-36-16,-5-4-54 0,1 1 14 0,1-1-211 15,-1-1 14-15</inkml:trace>
  <inkml:trace contextRef="#ctx0" brushRef="#br0" timeOffset="9432.62">30869 8650 336 0,'-5'5'160'0,"1"-2"-21"0,1 0-15 0,1-3-16 15,0 4-18-15,-3-1-17 0,5-3 1 16,-4 3-13-16,4-1-26 0,0-1 12 0,0-1 1 0,0 0-10 16,0 0 5-16,0 0-11 0,0 0-8 15,34 8-8-15,5-7 17 0,-18-1-3 0,11 0-19 16,7 0 19-16,11 0-29 0,3 0 13 15,2 0 11-15,60-18-12 0,-44 14 3 16,2 1 6-16,-2 0-12 0,12 0 0 16,-12 1 13-16,7 2-15 0,-41 0-16 0,18 0 10 15,4 0-2-15,1 0 10 0,-5 0 9 0,0 0-12 16,-5 0-7-16,-4 0 2 0,-7 0-9 16,-4 0 9-16,-6 0 11 0,-6 0-5 0,-4 0-13 15,-6 0 4-15,-3 0 10 0,-10 0 8 16,13 0-4-16,-13 0-2 0,12 0 2 0,-12 0-7 15,11 0 7-15,-11 0-17 0,0 0 8 0,9 0-11 16,-9 0 15-16,0 0-31 0,10 0 3 16,-10 0-57-16,18 0-31 0,-18-1-103 0,0-1 19 15,-2-2 12-15,-3-4 15 0</inkml:trace>
  <inkml:trace contextRef="#ctx0" brushRef="#br0" timeOffset="11040.4">19351 9565 448 0,'0'0'120'0,"0"0"-16"0,0 0-13 0,0 0 11 16,-21 0-23-16,21 0-18 0,0 0-2 0,0 0 2 16,0 0-6-16,0 0-6 0,0 0-4 15,0 0-7-15,0 0-3 0,0 0-15 0,-43 35 12 16,43-35-5-16,0 0 6 0,0 0-29 0,0 0 14 15,0 0 14-15,4 1-38 0,-1-1 4 16,1 0 2-16,3 3-5 0,2-2 18 0,0 2-20 16,3-2 29-16,20 4-4 15,-2-1-21-15,6-1 17 0,3-2 5 0,10 2-5 16,3-3-5-16,-26 0-11 0,17 0 18 0,12 0-12 16,9 0 0-16,76-20 5 0,-53 10 1 0,1-3 4 15,6 1-18-15,4 3 19 0,-4-3-13 16,5 4-13-16,-3-1 19 0,-4 3-21 0,-3 0 25 15,-4 3-4-15,-2-4-16 0,-8 7 9 0,-4 0-9 16,-36 0 18-16,11 0-6 0,9 0 10 0,-3 0-1 16,3 0-5-16,51 16 5 0,-58-11-5 0,-4 1-4 15,4 0-1-15,-5-2-4 0,-8 1 15 16,-3-1-19-16,0-1 8 0,-11-1-1 16,-3 2-9-16,-4-3 2 0,-1 0 17 0,-1-1-14 15,-3 0-6-15,-2 0-7 0,2 1 37 0,-4 1-24 16,2-2 8-16,-5 0-9 0,5 0-3 0,-3 0 13 15,1 1 2-15,0-1-10 0,-3 2-2 16,2-2-14-16,-1 0 1 0,-1 0-80 0,-2 0-131 16,0 0 20-16,2-7-158 0,-2-1 7 15</inkml:trace>
  <inkml:trace contextRef="#ctx0" brushRef="#br0" timeOffset="31302.83">17883 2380 231 0,'0'0'126'0,"0"0"-9"16,0 20-16-16,0-20 5 0,0 0-12 0,0 0-11 16,0 0-7-16,0 0-10 0,0 0 2 15,0 0-21-15,-20 0-7 0,20 20-4 0,0-20-4 16,0 0 2-16,-14 24-3 0,21-21-24 0,0 1 0 15,4-2 7-15,17 3 15 0,4 1-16 16,2-2 26-16,3-1-25 0,2-1 6 0,2 1-3 16,0 1-1-16,8-4-1 0,-26 0 9 0,13 0-16 15,10 0 6-15,0 0-9 0,2 0 6 16,55-19 1-16,-55 10 1 0,-4 4 0 16,-3 2-10-16,1-6 2 0,-6 5-2 0,-6 2-5 15,7-4 6-15,-17 3-1 0,1 2 0 0,-10-1-4 16,3 1 33-16,-5-1-19 0,-2 2 1 15,-2-1 5-15,-5 1 5 0,0 0-5 0,0 0 13 16,0 0-24-16,0 0 0 0,11 0-4 0,-11 0-19 16,0 0 3-16,0 0-83 0,12 0-41 15,-5 1-143-15,-14-2-58 0,0 1 9 0,-5-3-18 16</inkml:trace>
  <inkml:trace contextRef="#ctx0" brushRef="#br0" timeOffset="31752.97">17936 2727 280 0,'-2'5'136'16,"-3"-2"-20"-16,3 0 16 0,0 0-32 0,-1-1 9 16,-1-1-33-16,4 0 22 0,-3 1-24 0,1 1-15 15,-2-2-4-15,4 0 9 0,2 1-6 0,2-2 3 16,-1 0-13-16,6 0 0 0,2 0-14 16,17-3 10-16,-12 3-22 0,7 0 22 0,37-13-19 15,-19 8-7-15,5-2-10 0,4-1-6 0,3 3 17 16,-5-3 9-16,0-1-11 0,3 1-1 15,-3 1 1-15,0-1-8 0,2 2 11 16,1 0-12-16,-12-1-5 0,-3 2 0 0,-1 1 0 16,-8 1 18-16,-8 0-18 0,-6 1 12 0,1-2-6 15,-2 4 5-15,-3 0 13 0,-2-2-3 16,-7 2-6-16,0 0-1 0,0 0-6 0,0 0 9 16,11 0 1-16,-11 0-10 0,0 0-11 0,12 0-17 15,-12 0-27-15,0 0 3 0,9 0-124 16,-9 0-200-16,0 0 14 0,0 0 13 0,11-22 3 15</inkml:trace>
  <inkml:trace contextRef="#ctx0" brushRef="#br0" timeOffset="32858.05">20300 2365 296 0,'0'19'104'0,"0"-19"23"0,0 0-19 0,0 0-16 16,0 0-10-16,0 21-9 0,0-21-21 0,5 29-5 16,27-17 25-16,2-5-23 0,3-1 7 0,9 3-25 15,4-4-2-15,5-2-3 0,-2 1-5 16,2-4 0-16,2 0 3 0,5 2-5 16,0-2 15-16,2 0-6 0,1 1-28 0,1 1 0 15,-34-2 24-15,16 0-13 0,10 0-6 0,6 0-3 16,0 0 0-16,5 0 4 0,75-18-1 15,-70 11-1-15,1-2 7 0,8-1-11 0,0-2 6 16,4-1 5-16,2-2-6 0,3 0 1 0,0-2 1 16,-3 1 5-16,0 1-10 0,1-2 6 0,-5 5 0 15,2-1-1-15,-5 1-24 0,-4 4 0 0,-4-2 2 16,-8 2 21-16,-8 0-6 0,-29 8 0 16,10 0 0-16,3 0 3 0,-6 0 0 0,1 0-2 15,-7 0-2-15,-7 0-5 0,-3 0 12 16,-1 0 18-16,6-14-17 0,-14 12 10 0,-4 1 6 15,0 1 6-15,-2 0 11 0,-5 0-6 0,0 0 12 16,0 0-15-16,0 0 6 0,14 0 3 16,-14 0 1-16,9 0-10 0,-9 0 3 0,0 0 6 15,11 0-6-15,-11 0-10 0,0 0 11 0,0 0 5 16,9 0-2-16,-9 0 1 0,0 0-8 16,0 0 1-16,12 0-9 15,2-6 3-15,-14 6 7 0,0 0-23 0,0-2 10 0,2 2 1 16,-2 0-7-16,2 2-1 0,-2-5-6 15,2 4-7-15,-2-2 14 0,0 0-4 0,0-2-3 16,3 3-1-16,-3-2-6 0,0 2 6 16,0-3-3-16,0 3 9 0,2 0-14 0,-2 3 17 15,0-6-15-15,0 2 6 0,0 1-7 16,2-2-18-16,-4 2 6 0,4-1-18 0,-2-2-25 16,0 3-32-16,-2-1 7 0,2-2 8 15,-2-2-360-15,-5-1 54 0,-2-14 0 0,-7-2 37 16,0-3-9-16</inkml:trace>
  <inkml:trace contextRef="#ctx0" brushRef="#br0" timeOffset="36325.29">16535 1339 254 0,'0'0'89'0,"0"0"26"0,-23 0-13 0,23 0-57 15,0 0 16-15,0 0 1 0,0 0-15 0,0 0-18 16,0 0 19-16,0 0 10 0,0 0-6 0,0 0-7 16,0 0-4-16,35-28-1 0,-6 5 4 15,8-5-6-15,4 1-3 0,5-3-6 16,2 0-4-16,3-3-19 0,1-2-11 16,-3 1 3-16,1 0 32 0,-2 2-3 0,-4 4-3 15,-3 2-11-15,-2-1 7 0,-2 7-1 0,-3-3-2 16,1 6-3-16,-13 1-1 0,4 2 0 15,-6 1-2-15,-4 7-2 0,-6 0 0 0,-1 0-9 16,-5 3 2-16,3-3-5 0,-2 3 5 0,-1 0-1 16,-1 1 1-16,-1 0-2 0,0 0 1 0,3 0 0 15,-1 1-46-15,-4 1-26 0,5-2-27 16,0 1-25-16,-3-2-75 0,-2 3 13 16,0-3-167-16</inkml:trace>
  <inkml:trace contextRef="#ctx0" brushRef="#br0" timeOffset="36772.66">16932 1543 219 0,'2'4'137'0,"-2"-1"-23"0,0-2 15 16,2 0-18-16,3-1-13 0,-1-2-15 0,3-2-1 15,0-3-13-15,14-7-18 0,0-4 9 16,-1-2-3-16,3 2-9 0,2-4 10 0,1-5 2 15,1 0-21-15,-2 1-6 0,3 1-22 16,-1-2 14-16,3 0 5 0,2-1-5 16,0 1-7-16,-2 1-8 0,2 1 3 0,-2 0 6 0,-5 5 5 15,1-1 8-15,-6 6-4 16,-6 0 7-16,-3 6-3 0,-1 0 14 0,-6 4 0 16,3 4 6-16,-5-3-17 0,1 0-4 0,-1 3 0 0,0-1-4 15,0 1-7-15,-2 0 2 0,0-1-9 16,3 1-29-16,-3-1-8 0,0-3 2 0,2 3-64 15,-2 0-53-15,0-1-89 0,0-3 18 0,2 0-176 16,-2-3 24-16,3-2-11 0</inkml:trace>
  <inkml:trace contextRef="#ctx0" brushRef="#br0" timeOffset="37537.07">18023 629 265 0,'7'2'138'0,"-2"-2"-22"0,2 0-14 0,2-2 13 0,-2-2-28 16,4 1-10-16,14-3-24 0,-6-2-4 0,-3 2 7 15,7-1-5-15,-7 1-8 0,-3 1 23 16,-1 2-24-16,-1 0 1 0,-4-1-20 0,0 1 22 15,0 2 2-15,-2 0-2 0,-3-2-1 16,2 2 15-16,1-1-10 0,-3 1 20 0,1 1-24 16,1-2 14-16,-1 2-14 0,-1 0 3 15,0 0-4-15,0-1-2 0,1-2-4 0,-1 3-1 16,3 0-7-16,-5 0-4 0,0 0-1 0,0 0-1 16,0 0 3-16,0 0-20 0,0 0-5 0,0 0 19 15,0 0-9-15,13 19-1 0,-3 5-1 16,1 2 6-16,-2 8-3 0,3-4-6 15,-3 6 2-15,0 6 4 0,2-2-5 0,-1 1-5 16,1-1-2-16,-2-4 4 0,0-3-8 16,-2-5 11-16,0-2 4 0,-2-2-6 0,-1-9-12 15,1-3 19-15,0-6 5 0,-3 0 3 0,2-3 11 16,1 0-7-16,-5-3-1 0,0 0-5 0,21-24 2 16,-8 3 0-16,3-3-1 0,-4-3-4 15,2-3 1-15,-3 2 3 0,3-1-11 0,-3 1 6 16,5-1 2-16,-6-1-7 0,-4 2 2 0,1 1 1 15,0 3 2-15,-2 5-8 0,2 6 6 16,-7 3-4-16,0 1 1 0,0 2 6 0,0 1-7 16,0 0 2-16,2 4-9 0,-2-1-2 0,2 2 2 15,-2 1 5-15,0 0-9 0,0 0 3 16,7 21 0-16,-5 6 10 0,3 4-8 0,2-2-2 16,-3 5 0-16,3 2 3 0,-2 1-2 15,4 4-4-15,0-9 2 0,0 0-4 0,-2 0-2 16,5-4-13-16,-1 2-15 0,-2-7-11 15,3 0-16-15,-1-5-19 0,3-1 10 0,0-7-52 16,-3-5-28-16,3-1-48 0,-14-4-87 0,16 0 22 16,0 0-119-16,14-22 12 0,-14 6-19 15</inkml:trace>
  <inkml:trace contextRef="#ctx0" brushRef="#br0" timeOffset="37707.82">18940 840 394 0,'-2'-4'187'0,"2"1"-18"0,2-3-23 0,-2 1-22 0,-2-2-3 15,0 4-30-15,2-3-11 0,-2 3-20 0,2 0-52 16,2-3-2-16,-2 1-134 0,0-2-154 16,-2-1 13-16,-1-2-101 0</inkml:trace>
  <inkml:trace contextRef="#ctx0" brushRef="#br0" timeOffset="38064.07">19468 369 247 0,'7'3'174'16,"0"-1"-22"-16,-3 2 2 0,-2 3-33 0,3 1-8 0,4 17-12 15,-4 0-15-15,-5 4-1 0,0 4-6 16,0-18-15-16,0 6-9 0,0 0-18 0,0 7 9 15,0-5-4-15,0-2-5 0,0 2-12 0,0-3 6 16,18 13-3-16,-6-19-17 0,4 2 6 0,-3-7 6 16,1-2 2-16,-2 1-21 0,-3-2 13 15,0 0-2-15,-2-2 3 0,0 0 9 0,-5 1-12 16,3 0 14-16,-5 2 8 0,2-1 0 0,-2-6 6 16,0 15-11-16,-23 23 8 0,9-16-7 15,-2 0-4-15,2 0 2 0,-8 0 0 16,8-4-3-16,-2 0-2 0,4-7 4 0,-2-1 7 15,8-4-8-15,-1-1-2 0,0-1-3 0,0-1-2 16,-2-1-4-16,4-2-6 0,-2 0-7 0,3 0-15 16,-5 0-15-16,9 0-38 0,0 0 5 15,-12 0-117-15,12 0-133 0,-14 0 20 0,3 0-119 16,11 0 48-16,-14 0-27 0</inkml:trace>
  <inkml:trace contextRef="#ctx0" brushRef="#br0" timeOffset="39256.49">25599 1074 222 0,'0'0'248'0,"0"0"-45"0,0 0-33 16,0 0-11-16,0 0-28 0,0 0-6 0,0 0 9 15,42 7-19-15,-42 11 6 0,0 11-15 16,0 8-6-16,11 49-10 0,-6-35-21 0,4-7 3 16,-9 9-3-16,5-7-6 0,-3 2-16 0,2 5 1 15,-1-7-1-15,-1 8-4 0,0-3-11 16,1-5 0-16,1-6 1 0,5-3-5 0,-6-3 2 16,1-7-29-16,1-7-17 0,-3-1-1 0,-2-19-24 15,0 8-20-15,0-8-20 0,0 0 7 0,0 0-98 16,18 12-86-16,-13-20 17 0,9-17-166 15,-10-8 24-15,-4-3 18 0</inkml:trace>
  <inkml:trace contextRef="#ctx0" brushRef="#br0" timeOffset="39493.64">25581 1156 307 0,'-4'-9'232'0,"4"5"-44"16,0-2-22-16,4 0-27 0,8-12-24 0,8 0-2 15,3-2-26-15,7 1-2 0,0-2-19 16,6 1 2-16,1 0-5 0,4 2-1 0,1 4-8 16,1-4-14-16,-4 6-1 0,3-1 7 15,-3-2-16-15,-3 9-27 0,-4-2-2 0,-4 2-2 16,-10 6-27-16,-18 0-8 0,14 0-2 16,-14 0 3-16,18 23-21 0,-18-14 9 15,-7 18-24-15,-2-2-18 0,-7 1 1 0,-4 5-11 0,-3 3-3 16,2-1-27-16,-4-1-22 0</inkml:trace>
  <inkml:trace contextRef="#ctx0" brushRef="#br0" timeOffset="39660.18">25810 1391 380 0,'0'3'82'0,"0"-1"-10"0,7 1-7 0,-2-3-10 15,2 2 23-15,4-4-6 0,1 2-10 16,18-5-4-16,-17 5-9 0,33-13 20 0,-18 10-13 15,-5 0-5-15,2-3-47 0,-7 3-21 16,-2 1-25-16,-2 0-30 0,-5 2-43 0,-4-2-57 16,-5 2-90-16</inkml:trace>
  <inkml:trace contextRef="#ctx0" brushRef="#br0" timeOffset="39834.57">25895 1655 275 0,'0'8'128'0,"0"-1"-18"0,0-1 15 0,0 0 0 0,5 0-8 16,-1-1-22-16,6-1 4 0,1-1-26 0,1-2-2 15,15 1 13-15,-11-2-31 0,14 0 0 0,36-18-21 16,-27 5-3-16,7 0-63 0,-2-4-43 0,-1-1-61 16,-10-3-161-16,6 1 12 0,-5-2-100 15</inkml:trace>
  <inkml:trace contextRef="#ctx0" brushRef="#br0" timeOffset="40323.19">26916 1270 299 0,'-5'7'203'0,"5"1"-21"0,-4 1-34 0,-10 8-18 16,2-3-7-16,8-5-28 0,-1-2-1 0,-4-2-2 15,7-1-3-15,-1 0 1 0,-1-1 3 16,1 2-8-16,3-4-3 0,0 2 5 0,0-3-12 16,0 0 0-16,0-3-4 0,3 0-19 0,1 0-1 15,-1-4-3-15,-1 2-19 0,3-1 4 16,-5 3 3-16,4-3-1 0,-4 3-9 0,5 0-2 15,-5-1-2-15,0 0-7 0,0 0-5 16,4 3 2-16,-4-3 7 0,0 1-22 0,0 2-5 16,0-2-14-16,-4 2-25 0,4-1-6 15,0 2-38-15,-5 0 8 0,5 0-101 0,-4-3-116 16,4 3 20-16,-5-6-97 0,5 2 19 0,-5-4-14 16</inkml:trace>
  <inkml:trace contextRef="#ctx0" brushRef="#br0" timeOffset="40798.6">27317 756 262 0,'0'-1'168'0,"0"1"-28"0,0 0-12 0,0 6-17 15,0-3 6-15,0 3-7 0,2 4-10 16,1 16-4-16,-3-9-7 0,0 12 3 0,0 6-2 16,0 7 0-16,0 2-13 0,0 3 8 15,13 52-18-15,-13-45-8 0,0-1 10 0,5 2 1 16,-5-8-17-16,4 5-6 0,-1-3-4 0,1-8-8 16,1 0 3-16,0-2-15 0,-1-7 13 15,1-2-14-15,-5-6 9 0,2-8-4 0,-2-1-8 16,2-5-8-16,-2-10-17 0,0 0 9 15,0 11-24-15,0-11-20 0,0 0-22 0,0 0 7 16,-4 15-48-16,-1-17-28 0,5-5-29 0,-4-1-50 16,-1-15-67-16,0-2 22 0,5 11-125 15,0-9 17-15</inkml:trace>
  <inkml:trace contextRef="#ctx0" brushRef="#br0" timeOffset="41149.71">27773 963 323 0,'0'3'184'16,"-4"6"-22"-16,-10 7-21 0,-2 4-6 0,-5 4-17 0,3-6-15 16,-3 3 7-16,1-2-25 0,-3 2-1 15,2-1-11-15,0 1 13 0,3-5-31 0,2 0 10 16,2-6 3-16,3 0-13 0,6 0-2 15,-4-5-7-15,4 3-12 0,3-4 1 0,-2 1-14 16,-1 2 10-16,5-4-1 0,0 3 4 0,0-6-12 16,0 0 2-16,30 23-6 0,-10-11 7 0,10-5 0 15,-7-1-18-15,5 2 10 0,-3-1 5 16,9-1-18-16,1-3 12 0,-1-1-6 0,1 2-3 16,-1-4-2-16,-2 3 9 0,-18-3-17 15,0 0 10-15,6 0 1 0,-4 0 9 0,-2 0-14 16,2 0-6-16,-7 0-16 0,0 0-13 0,-9 0-17 15,16 0-16-15,-16 0 7 0,10 0-98 16,-10 0-67-16,0 0 15 0,0 0-192 0,20 10 50 16,-20-8 1-16</inkml:trace>
  <inkml:trace contextRef="#ctx0" brushRef="#br0" timeOffset="41486.92">26572 3275 452 0,'0'5'209'0,"0"-2"-10"0,7-2-17 15,-3-1-29-15,5-1-29 0,17-4-12 16,8-2-2-16,-2-1-19 0,12-4 0 0,-3 1-13 16,3-3-9-16,1 2-7 0,8-1-7 0,-7-1 0 15,2-2-3-15,3 2-24 16,-6 1 8-16,-6-3-18 0,3 0-1 0,1 3-31 16,-6-1 0-16,-7 1-17 0,-3 5 2 0,-15 2-77 15,1 3-44-15,-8-1-97 0,-5 4-97 0,0 0 20 16,-14-6-12-16,1 6-33 0</inkml:trace>
  <inkml:trace contextRef="#ctx0" brushRef="#br0" timeOffset="41667.6">26829 3500 336 0,'-3'6'298'0,"3"0"-53"0,3 0-41 15,-1-3-22-15,5-3-25 0,-3 0-21 0,5 0-24 16,21-7 2-16,-4-5-18 0,10-2-15 15,3-2-9-15,0 2-20 0,7-7-20 0,4-1-44 16,8-2 2-16,1-3-169 0,-1-5-153 16,6 2 25-16,-4-4 20 0,-5-5 13 15,-10 7-63-15</inkml:trace>
  <inkml:trace contextRef="#ctx0" brushRef="#br0" timeOffset="42440.86">28188 2549 413 0,'0'0'199'0,"-20"0"-26"0,20 0-14 0,0 0-24 0,0 0-3 16,-16 21-18-16,23 9-19 0,2 9 1 0,4 4-3 15,-6 1-2-15,7 3-5 0,-2 3-23 16,1-2-7-16,3 6 3 0,-2 0-4 0,-5 0-11 15,7 3-4-15,-6 3 2 0,1 0-10 0,-2-2-1 16,0-1-1-16,3-6 0 0,-8-6-20 16,1 1-7-16,4-8-11 0,-2-8-7 0,-7-13-31 15,5-9 6-15,-5-8-131 0,0-6-110 0,0-2 22 16,0-5-109-16,0-22 15 0,0 16 2 16</inkml:trace>
  <inkml:trace contextRef="#ctx0" brushRef="#br0" timeOffset="42839.08">28622 2615 209 0,'-5'27'204'15,"-6"0"-32"-15,2 6-17 0,-8 0-13 0,4 0-34 16,-3 0-6-16,2 1-12 0,-7-1 3 0,1-3-13 15,6-1 1-15,-7-4 6 0,7-4-1 16,3-3-7-16,2-2 4 0,0-5-2 0,2-1-9 16,7-1-1-16,-5-6 4 0,1 2-10 0,-1-1-12 15,5 1-7-15,-5-4 6 0,5 1-12 16,0-2-9-16,0 0 0 0,0 0 0 0,35 15 3 16,-5-10-17-16,-1-3 3 0,6 1-10 0,6 0 14 15,3-2-4-15,2 1 0 0,-3-2-16 0,3 0 9 16,-25 0 10-16,8 0-19 0,6 0 6 15,-5 0-5-15,-1 0 4 0,-3 0-7 16,-8 0-16-16,-2 0 9 0,-2 0 10 0,-7 0-13 16,-7 0-6-16,0 0 2 0,13 0 0 0,3 20-25 15,-11-20-40-15,0 3 7 0,-1-3-91 0,1 0-91 16,-5 0 19-16,0 0-164 0,11-14 36 16,-2-10 13-16,8 0-7 0</inkml:trace>
  <inkml:trace contextRef="#ctx0" brushRef="#br0" timeOffset="43071.67">29638 2774 403 0,'4'6'237'0,"-4"-2"-21"0,7-2-32 0,-2 2-21 0,4-4-12 15,21-3-28-15,-14 3-9 0,41-15-17 16,-16 8-25-16,-2-7-3 0,7-1-2 0,-2 0 3 16,-3 0-22-16,-2 0-7 0,-2-1-23 0,-3 1-20 15,0-5 0-15,-8 2-144 16,-3-2-104-16,-7 0 18 0,-12 2-143 0,-4 3 25 16,5 0 11-16</inkml:trace>
  <inkml:trace contextRef="#ctx0" brushRef="#br0" timeOffset="43486">30504 2199 419 0,'39'-18'232'0,"-2"0"-17"0,7 1-29 0,-3-5-14 0,-2 5-24 16,7 1-21-16,-3 2-10 0,-4 1-12 0,3-1-4 16,1 5-20-16,-11 4-9 0,3 0-1 15,-12 5 1-15,-23 0 7 0,11 0-9 16,14 16-4-16,-25-8-5 0,-4 16 2 0,-8 4-14 15,-8 4-1-15,-3-3-11 0,-3 1 6 0,1 0-12 16,4 4 2-16,-1-4-12 0,-4-1-5 16,6 0 9-16,-1 4-1 0,3 0-9 0,6-2 9 15,3 0-9-15,9 2 3 0,0-20-7 0,0 9-5 16,30 30 4-16,-5-28-2 0,-2-1 8 16,5-1 0-16,1-1-4 0,1-1 1 0,5-2 3 15,-10-3-1-15,-2 0 0 0,-3-2-7 16,1 0 3-16,-7-5 17 0,-3-3 1 0,-6 3 17 15,-5 0 7-15,0-8 6 0,-21 24-9 0,-4-5-4 16,-9-1-1-16,-5-4-4 0,0 1 1 16,-7 0 0-16,-5-3-6 0,1 0-3 0,-1-3-16 0,-1 0 8 15,6-2 3-15,0-1-6 0,2-1-32 16,1 1-38-16,13-2-57 0,9-3-63 0,5 1 16 16,7-2-216-16,5 0 28 0,4 0-109 15,0-7 35-15,0 1 45 0,4 0 25 0,1 0 7 16</inkml:trace>
  <inkml:trace contextRef="#ctx0" brushRef="#br0" timeOffset="43851.58">28177 4553 374 0,'-5'6'235'0,"1"-2"-18"0,-1-2-27 0,1 1-21 0,-1 3-9 16,3-5 5-16,2 2-25 0,0-1-9 15,0-2-11-15,0 0-16 0,7 0-14 0,-3-6-18 16,21-5-2-16,5-1-6 0,0-1-5 0,9-2-3 16,0 1-2-16,2 1-14 0,3-2 5 15,2-3-20-15,-5 3-20 0,2 2-19 0,-8-3-4 16,6 2-18-16,-6 0-26 0,-6 2-27 16,-3 6 9-16,-8 1-56 0,-7 1-40 0,-1 3-46 0,-10-1-68 15,-5 5-61-15,-4 0 16 0,2 0 7 16</inkml:trace>
  <inkml:trace contextRef="#ctx0" brushRef="#br0" timeOffset="44035.57">28321 4831 314 0,'-4'8'246'0,"4"-2"-39"0,0-4-18 0,0-1-24 15,4-1-20-15,8-3-8 0,13-6-10 0,0-6-11 16,10 2-28-16,4-7 6 0,-5-4-31 0,7 0-14 15,7 2-17-15,-2-7-27 0,5-2-38 0,4 1 3 16,0-5-187-16,2 1 17 0,-6-5-170 16,-1 0 17-16,-11 0 9 0</inkml:trace>
  <inkml:trace contextRef="#ctx0" brushRef="#br0" timeOffset="44431.32">29298 4051 272 0,'7'8'193'0,"2"14"4"15,-4 5-29-15,-5 0-7 0,4 3-36 0,-4 3-5 0,10 3-9 16,-8 0-18-16,7 4-11 0,-4-1-15 16,4-4 2-16,-2 0-17 0,6-3 11 15,1-2-12-15,-2-8 1 0,1 1 18 0,3-4-11 16,1-11-3-16,-4-5 12 0,-13-3 2 15,16 0-9-15,28-20 7 0,-19 1 2 0,5-8 9 16,-5 0-2-16,-4-3 5 0,4 0 11 0,-7-6-1 16,3 6-23-16,0-4 7 0,-3 1 8 0,-7 6-5 15,8 3-16-15,-15 5-6 0,3 5-1 16,-2 2 2-16,-1 3-19 0,1 3-2 0,0 3 5 16,-5 3-9-16,0 0-11 0,0 0 7 0,9 18-2 15,-2 9-12-15,-3 1 4 0,5 3-6 16,1 3-1-16,-8 5 0 0,7-4 2 0,-4 7-12 15,6 0-3-15,-6 2-15 0,-1 2-25 16,-4-4-10-16,5-10-56 0,-5 1-37 0,4-1 14 16,-4-12-153-16,5-7-131 0,-3-5 30 0,-2-8 26 15,0 0-5-15,0 0 17 0,3-16 12 16,8-6-16-16</inkml:trace>
  <inkml:trace contextRef="#ctx0" brushRef="#br0" timeOffset="44575.49">30032 4294 212 0,'0'-2'216'0,"5"1"-34"15,-1-1-36-15,-4-1-20 0,5 2-33 0,-1-2-26 16,3 1-9-16,-2-2-123 0,-1-2-123 0,1 1 13 16,0-2 9-16</inkml:trace>
  <inkml:trace contextRef="#ctx0" brushRef="#br0" timeOffset="44793.26">30431 3915 413 0,'27'-18'247'0,"3"3"-25"0,-7 3-20 15,-4 0-4-15,-3 3-14 0,-3 0-12 16,-3 5-19-16,-6 2-23 0,3-1 5 0,-2 1-5 16,-5 2-13-16,0 0 7 0,-5 7 1 0,-6 9-30 15,-12 5-8-15,-7-3-2 0,2 4-20 16,-2-2 10-16,1-2-42 0,1-3-24 0,7-4-23 15,10-6-39-15,-3-1-53 0,10-4 11 16,4 0-245-16,-5-11 25 0,10 0-83 0,8-13 27 16,-1-1 13-16,9-5 21 15,-8-3-2-15</inkml:trace>
  <inkml:trace contextRef="#ctx0" brushRef="#br0" timeOffset="45295.05">30823 3566 398 0,'30'-9'202'0,"-5"0"-40"0,-9 6-24 0,2 0-10 0,-1 0-13 15,-8 3-11-15,-9 0-16 0,11 0 10 16,-11 0 3-16,23 18-17 0,-21-9-4 0,-4 18-16 16,2-14-4-16,-23 32-6 0,7-15-3 15,-5 3-15-15,3-3 11 0,2-7-14 16,-7 3-2-16,7 0-2 0,0-2-3 0,-2-5-4 0,6 1-7 16,8-6 3-16,-1-3 2 0,0 0-19 15,5-4 11-15,0 1-9 0,0-8 9 16,0 0-7-16,0 0-3 0,0 10 4 0,26 4 6 15,-1-4-3-15,0-2-2 0,3-1 10 0,1 1-8 16,-3-1-4-16,8-1 4 0,-9 6-13 16,1-3 18-16,-6-1-2 0,5 2 7 0,-6 2 20 15,-3 0 3-15,-7 0 6 0,-2-3 16 0,-7 2 0 16,0-11-7-16,0 20 4 0,-25 27-7 16,4-23 2-16,0 0-19 0,-4 0 0 0,-9-1-6 15,4-1 3-15,-4-1-6 0,4-3-7 0,-5 1 12 16,6-7-20-16,3-5-8 0,1 1-17 15,0-5-14-15,7-3-38 0,18 0-30 0,-12 0 10 16,12 0-165-16,-25-24 19 0,25 14-187 16,7-13 19-16,-7 8 5 0,18-31 42 0,-2 11 3 15</inkml:trace>
  <inkml:trace contextRef="#ctx0" brushRef="#br0" timeOffset="45540.76">31392 3921 526 0,'0'3'270'0,"0"0"-21"0,4 0-24 15,1-2-23-15,2 1-18 0,-3-2-25 0,6-3-10 16,-1 1-35-16,16-2-9 0,0-7-18 15,0-1-22-15,5 2-38 0,0-3-21 0,0-4-46 16,4 0 4-16,-2 0-153 0,0 0-100 16,1-3-89-16,-4 1 36 0,-3-3 15 0,-6 2 6 15</inkml:trace>
  <inkml:trace contextRef="#ctx0" brushRef="#br0" timeOffset="45989.81">32153 3205 317 0,'30'-15'248'0,"2"1"-30"15,0 1-38-15,0 1-5 0,3 2-26 0,-1-1-4 16,0 1-8-16,3 2-16 0,-9 2-17 15,-6 3-15-15,-8-1-24 0,-14 4 9 0,16 0-2 16,-7 0-7-16,-9 0 0 0,23 21-8 16,-23-13 1-16,0 0-5 0,-9 13-9 0,-9 2 7 15,-3-1-9-15,1 2-8 0,-3-3 8 0,2-2-5 16,5 1-14-16,0-2 7 16,4 3-19-16,1 3 8 0,4-2-4 0,7-12 5 15,0 3-7-15,0 5-3 0,0 1 7 0,30 25-7 16,-23-18 5-16,9-5 1 0,-9 1 10 0,4-2-9 15,-4-2-1-15,-2-9 8 0,2 3-5 16,-5-2 7-16,2 0 12 0,1-3 6 0,-5 1 2 16,0 1-2-16,0-9 0 0,0 16 2 0,-23 20 0 15,5-15 4-15,-10 3-26 0,-4-1 11 16,0-5-30-16,0 4-32 0,-7-4-12 0,0 1-50 16,0-2-63-16,-2-2 13 0,-1-2-306 15,-6 1 31-15,7-5 10 0,-5 1 25 0,-2 1 44 16,4-2 12-16,-6 3 1 0</inkml:trace>
  <inkml:trace contextRef="#ctx0" brushRef="#br0" timeOffset="46270.58">30002 5589 385 0,'35'-13'158'0,"4"-1"-18"0,2-2-15 0,2-4-12 16,8-2-2-16,-1 1-26 0,5-3-17 0,-2 0-29 15,-3 3-9-15,-4-2 6 0,0 2-5 16,-11 3-96-16,-1-2-82 0,-4 2-130 0,-7 5-53 16</inkml:trace>
  <inkml:trace contextRef="#ctx0" brushRef="#br0" timeOffset="46455.8">30126 5799 237 0,'9'-3'267'0,"16"-8"-56"0,5-2-35 0,7-3-12 0,-3-1-21 15,5-3-40-15,3-1-31 0,1-3-45 16,3-2-2-16,2-6-192 0,-2 1-179 0,-7-1 14 16,2-1-19-16</inkml:trace>
  <inkml:trace contextRef="#ctx0" brushRef="#br0" timeOffset="46668.29">31052 4927 418 0,'5'-1'274'0,"-5"1"-9"0,5 1-19 16,-3 8-22-16,-2 0-23 0,9 21-20 0,-4 3-9 15,-1 3-18-15,3 3-27 0,-2 3 2 16,-1-2-25-16,1 7-8 0,-1-1-14 15,1-1 0-15,6-2-42 0,-11 1-27 0,5-2-49 16,0-3-76-16,-5-2 12 0,0-20-301 16,0 4 6-16,0-3 37 0,0-2 10 0,0-1 32 15,0-5 16-15</inkml:trace>
  <inkml:trace contextRef="#ctx0" brushRef="#br0" timeOffset="46825.26">31380 5224 252 0,'3'-3'250'0,"-3"1"-48"0,0-1-32 15,4 2-17-15,-4-2-42 0,0 1-32 16,0-2-48-16,5 2-3 0,-5-2-201 0,0 2-156 16,4-5 3-16</inkml:trace>
  <inkml:trace contextRef="#ctx0" brushRef="#br0" timeOffset="47539.74">31561 4797 433 0,'5'-3'231'0,"0"-2"-26"0,-1 1-28 0,-2 1-7 15,1-3-12-15,-1 4-6 0,3 2-8 16,-5-3-19-16,0 2 5 0,4 0-25 0,-4-4 11 15,0 3-19-15,5 1 2 0,-5 1-18 0,0 0-4 16,4 0 3-16,-1-2 3 0,-3 2-8 16,2-1-14-16,-2 0 5 0,0 2-18 0,0-1 7 15,2-1-14-15,-2 0 6 0,0 1-12 0,-2 1 3 16,4-2 5-16,-2 2-1 0,3-1-9 16,-3 0-2-16,0 0-3 0,2 0 3 0,-2 0 1 15,0 0-4-15,0 1-9 0,4-2 11 16,-4 1-2-16,5 0-6 0,0-2-7 0,4 0 11 15,-2-2 0-15,18-1 3 0,-2-3-23 0,-3-3 11 16,10 0-6-16,-4-1 6 16,-1 2-9-16,0-3 16 0,-9 5-17 0,7-1 6 0,-5 2-9 15,-6 5-4-15,1-2-9 0,-1 1-8 16,-12 3-5-16,0 0-8 0,11 0 5 0,-11 0 1 16,10 0-14-16,-10 0 5 0,20 19 4 15,-20-8-15-15,0-2 5 0,-4 20 5 0,4-16-5 0,-16 27 6 16,4-11 6-16,-2-1 7 0,3-1-5 15,-3-3 2-15,-2 1-4 0,2 1 2 16,1-7 5-16,-3 1 8 0,4-5-8 0,-2-1-1 16,10-3 3-16,-8-2-3 0,3-3 4 0,5 0 0 15,4-4 16-15,-5 3 1 0,0 0-3 16,5-3 7-16,-2 1 19 0,0-2-7 0,-1 2 7 16,1-2 9-16,0 0-5 0,2 2-3 15,-5-1-13-15,5-2 9 0,0 0 7 0,0 0-5 16,0 0-12-16,0 0 8 0,0 0 3 15,0 0-3-15,0 0-2 0,0 0-5 0,0 0-7 16,0 0 12-16,0 0-14 0,-13 11 5 0,13-10-7 16,-3-2 11-16,3 2-7 0,-2 1 0 15,4-2 4-15,-2 0-14 0,-2 0-2 0,2 1 6 16,0-1 4-16,0 0-8 0,-2 1 14 0,2-1-10 16,0 1-2-16,0-1 11 0,0 1 1 0,0-1-21 15,0 2 20-15,0-2-17 0,0-2-12 16,0 2-1-16,0 0-21 0,0 0-13 0,-3-1-33 15,3 0-41-15,0 1-5 0,3-1 12 16,-6 0-223-16,3-1 26 0,0 1 23 0,-2-5-70 16,-3 6 25-16,5-3 13 0,-4 1 3 15</inkml:trace>
  <inkml:trace contextRef="#ctx0" brushRef="#br0" timeOffset="48145.31">31685 5068 326 0,'3'0'187'0,"-1"0"-28"0,-2-2-13 0,2 1-5 0,0-2-2 16,1 3-23-16,-3-3-14 0,2 3 9 0,0-2-13 15,3 1-23-15,-1-2 8 0,3-1-4 0,-2 2-18 16,4 0-11-16,-4 0 4 0,6-2 0 16,-2 1-17-16,1 2-7 0,3-3-1 0,-1 4-8 15,13-8 4-15,-25 8-7 0,21 0 4 16,-3 0-13-16,28 17 15 0,-23-5-13 16,-7 1 0-16,-2 5 7 0,-3-2-2 0,3 4-6 15,-7-4 6-15,-3 1-7 0,-4 1 10 0,0-3 0 16,0-15 20-16,0 19 0 0,-16 27-1 0,2-21 10 15,3 0-5-15,-7-4 8 0,4 0 0 16,-7 0 15-16,1-3-11 0,4 1 12 0,-5-1 0 16,-2-4-4-16,2-2 7 0,3 0 2 15,-3-3 1-15,-4-3-5 0,11-3-1 0,-2 0-4 16,5-2-4-16,-3 1-8 0,5-2 1 0,9 0-20 16,0 0-4-16,-16 0-22 0,16 0-11 0,-12 0-36 15,12 0-31-15,-13 0-56 0,13 0-31 16,-16-20 14-16,11 16-300 0,3-1 19 0,-1-1 28 15,-1 0 23-15,4 2 12 0,-5-2-7 16,5 0-5-16</inkml:trace>
  <inkml:trace contextRef="#ctx0" brushRef="#br0" timeOffset="48608.38">31172 6019 283 0,'-5'4'190'0,"0"3"-25"16,1-3-7-16,-1-3 5 0,5 2-22 16,0-3-2-16,0 1-26 0,5 1 3 0,-1-5-7 15,6 2-6-15,19-6-17 0,8-10-4 16,-3-1 3-16,5-3-23 0,7 0 3 0,5-3 9 15,4 0-11-15,7-1-7 0,4-1-6 0,3-1-8 16,0 0 0-16,-3 2 4 0,1 1-14 16,-8 4-4-16,-1-1-2 0,-8 8-1 0,-6-2 8 15,-3-1-14-15,-7 3 3 0,-8 3-22 16,-1 1-7-16,-9 3-20 0,-11 3-29 0,-5-3-41 16,0 6 8-16,-7 3-69 0,-7 0-68 0,-16 2-148 15,-4 4 20-15,-8-3 41 0,-6 4 14 16,2 0 1-16</inkml:trace>
  <inkml:trace contextRef="#ctx0" brushRef="#br0" timeOffset="48816.9">31064 6353 418 0,'-2'10'189'0,"-3"-5"-45"0,7-7 6 0,3-1-13 0,4-4-32 16,16-8-1-16,5-9-12 0,0-1-30 15,11-1 1-15,3-7 3 0,4-2-19 0,5-2 15 16,6-3-21-16,-4-1 0 0,5 2-8 16,-3 0-2-16,-6 2-30 0,-6 1-7 0,1 6 0 15,-9 6-71-15,-7-3-5 0,-3 5-48 16,-13-4-97-16,2 3 15 0,-16 6-132 0,0 5-15 16</inkml:trace>
  <inkml:trace contextRef="#ctx0" brushRef="#br0" timeOffset="49672.98">31321 5177 222 0,'2'0'32'0,"3"0"26"0,-1 0-7 0,-4 0-25 0,5-1 6 0,-1 1 9 16,1 0 10-16,-5 0-37 0,2 1 30 15,-2-1-13-15,5 2 22 0,-5-2-116 0,4 3-46 16,1-3 75-16,-5 3 101 0,5 0 12 16,-1-3-10-16,-4 1 44 0,0 0 11 0,2-2-23 15,-2 2-25-15,3 0 3 0,-1 0-10 16,-2 1-1-16,2 1 1 0,-2-3-4 0,0 1-17 15,3-1 2-15,-3 2 4 0,0-2-21 0,0 3 8 16,4-2-12-16,-4 1-4 0,0 2 8 16,0-2-5-16,5-1 13 0,-5 1-17 0,4-2 25 15,1 0-8-15,-5 0 2 0,0 0-3 16,0 0 7-16,0 0-4 0,11 0 14 0,-11 0-7 16,0 0 24-16,21-15-10 0,-16 12 6 0,-3 3-10 15,0-2-3-15,-2-1-9 0,0 2 11 0,5 0-12 16,-5 0-3-16,0 0 2 0,0 1-8 15,0 0-10-15,0 2-10 0,-5-1 3 0,5-1 4 16,0 3-11-16,-2 0 2 0,2-3-2 16,-2 3-9-16,2-3 1 0,0 1-7 0,-3-1 9 15,3 2-4-15,3-2 8 0,-6-2 5 0,3 4-16 16,3-2 4-16,-3-2 4 0,0 2 7 16,-3-1 0-16,6 1-17 0,-6-3 7 0,6 1 9 0,-6-1-13 15,3 2 2-15,0 0 1 0,0-1-1 16,0 2 1-16,0-2-9 0,-2 1 5 0,0-2 5 15,2 3-10-15,0-2-4 0,-3 2-27 16,1 0-12-16,-2-1-36 0,-1 1 7 16,-2-2-183-16,2 1-164 0,-4 1 32 0,5-3 26 15,-5 0 16-15,4-3 17 0,-16-6 1 0</inkml:trace>
  <inkml:trace contextRef="#ctx0" brushRef="#br0" timeOffset="52619.97">15872 4487 275 0,'0'0'96'0,"0"0"16"0,-23-20-39 0,23 20 14 15,-34-18-131-15,29 20 88 0,-1 0 15 0,1 2-5 16,3-4 35-16,-3 1-24 0,1 1 16 0,1-2-1 15,-1 1-13-15,4 0-17 0,-5-1-2 16,3 0 12-16,-1 0-14 0,1 1-3 0,0 1 5 16,0-2-5-16,2 0-5 0,-3 0-4 15,1 2-6-15,2 0-17 0,-2-1 10 0,2 1 4 16,-3-2-16-16,6 3 14 0,-1 3 3 16,3-3-19-16,-3 3 11 0,7 1 16 15,9 10-5-15,5 2-9 0,5-4 5 0,2 2 9 16,2-5-3-16,2 4-8 0,3-2 13 0,9-4-4 15,2-2-2-15,-2-1-15 0,6 2 4 0,6-4 11 16,6 3-12-16,7-3-5 0,9 1 11 0,5-3-10 16,5 0 6-16,-1-3-7 0,-43 0-6 15,30 0 7-15,11 0 0 0,105-20-2 0,-89 13-8 16,8 0 8-16,1-1-1 0,-2 2-6 0,2-6-5 16,-4 3-1-16,-2-3 11 0,-1 2 1 15,-4 1 3-15,-7 1 2 0,-7-1-4 0,-2 0-6 16,-9 2 6-16,-5-1-5 0,-7 2 0 15,-4 3 8-15,-10 2 2 0,3-2-8 16,-7 0-5-16,-3 0 4 0,-8 0 13 0,-13 1-12 16,-1 2-1-16,-5-2 1 0,-4 1-1 0,-1 1 6 15,-11 0 8-15,0 0 1 0,12 0-2 16,-12 0 15-16,13 0-15 0,-13 0 7 0,12 0 10 16,-12 0 13-16,0 0-10 0,11 0 8 0,-11 0-5 15,0 0-11-15,12 0 9 0,-12 0-14 16,11 8 6-16,-11-8-14 0,-2 0-1 15,0 0 7-15,-1 1-6 0,-1 0-4 0,1-1 2 16,-1 1-1-16,2-2 1 0,-3 1-8 0,0 0-3 16,3 1 11-16,-2-1-8 0,1 0 5 0,-1 1 0 15,1 2-8-15,1-3-7 0,-3 0 3 16,1 2 1-16,2-2 9 0,2 0-13 0,-3 1 0 16,1-1 12-16,0 2-3 0,-1-2-14 15,1 0 6-15,2 0 0 0,-4 0 9 0,4 0-11 0,-3 0-9 16,3 0 18-16,-2 0-7 0,2 0-5 15,0 0 12-15,0 0-14 0,0 0 2 0,0 0 3 16,0 0 0-16,0 0-5 0,0 0 7 0,0 0 7 16,0 0-18-16,0 0 7 0,0 0 3 15,0 0-10-15,0 0-1 0,0 0-8 0,0 0-10 16,0 0 0-16,0 0-11 0,0 0-4 16,0 0-28-16,0 0-47 0,0 0 12 15,-16-17-202-15,9 11 24 0,5-1-133 0,-19-11 18 16,3-4 26-16,-5-1 8 0,2-1-6 0</inkml:trace>
  <inkml:trace contextRef="#ctx0" brushRef="#br0" timeOffset="53733.47">19984 4402 329 0,'0'0'177'0,"0"21"-22"0,0-21-49 0,0 0 3 0,0 0-17 16,0 0 4-16,0 0 3 0,0 0-12 0,0 0-5 15,0 19-6-15,32 6 0 0,2-23-2 0,8 1-14 16,-6-3-11-16,-13 0 0 0,16 0-4 16,5 0 4-16,8 0-21 0,6 0 6 0,6 0-10 15,5 0-7-15,6 0 10 0,6 0 0 16,4 0-13-16,6 0 0 0,3 0 10 0,3 0-11 16,6 0-11-16,5 0 14 0,119-10-10 15,-108 2-4-15,2-4-6 0,-1 2 7 16,-8-1-5-16,0-3-1 0,-6 0-7 0,-3 0 10 15,-11 3 5-15,-3 0-14 0,-9-1 9 0,-11 5-11 16,-5 2-1-16,-6 1 2 0,-8 3 0 16,-2-2 0-16,-25 3-3 0,5 0-12 0,2 0 5 15,29 16 15-15,-40-12-7 0,-1 2 21 0,-7 0-13 16,-1-2 2-16,-1-1-1 0,-2 0-20 0,2 1 22 16,0-3 11-16,-2 0-4 0,0 2 6 15,-3-2 11-15,1 1-13 0,-3-1 3 0,0 0-9 16,3 0 7-16,0 1 15 0,-3-2-8 15,2 1 8-15,1 1-18 0,-3-1 8 0,-2 0-6 16,3 1 11-16,-3-2-17 0,2 0 22 0,-2 0-19 16,0 0 11-16,0 0 8 0,0 0 0 15,0 0-6-15,0 0-4 0,0 0 8 0,0 0 1 16,0 0-6-16,0 0 7 0,0 0-5 16,0 0-5-16,0 0-12 0,0 0 15 0,0 0 1 15,16 5 2-15,-16-7-8 0,0 4 2 0,0-1 3 16,2-1 6-16,-2 0-13 0,0 0-2 15,3 1 12-15,-1-1-8 0,-2 0-4 16,0 0-2-16,0 2 9 0,0-2-10 0,0 0-1 16,0 2 2-16,-2-2-1 0,2 1 2 15,0-1-7-15,0 0 4 0,2 0-6 16,-2 0 3-16,0-1-11 0,0 1-16 0,2 0-22 16,-2 0-35-16,2 0 9 0,-2 0-139 0,0-2-174 15,0-1 24-15,0-3-24 0,0-4 38 0,-2 1-2 16</inkml:trace>
  <inkml:trace contextRef="#ctx0" brushRef="#br0" timeOffset="54709.03">23676 3476 329 0,'-14'-15'142'0,"5"1"0"0,-10-2-23 0,8 6 7 0,-10-3-41 15,7 3 17-15,-6-3-20 0,-3 2-10 16,0 1-15-16,5 1-12 0,-8-2 8 0,-3 5-7 15,-6-1-6-15,1 1-5 0,4 0-2 16,-4 0-4-16,-1 0-1 0,3 1 2 0,-7 3-9 16,5 0 1-16,4-3-6 0,0 4 4 15,7 1-5-15,23 0-3 0,-18 0-12 0,-1 0-1 16,3 0 21-16,-6 0 1 0,-24 18-6 16,25-11 11-16,-4 7-17 0,2-2-10 0,0 4 3 15,5-1 20-15,-3 5-16 0,-2 1-1 16,-2 1 7-16,-3 2-19 0,3-1 9 0,0 3-5 15,0-1 9-15,2 1-13 0,-3 0 18 16,1-1 5-16,2-2-17 0,3-2-3 0,-3 0 7 16,2-3 9-16,3 1-13 0,4 0 13 0,3-1-4 15,1-4-6-15,-1 6-2 0,4-5 14 0,-2 8-12 16,-3 0 4-16,8 4 1 0,1 0 2 16,1 1 1-16,-2 4-4 0,1 5 18 0,3-2-10 15,0-19-3-15,0 14-11 0,21 36 0 0,-14-27 16 16,9 0-5-16,0 0-1 0,2-6 4 15,-2 1 4-15,5 1-10 0,2 2 3 16,2-5 6-16,0 2 1 0,3 2-5 16,2-9-3-16,-1 6-1 0,1-6 6 0,2 3-5 15,-6-5 10-15,3-4-3 0,1-1-3 16,2 0-2-16,3-2-1 0,1-1 12 0,1-2 0 16,0-3-21-16,-5 3 14 0,2-10-4 0,-4-1 0 0,7 1-5 15,-1-5-1-15,-17 0-1 0,11 0 1 16,6 0 7-16,45-20-6 0,-36 8 10 15,-1-3-4-15,-5 1-3 0,5-2-3 0,-5-1-1 16,0-1 2-16,-3-1-3 0,1-2 3 0,-3 1-2 16,1 1-4-16,-3-2-5 0,-2 0 8 15,-3-4 2-15,1 1 2 0,-3-3-4 0,0 0 1 16,-2-3 1-16,-7-3 10 0,-2 6-6 0,-3-9-1 16,-4 1 8-16,-5-3-6 0,-2 20-13 0,0-12 14 15,-20-38 0-15,6 31-1 0,-4 1 7 16,-3 2-12-16,0-2 5 0,-6 0 4 0,-1-2 2 15,-1 7-14-15,1-2 7 0,3 4-4 16,0 3-10-16,-7 2 6 0,4-3-2 0,-4 9 5 16,7 1-1-16,-3 4-22 0,-2 5-13 0,1 5-23 15,13 3-34-15,-10 0 9 0,-40 20-206 16,15-8 22-16,3-8-141 0,-9 2 43 0,-5-3 9 16,-9-1-16-16</inkml:trace>
  <inkml:trace contextRef="#ctx0" brushRef="#br0" timeOffset="56969.39">15778 7091 310 0,'0'0'132'0,"0"0"-18"0,0 0-43 0,0 0-9 0,-23 0 51 16,23 0-14-16,0 0-12 0,0 0-22 0,0 0-5 15,-36-15-9-15,33 19 1 0,1-3-20 16,0 5 1-16,0-5-4 0,-1 2-2 0,1 2-4 15,-3-2-3-15,5-2 5 0,-2 2-8 0,2 2 23 16,0-3-11-16,2 3 6 0,3 1-7 16,0-1 10-16,-1 1-4 0,14 7 2 0,3-2-14 15,4 0 3-15,1 1 20 0,-1-4-1 16,7 4-20-16,2-3-2 0,8 0 6 0,-1-4-1 16,2 3-13-16,6 0 11 0,6-4 4 0,11 1-15 15,7 1 0-15,8 1-1 0,10-7-8 16,8 4 8-16,-3-3-6 0,8-1 16 0,1 0-19 15,-2 0 13-15,-52 0-10 0,29 0-4 16,9 0 3-16,5 0-4 0,-2 0 8 0,-2 0 0 16,-6 0-20-16,75-15 12 0,-88 13 10 0,-39 2-12 15,14 0-4-15,4 0 9 0,3 0-4 16,-3 0 1-16,-4 0-6 0,-7 0 8 0,-5 0-1 16,-4 0 6-16,-7 0-7 0,-4 0-2 0,-3 0 12 15,-3 0-7-15,-3 0 4 0,-10 0 3 16,11 0 4-16,-11 0 2 0,11 0 5 0,-11 0-3 15,10 0-3-15,-10 0 1 0,0 0 0 16,11 0-4-16,-11 0-5 0,0 0 0 0,0 0-9 16,12 0 8-16,-12 0 8 0,0 0 2 0,0 0-17 15,0 0 15-15,11 0-4 0,-11 0 5 0,0 0 8 16,0 0-12-16,0 0-5 0,9 0 7 16,-9 0-4-16,0 0 2 0,0 0-9 0,0 0 10 15,0 0-11-15,12 0 3 0,-12 0-2 0,0 0 7 16,0 0 6-16,0 0-4 0,0 0-19 15,0 0 9-15,0 0 5 0,0 0 6 16,11 0-12-16,-2-13 6 0,-9 13-18 0,3 0 8 16,-3 0 11-16,0 1-5 0,0-2-13 15,0 1 9-15,0 0-16 0,0 1-4 0,0-2-18 0,0 1-24 16,0 0-5-16,2 0 6 0,-4-3-113 16,-1 3-180-16,-1-2 24 0,1-3-49 15,-10-12 23-15,-1-1 4 0</inkml:trace>
  <inkml:trace contextRef="#ctx0" brushRef="#br0" timeOffset="58592.29">19594 6865 280 0,'0'0'100'0,"0"21"-34"0,18 2 14 16,1-23-10-16,33 10 2 0,-13-7-8 16,3 1-15-16,4-2-7 0,2 4 1 0,2 2-22 15,5-7 4-15,-4 2 6 0,4 0-12 16,2 3-22-16,3-2 37 0,1-2-39 0,6 5 38 15,2 2-41-15,2-7 32 0,2 7 3 0,5-2-23 16,2-2 5-16,3 4 23 0,-42-9-46 16,26 0 4-16,11 0 27 0,9 0-3 0,5 0 13 15,6 0-40-15,113-14-53 0,-103 10 7 16,7-4 107-16,-1 2-6 0,-6-3-2 0,0 2-6 16,-10-1-3-16,-1 2 4 0,-3 1-8 0,-5 2 7 15,-4 2 2-15,-2-2-14 0,-47 3 4 16,19 0-3-16,9 0-13 0,-2 0 1 0,-4 0-3 15,49 17 8-15,-54-14 0 0,-7 1-2 0,-9-2-2 16,-3 2-6-16,-6-1 1 0,-1-2-12 16,-8 0 0-16,-19-1 2 0,13 0 1 15,-1 0-1-15,-12 0 1 0,11 0 0 0,-11 0 17 16,12 0-3-16,-12 0-21 0,0 0-18 0,11 0-40 16,-11 0-32-16,0 0-71 0,12 0-162 0,-12 0 9 15</inkml:trace>
  <inkml:trace contextRef="#ctx0" brushRef="#br0" timeOffset="59733.18">24141 5562 283 0,'-21'-16'120'0,"-1"-2"-19"0,-4 1-44 0,1 1 9 0,-2 1-9 15,-6-2-7-15,-1 2-10 0,0 2-8 0,-3 4 0 16,-9 0-12-16,0-3 27 0,3 2-13 0,-5 5-20 16,2 5-112-16,23 0 122 0,-12 0 2 15,-6 0-3-15,-2 0 36 0,-6 0-6 16,-1 0-26-16,2 0-1 0,2 0-24 0,-39 21 28 15,48-15-3-15,3 0-5 0,2 3-24 0,0-3 21 16,4 4 1-16,1-1-2 0,2-1-1 0,2 7-15 16,-3 0 13-16,3-2-26 0,3 2 0 0,-1-4 2 15,1 5 17-15,1 1-8 0,1-1-12 16,2 2 26-16,0-1 4 0,0 0-3 0,2 3-2 16,0 4-8-16,0-5 3 0,1 4 0 15,-1 1-1-15,-2-3 6 0,4 6-1 0,1-3-5 16,-3 1-2-16,0 5-10 0,1-1 9 0,-3-4-6 15,0 5 0-15,2-2 24 0,0 0-2 16,3-1-20-16,-1-2-23 0,3-1 6 0,0 4 5 16,0 2 11-16,4-4 1 0,5-11 0 15,0 8-10-15,0 0 15 0,0 5 1 0,0 2-2 16,16 32 0-16,-7-31 0 0,5 1-1 0,-3-4-1 16,5 2 2-16,1-2-2 0,1 2 0 15,0 0 0-15,1-3 9 0,1 3-3 0,1-2 1 16,-1-2-5-16,3 1 0 0,0-3 0 15,3-1 22-15,-6-2-10 0,5-2 4 0,5-1-2 0,-2 3-43 16,6-7 1-16,3 2 14 0,-3-2 10 16,3 0-1-16,-5-3 7 0,5 1 3 15,2-3 7-15,0 1 0 0,0 2 0 0,-3-4-4 16,1-1 1-16,4-1-1 0,1 0-3 0,-8-3 0 16,5-2-17-16,-2 0 6 0,2-1 12 15,-19 0 5-15,10 0-3 0,4 0 0 0,47-17-2 16,-42 6-18-16,2 3 0 0,-2-1-3 0,0-3 8 15,-2 3 1-15,-3 0-1 0,0 0 0 16,-1 1-25-16,-4 0 0 0,1 3 23 0,0-4 7 16,-3 0-1-16,1 0 18 0,2-1 1 0,-5-3-3 15,3 2-24-15,-3-6 1 0,5-4 0 16,-1-1 1-16,-3-2 0 0,-1-3 8 16,2 0-4-16,5-8-2 0,-2 1 6 0,-5 3 3 15,1-7-3-15,-3 7 14 0,0-3-3 0,-1-1 10 16,-8 0 8-16,2-2 0 0,-4 1 5 0,-3 2-11 15,-2-1 5-15,-5-2-1 0,-2 21-7 16,0-11 8-16,0-4 6 0,-23-29-9 0,7 29-9 16,-2 1-1-16,-7 3-13 0,-1 0 9 0,-1 0-18 15,-5-1 27-15,-3 1-14 0,-1 1 4 16,-6-1-7-16,-1 0-11 0,-5 1-10 0,-5 4-17 16,-7 6-16-16,1 2 3 0,-12 5-192 0,-5 1 18 15,-7 0-134-15,-8 2 7 0,-15-1 4 16</inkml:trace>
  <inkml:trace contextRef="#ctx0" brushRef="#br0" timeOffset="87304.43">1039 7626 309 0,'0'0'76'0,"0"0"16"15,25-24-53-15,-5-8 38 0,-20 16-6 16,5 5-51-16,0 1 30 0,-3-4-20 0,2-2 2 16,1 4 8-16,0-5 9 0,4-2-29 15,-5 4 4-15,-1-11 9 0,1 12-12 0,5-6-4 16,-4 4-12-16,7-2-3 0,1-3 11 16,1 0 9-16,-2-6-16 0,8-3 20 15,-6 1-10-15,2 1-4 0,2-6-16 0,3 1 12 0,0 1-3 16,-3-2 14-16,-2 1-17 0,9 4-12 15,-4 1-10-15,-1-5 17 0,-1 2-6 0,1-2 11 16,6 1 1-16,-8 2-13 0,7-1 29 16,-9-2-8-16,10 0 0 0,-4 0-9 0,-1 0 8 15,4 1-12-15,-4-1 4 0,2-1 24 16,-2 2-19-16,-1 3 3 0,5-2-30 0,-2 0 12 16,0-6 1-16,0 4 1 0,2-5 7 0,1-2 4 15,-1 4 13-15,2-3-35 0,-1-3 36 16,3 0-11-16,-1 2-6 0,-1-1 3 0,1 2 17 15,-3 1-37-15,-2 2 27 0,7 1-17 0,-9-2 5 16,8 2 19-16,1 1-4 0,-5 2-11 0,1 0 4 16,1 1-16-16,-2 0 17 0,3-5-6 15,-1 5-6-15,-1-3 6 0,3 0-25 0,-1 0 23 16,2-2-1-16,0 3-2 0,-1-2-4 0,1 1-13 16,0 1-1-16,-2-1 7 0,-6-1 34 15,1 1-11-15,3-1-5 0,-3 4-16 0,4-5 26 16,-9 4-3-16,8-1-4 0,-6-4-3 0,-1 7-4 15,1-7 1-15,-4 2 6 0,3-1 8 16,1 5-8-16,-6-5-10 0,9 7 8 0,-2-5 0 16,2 0-12-16,-1 2 20 0,-1 2-1 15,0-7-2-15,6 7-31 0,-4 1 24 0,2 1-25 16,1-2 5-16,-1 2 13 0,0-3-6 16,3 2 26-16,-1 0-33 0,-2 4 27 0,1-2-10 0,-4 1 10 15,4 4-11-15,-1-1-5 0,0-1-10 16,-2 2 16-16,2 1-14 0,1-1 24 0,-1-4-9 15,0 2-3-15,9 1-15 0,-4-2 10 0,0 0-7 16,2 2 18-16,-2-4-11 0,4 2-3 16,-2-5 18-16,3 3-7 0,-3 0-18 0,-2 1 25 15,0 4-13-15,4-4 20 0,-2 4-5 16,-4 1-18-16,-8 3 9 0,5 2-7 16,-4 2-13-16,-5 4 22 0,2-1-19 0,-4 2 22 0,-2 2-9 15,-3 1-2-15,2 0 3 0,-2 0-2 16,14-3-14-16,-4-3 19 0,1 1-4 0,-4 7 16 15,7-8-24-15,-4 1 9 0,6 1-16 16,-2-1 26-16,0 4-3 0,-5-2 1 0,3 3 0 16,2-6-2-16,0 3 10 0,-7 4-15 0,11-2-16 15,-8 4 17-15,-3 0 3 0,0 0-3 0,7-3 0 16,-1-2-4-16,-22 8 22 0,21 0-26 16,-3 0-1-16,-4 0-6 0,5 0 8 0,-6 0 6 15,3 0-4-15,7 0 5 0,5 0 3 16,29 20 5-16,-25-13-9 0,3-2-13 0,-3 7 13 15,0-6-17-15,5 1 16 0,-3-2-1 0,-18-5 2 16,12 0 7-16,4 0 8 0,0 0-18 16,2 0 4-16,1 0-1 0,1 0 3 0,1 0-2 15,0 0-5-15,-1 0-2 0,-1 0 3 16,1 0 0-16,-1 0 15 0,-1 0-12 0,-2 0 9 16,3 0-8-16,-3 0 5 0,0 0-19 15,-2 0 32-15,36 0-36 0,-31 3 22 0,1 0 6 16,-20-3-27-16,10 0 24 0,3 0-5 0,38 15-6 15,-33-12 21-15,-2 0-15 0,0 0 0 0,1 0-8 16,-6 3 7-16,3-3-20 0,-12 3 25 16,12-2 1-16,-5 2 0 0,3 0-15 0,-1 2 4 15,-2 1 5-15,-2-3 4 0,3 6 2 0,-1-5-27 16,0 4 33-16,-2-2-9 0,2 4-11 0,3-5-10 16,-3 2 33-16,3 2-11 0,1 0-7 15,-1-1 7-15,4-1-5 0,0-3-19 0,0 0 21 16,3-1-13-16,-1 1 9 0,3-2-2 15,-1 2 8-15,1-4 19 0,0 0-14 0,-3 3-6 16,5 0-24-16,-5-5 16 0,5 3 1 16,-4 1 1-16,-1 0 2 0,1 1-14 0,-1 1 20 15,-4 1-2-15,0-1 9 0,-1 4-13 0,-1-2 5 16,2 3-24-16,-3-2 26 0,1 4 6 16,2 2-8-16,-3-1-5 0,3 0 3 0,-7 2-11 15,7 5 10-15,-1-4-12 0,4 3 12 0,-6-2 4 16,1 2 0-16,1 0-3 0,1 4 4 15,-2-4-13-15,-1 1 13 0,1 0-1 0,-3 1-9 16,0 1 6-16,-2 0-4 0,0 1 19 0,0 1-25 16,0-3 15-16,0 3-26 0,0-4 33 15,0 7-32-15,4-2 8 0,-4 0 18 0,0 3-2 16,0-2 0-16,5 5-10 0,-5-3 1 16,2 2 20-16,0 5-1 0,0-2-28 0,-2-3 16 15,5 5-22-15,-3-2 19 0,0 0-11 0,3 2-5 16,-3-2 31-16,-5 1-1 0,3-4-6 0,0 5-2 15,0-10 2-15,-2 4-7 0,2-1 2 16,2 1 1-16,0-3-1 0,0 1-4 0,1 0-9 16,1-1 2-16,1-2 6 0,2 2-5 0,-1-1 1 15,-1 2 16-15,-1-4-1 0,3-1-3 16,2 1-5-16,-2 1-6 0,2-1 6 0,-7-2-3 16,5 4-2-16,0-5 2 0,0 1-1 0,0 2 6 15,-3 1-11-15,1 0 12 0,2-3-23 0,-8 7 4 16,1-9-5-16,-2 7 29 0,0-8-1 15,-5 11-2-15,4-5-1 0,-1-1 17 0,4-2-4 16,-3 7-1-16,10-2-4 0,-7-5-13 16,-2 5-1-16,2-4-1 0,2-2-11 15,-2-1 14-15,2-1-2 0,-2-1 1 0,-2-4 0 0,-3 5 0 16,3-5-1-16,-3-3 1 0,5 3-9 16,-5 1 2-16,3 1 1 0,-5 1 1 0,4-2 6 15,-3-2-5-15,-1 8-19 0,0 2 13 16,0-3 6-16,-3-2 1 0,3 1 25 0,-2-5-2 15,0 3-43-15,2-2 2 0,-7-2 29 0,5-1 11 16,0 4-1-16,-1-6-24 0,-3 0 2 0,1-5 17 16,7 7-14-16,-8-2 0 0,3-1 0 15,3 3 1-15,5 3-2 0,0-4-7 0,-8-3 1 16,-1 1 8-16,-3-4 12 0,12 6 0 16,-7 4-3-16,-5-6-9 0,0-1 0 0,0 0-2 15,0 0-1-15,5 7 5 0,0 1 0 16,-1-2-2-16,-3-3-3 0,-3-5 0 0,9 8-1 15,-5-3-10-15,-2-1 2 0,-2-2-1 0,2-2 10 16,-2 2-1-16,9 8 1 0,0 6-18 0,0-3 2 16,-2-3 2-16,2 4 1 0,-2 1 1 15,2-8 2-15,-2 5 1 0,-1-1 3 0,-1-3 1 16,2 3 34-16,-3 0 1 0,5 0-7 16,-2 0 0-16,-3-9-14 0,5 7 7 0,1-2 10 15,-1 2-17-15,-5-5-3 0,0-1-1 0,-1-4 1 16,-3 0 1-16,-1-1-4 0,1-1-11 0,0-1 1 15,-2 2-1-15,-1-2-4 0,1 0 2 16,2 2-1-16,-3-3 3 0,3 3 0 16,-2 0 2-16,2-1 27 0,11 10-13 0,0-2 1 15,-6-1 0-15,-3 0-1 0,0-4 0 0,0 2 15 16,-2-2-2-16,0 0-3 0,0 0-6 16,-2-2-8-16,2-1-3 0,-3 2 0 0,1 0-22 15,2-3 1-15,-3 1 4 0,1 1 0 16,-1-1 23-16,1-1-5 0,-1 1-3 0,-1 1 26 15,1 0-19-15,-1 1-11 0,1 0 24 0,3 0-3 16,-5 0-2-16,3 0-8 0,0 3-9 16,4 12 1-16,0-5-20 0,-2-5 0 0,-3 0 38 0,1 0 3 15,0-2 0-15,-1-3-2 0,-2 0-17 16,1-1-10-16,-1 1 0 0,0 0 2 16,3-2 5-16,-3 2 4 0,1-1-2 0,-1 0 16 15,0-2-12-15,0-2 13 0,1 3-8 16,-3 0 20-16,2-2-21 0,0 3-4 0,-2-1-2 15,3-1 16-15,1 3-19 0,-2-1 7 0,1 0-1 16,-1-1 2-16,3 4 0 0,-1-3-1 0,1 1 9 16,-3 1 2-16,3-3-9 0,-1 3-9 15,-1-3 17-15,-1 1 1 0,0-2-21 0,0 3 19 16,3-3-24-16,-3 0-3 0,-2 1 16 16,3-2 20-16,1 2-30 0,-4-2 4 0,2 1 20 15,1-2-37-15,-1 1 13 0,-2 1 18 0,2-2-3 16,3 4 0-16,-3-2-125 0,3 0 11 15,-1 2 144-15,-1-4-7 0,-1 2 6 0,3 0-22 16,-3-2-20-16,0 2-9 0,0-1 3 0,1 1-121 16,-3-3 12-16,0-5 10 0,-5 2 9 0,3-1-259 15,-5-2 1-15</inkml:trace>
  <inkml:trace contextRef="#ctx0" brushRef="#br0" timeOffset="100702.96">24226 15617 219 0,'0'0'112'0,"0"0"-7"0,-25 0-31 15,25 0 26-15,0 0-21 0,0 0-17 16,-39-9-11-16,34 9-2 0,1-2-8 0,1 1-3 15,1 0 2-15,-3-1-12 0,3 2-1 16,2 0-2-16,-4-2-22 0,1 2 12 0,3 2 1 16,3-2-7-16,1 3 17 0,-2 0-23 0,3 2 15 15,0-3-11-15,4 3 3 0,9 8-3 16,5-2-3-16,2 1-2 0,5-3 8 0,2 3 10 16,9-3-29-16,-2 0 24 0,3-3-10 15,6 0 13-15,-7 4-15 0,7-1 1 0,3-3-8 16,1-1 2-16,6 1 1 0,1-3 1 15,1 1 11-15,7 1-11 0,-1 1-10 0,1 0 22 0,4 1-3 16,2 2-9-16,-7-1 0 0,12 2-1 16,0-1 8-16,3 6 4 0,-1-4-1 15,0 5-11-15,-4-3 4 0,2-3 7 0,4 2 1 16,1 1 7-16,-3-4-2 0,5-1-14 16,-5-1 1-16,1-3-17 0,1 1 2 0,3-2 0 15,-46-3 5-15,21 0 8 0,11 0-11 0,0 0 23 16,7 0-9-16,-3 0 7 0,-4 0-16 15,3 0-10-15,-3 0 2 0,-2 0 0 0,-1 0 2 16,68 12 1-16,-77-5 2 0,6-2-1 0,-4 1 9 16,-3 0 0-16,1 1 24 0,-1-1-3 15,6-1-13-15,-11 1 2 0,9-6-7 0,-28 0 8 16,10 0-3-16,15 0-2 0,63-19-8 0,-49 8-3 16,-2-1 3-16,7 0-2 0,2 1 1 15,1 1 0-15,-1-1 10 0,-2 1 3 0,-2-1-2 16,-1 1 12-16,-6 4 9 0,0-2-4 0,-7 4-23 15,-3-2-5-15,-4-3 0 0,0 2 24 16,-27 7 1-16,13 0-5 0,58 19 24 16,-49-16 4-16,1-3-6 0,4 0-23 0,-5 0 9 15,-27 0 11-15,14 0-28 0,6 0 4 0,3 0 7 16,-2 0-3-16,-3 0-6 0,48-16-8 16,-45 12 7-16,-7-2 2 0,2 2-13 0,0 1 8 15,2-3 8-15,-2 2-8 0,-5 1 15 16,5-3-14-16,3 2-19 0,-3 1 5 0,-5-4 21 15,-2 6-6-15,2-2 3 0,1-2-20 16,-5 2 10-16,-14 3 9 0,9 0-4 0,-2 0-11 16,-2 0 20-16,-1 0-24 0,10 0 13 0,0 0-12 15,-5 0 6-15,9 0 9 0,-4 0-1 0,0 0-13 16,39-16 20-16,-35 12-14 0,3 2 7 16,2-1-10-16,2 0-10 0,7 0 23 0,-2-3-7 15,5 3 5-15,-1-6-7 0,-6 7 0 16,6-4 12-16,-6 3-18 0,2-1 16 0,-3 1-5 15,-4-2-2-15,-2 4-21 0,2-1 20 16,-5 1-10-16,-2-1 12 0,0 2 2 0,0-1 7 16,3 1-3-16,2-3-24 0,4 3 1 0,9-3 0 15,-4 1 5-15,5 1 23 0,1 1-1 16,-4-3-9-16,1 0-8 0,1 0 8 0,5 0 0 16,-7 1-5-16,-23 2 1 0,10 0 1 15,4 0-16-15,-2 0 11 0,4 0-1 0,37 17 7 16,-42-17 6-16,-3 6-11 0,-10-3 2 15,4 0-16-15,-6 0 14 0,-5 0 6 0,-3 0 2 16,-1-2-16-16,-3-1 11 0,0 2-4 0,-2-1 8 16,0-1 15-16,-2 0-4 0,-3 1-11 0,3-1 7 15,-1 1-6-15,-2-1-11 0,3 0-26 16,-3 0 4-16,-2 0-119 0,-2-1-160 0,-5 2 24 16,-16-7-66-16,-14-3-7 0</inkml:trace>
  <inkml:trace contextRef="#ctx0" brushRef="#br0" timeOffset="102058.91">24141 17473 210 0,'-25'0'27'0,"25"0"10"0,0 0-16 0,0 0 12 0,0 0-16 15,0 0 32-15,0 0-15 0,0 0-11 16,0 0 17-16,0 0-2 0,7 29-57 0,13-15 3 16,3-1 2-16,3-4-1 0,-1-1 131 0,2-1-16 15,3-2-29-15,7-1-9 0,2-4 27 0,7 2-30 16,2 1 10-16,5-2-7 0,-1 1-44 16,-22-2-1-16,16 0 31 0,14 0-8 15,4 0-9-15,5 0 8 0,6 0-6 0,-1 0-25 16,4 0-2-16,2 0 11 0,2 0-2 15,3 0-1-15,-5 0 5 0,1 0-5 0,-1 0-4 16,83 13-6-16,-92-11 4 0,7-2 6 0,-7 0 8 16,-32 0-26-16,16 0 14 0,9 0-2 0,0 0 11 15,7 0-2-15,62-15-2 0,-66 9-12 0,-3-2 2 16,0 4-2-16,3-2-1 0,-3 3-2 0,-4-2 0 16,4 1 0-16,-9 4 17 0,5 0-18 15,-10 0-12-15,5 0 1 0,-30 0 3 0,14 0 8 16,7 0-2-16,2 0 14 0,53 19-5 15,-55-17-12-15,2 2 27 0,3 0-17 0,-6-3 1 16,4 2 0-16,-24-3-2 0,14 0 5 0,2 0-3 16,5 0-3-16,48-24-2 0,-50 15-11 15,1 0-1-15,4 1 19 0,-8 1-15 0,2-2 6 16,8 1 8-16,-5 1 9 0,-3 1-16 0,3 1-1 16,-2 3 8-16,-8 1 3 0,-6-3-17 15,-11 4 16-15,1 0-5 0,1 0 5 0,-3 0-9 16,3 0 7-16,-1 0-3 0,6 0-6 15,-3 0-6-15,2 0-4 0,0 0 19 0,39-13-6 16,-32 6 21-16,-2 1-25 0,0-1 12 0,4 2-1 16,-4-3 10-16,5 3-17 0,-10-1 7 0,5 1-14 15,-5 3 4-15,-7 0 14 0,-2 0 7 16,0 1-17-16,-2-1-12 0,-3 1 24 0,3 1 3 16,0 0-18-16,-3 0 2 0,10 0 4 15,-3 0-8-15,8 0-12 0,-1 0 5 0,0 0 24 16,30-18-7-16,-25 14-1 0,0-3-5 0,4 1 5 15,-4-4 3-15,0 3 1 0,-5-1-19 16,5 2 11-16,-5-5 16 0,0 6-19 0,5 0 6 16,-5-4-17-16,-6 5-3 0,-3-1 21 0,9-1-3 15,0 5 9-15,-11-4-7 0,20 1-6 0,-8-1 3 16,3-1 5-16,-3-3-4 0,3 0 6 16,1-1-17-16,0 1 18 0,0-3-6 0,4 3 0 15,-9 0 1-15,5 1-15 0,-5-2 13 16,-4 7 1-16,-7-4-15 0,-3 5 12 0,-6-1 2 15,4 0 6-15,0 2 9 0,-6-3-36 0,1 3 13 16,1-1-5-16,-1 1 1 0,1-2-24 16,-1 1-10-16,3-1-25 0,-2 2-38 15,-5-3-106-15,5-1 14 0,-1-1-179 0,8-19 29 16</inkml:trace>
  <inkml:trace contextRef="#ctx0" brushRef="#br0" timeOffset="137292.62">8911 15468 280 0,'0'0'103'0,"0"0"-44"0,0 0 25 15,0 0-8-15,0 0-21 0,0 0-5 16,0 0-13-16,0 0 0 0,0 20 14 0,0-20-1 15,0 0-12-15,0 23-1 0,4-23 8 0,1 0-5 16,-1 1-5-16,1 1-12 0,0-2 4 16,-1 0 1-16,3 3-19 0,0-2 16 0,-2 0-2 15,1 1 3-15,1 0-2 0,2 2-3 16,17 1-1-16,-6-1-4 0,-1-1 12 0,6 9-5 16,2-10-1-16,-1 5-8 0,1-4-2 15,3 3-1-15,0 3 0 0,4-6-3 0,1-1 3 16,1 3-14-16,-1-5 28 0,4 3-6 0,-7-1 1 15,7 4-4-15,-5-3-31 0,3-3 1 16,2 3 13-16,0 0-5 0,0 0 2 0,0-1-2 16,0 0 12-16,2 1-3 0,-4-1-1 0,2 1 0 15,0 0 15-15,-3 0-2 0,1 0-1 16,-3-1-15-16,1 2 9 0,-1-1-7 0,1-1 9 16,1-1-15-16,-4 2 18 0,-2 1-16 0,0-2 0 15,4 1 1-15,-11 0 1 0,5 0 0 0,-5-1 0 16,2 2-1-16,-2-1 2 0,-2-2-1 0,-5 1 0 15,2-2-9-15,14 0 12 0,-4 3-4 16,-6-3 3-16,-10 0-4 0,2 0 5 0,2 0 0 16,0 0 2-16,-2 0-3 0,-1 0 1 0,1 0-3 15,-2 0 1-15,1 0-1 0,-1 0 4 0,2 0-1 16,-5 0 1-16,2 0-1 0,1 0 0 16,-1 0-3-16,1 0-1 0,-1 0-8 0,0 0 6 15,1 0 5-15,-1 0-10 0,10 0 8 16,0 0 9-16,-3 0 1 0,-2 0 7 0,0 0-2 15,-2 0-38-15,0 0 3 0,-3 0 2 16,1 0 6-16,13 16 3 0,-14-16 20 0,3 2-5 16,-2-1 8-16,-1-1-1 0,16 3-9 0,-6-1 3 15,-3 1-16-15,1-3 7 0,-5 1 8 0,-3 1-3 16,3-2 6-16,13 6-6 0,-8-5 0 16,-3 1-1-16,0 1 2 0,-2-3-7 0,2 0 6 15,-16 0 0-15,13 0 0 0,8 0-2 16,2 0 0-16,0 0 3 0,-5 0 12 0,7 0-17 15,-2 0 6-15,-2 0 1 0,0 0-2 0,-3 0 2 16,-2 0-15-16,0 0-2 0,-2 0 4 0,0 0-3 16,29-15 22-16,-20 12-6 0,-5 1-16 0,10-2 19 15,-10 2-9-15,-2-1 17 0,0 2-16 16,-4-1 0-16,-3 1 0 0,0 1-14 16,-2-2 16-16,0 1 15 0,0 1-15 0,0-2 6 15,0 2-6-15,-5-1-3 0,5 1 14 0,-7 0-3 16,0 0 0-16,0 0-14 0,0 0-13 15,0 0 2-15,9 0 0 0,-9 0 35 0,0 0-27 16,0 0-1-16,11 0-27 0,-11 0-21 0,0 0-33 16,0 0-22-16,0 0-83 0,10-6 12 15,-13 4-168-15</inkml:trace>
  <inkml:trace contextRef="#ctx0" brushRef="#br0" timeOffset="138748.73">13437 15503 247 0,'0'0'118'0,"0"0"-18"0,-23 0 33 0,23 0-19 16,0 0-39-16,0 0-10 0,0 0 13 0,0 0-7 15,0 0-42-15,0 0 7 0,0 0-19 0,0 0 9 16,7 24 6-16,23-21-7 0,-12-3-3 16,10 0-2-16,6 0 12 0,49 9 6 0,-35-6-11 15,7-1 3-15,7 2-4 0,7-4-4 0,2 4-2 16,7-3-3-16,0 2 3 16,6-2-4-16,1 2-4 0,0-1-8 0,-5-2 12 15,3 4 0-15,-3-1-5 0,0 0-8 0,1 1 9 16,-3-2 1-16,-5 1-3 0,0 1-9 0,-4-2-6 15,-7 2 8-15,2-3 9 0,-6 3 4 16,-3 0-19-16,-3-2 10 0,-1 2 10 0,-1-1-23 16,-2 1 11-16,-4-2-1 0,-5 0-3 0,-5 2 6 15,-1-2-20-15,-11 1 18 0,-3-2 4 16,-5 1-25-16,-3 2 33 0,-4-3-11 16,0 0 0-16,0-1-9 0,-3 0 6 0,3 3 1 15,-2 0 2-15,-3-2-21 0,0 1 2 0,-2 1-65 16,3 1-81-16,-1-2-189 0,-2 1 16 15,0-3-2-15</inkml:trace>
  <inkml:trace contextRef="#ctx0" brushRef="#br0" timeOffset="139521.66">17494 15310 317 0,'-5'0'164'0,"0"3"-11"0,1-3-17 0,1 1-22 0,1 1-12 0,0-2-11 16,2 1-15-16,2 1-5 0,5-2-5 16,0 3-16-16,20 5 5 0,8-3-7 15,4 3 7-15,9-4-23 0,5 4 4 0,9-3-7 16,2 2-6-16,9-4-2 0,7 6 10 16,5-3-7-16,5 3-12 0,1-3-3 0,1 0 12 15,2 0-2-15,3 3-4 0,-6-2-1 16,1 1-17-16,-3-2 10 0,-4 1 0 0,0-4 7 15,-5 3-5-15,-2-3-4 0,-7 0 5 0,-6-1-15 16,-3 0 18-16,-10 0 4 0,6-1 9 0,-13 0-5 16,-1 2 3-16,-7-3 14 0,-7 0 1 15,-10 1-4-15,-2 1 10 0,-6-1 8 0,-1-1 4 16,1 0 6-16,-8 0-11 0,3 1 2 0,0-1 5 16,-2 0-3-16,-1 1-22 0,1 0 14 0,2-1-12 15,-7 0 2-15,7 0-11 0,-5 0-40 16,0 0-10-16,-2 0-24 0,0 0-51 15,0 0 10-15,0 0-123 0,7-4-179 0,-9 1 25 16,-3-2-26-16,-15-7 33 0,-3-6-1 16</inkml:trace>
  <inkml:trace contextRef="#ctx0" brushRef="#br0" timeOffset="143343.29">18762 16011 246 0</inkml:trace>
  <inkml:trace contextRef="#ctx0" brushRef="#br0" timeOffset="143494.16">18762 16011 277 0,'0'0'109'0,"0"0"-47"16,0 0 10-16,0 0-25 0,0 0 15 0,0 0 8 16,0 0-25-16,0 0-14 0,0 0-5 0,0 0-14 15,0 0-8-15,0 0 26 0,-16-33-28 16,9 33 23-16,2 0-5 0,-2 0-2 0,0 0-19 16,3 0 23-16,-1-2-29 0,1 2 5 15,-1 1 23-15,5-1 0 0,0 0-20 0,0 0-14 16,0 0-22-16,-14 0-58 0,5 0-97 15,9 0-145-15</inkml:trace>
  <inkml:trace contextRef="#ctx0" brushRef="#br0" timeOffset="145781.18">18879 16075 226 0,'0'-21'91'0,"-60"-21"-37"0,39 27 11 16,1-1 3-16,-3 1 23 0,4 1-193 0,1 1 138 15,2 4 59-15,-5-5-12 0,3 1-2 0,-5-2-5 16,0 2-14-16,0 2 9 0,0 0-23 16,0-2 13-16,-4 7-6 0,2-3-5 0,-1 2-5 15,-1-1-6-15,2 4-3 0,-3-5-6 16,-2 0-23-16,-2 3 6 0,2-4-1 0,1 2-2 16,-4-1-5-16,1-2 2 0,-2 2 0 0,-3 0-1 15,3 2-3-15,-3-5 14 0,3 0-15 16,-3 7 8-16,3-2-8 0,2 1 0 0,-7-3 0 15,2 1-2-15,3 2 0 0,1 0 0 16,4-1 0-16,-6 0 0 0,1 3-2 0,4 0 2 16,0-1 0-16,7 4 6 0,-4-5-4 15,-3 1 16-15,7 4-3 0,-4-3-1 0,1 0 0 16,-1 0-17-16,4 3 0 0,5-2-1 0,-1 3-4 16,1-1 7-16,2 1 0 0,0 0-8 15,-7 0 1-15,0 0 0 0,0 0-20 0,-25 15 17 16,25-7 2-16,0-2 9 0,2 7 0 0,1-3-6 15,-1 6 5-15,0-2-10 0,1 0-8 0,1 3 1 16,-1 1 0-16,-5 4 5 0,6-4-1 16,-4-4 13-16,5 12 9 0,2-5-5 0,0-1 5 15,-5 1-2-15,5-2-2 0,-2 1-18 0,-1 3 18 16,6-3-2-16,-3 0-20 0,0-2 23 16,2 3 2-16,5 0-2 0,-1-1-6 0,4-4-3 15,-1 7-18-15,-2-7 2 0,6 9 1 16,-1 2 2-16,4-12 27 0,0 9-6 0,0 5-3 15,20 35 13-15,-8-28-11 0,4 2-9 16,0-1 9-16,0-1-1 0,5 1-12 0,-1 0 2 16,3 0 0-16,2-2 1 0,1-3 1 15,1 2-2-15,3-1 22 0,4 2-7 0,-2-7-1 16,3 2-17-16,-1 0 16 0,1 0 0 16,1-5 3-16,6-2-16 0,-1 1 16 0,0-3-3 15,5-2 2-15,2 1 1 0,3-4-1 16,1-1-3-16,1 0-8 0,0-1 8 0,2-5-2 15,0-2 0-15,0-1 8 0,2-2-17 0,1-2 7 16,1 5-1-16,1-7-1 0,-30 0-8 0,13 0 12 16,10 0-11-16,4 0-9 0,60-22 12 15,-60 15 5-15,3-2-12 0,2 0-5 0,-9-3 22 16,-3 1-4-16,-2 2 10 0,-2-2-20 0,0 1 15 16,-5-2-28-16,3 2 19 0,2-2-12 15,-10 0-3-15,-1 0 24 0,-3 3-2 0,-5-2 2 16,1-2-1-16,-3 2-1 0,-4-2-2 15,0 1 13-15,-1-3-5 0,-2 0 3 0,3 0-6 16,-5-1 3-16,-4-4-15 0,1 3 1 0,-1-2 0 16,-1-2 1-16,-2-1 0 0,1-4 1 15,-3 1 22-15,-1-1-2 0,-3-3 1 0,-1 3 3 16,-2 14-2-16,0-9-1 0,0-1 18 0,0 1-17 16,0 0-15-16,0 3 16 0,-18-24-9 15,11 22 11-15,-5 1 3 0,3 4-16 0,-2 3 20 16,-3 0-36-16,0 3 0 0,0 3-15 15,1 0 2-15,1 4 3 0,1-1-9 0,-3 3-18 16,3 0-38-16,-1 0-17 0,3-1-95 0,-16-5-137 16,6 6 13-16</inkml:trace>
  <inkml:trace contextRef="#ctx0" brushRef="#br0" timeOffset="148332.15">18642 13463 219 0,'0'0'77'0,"0"0"-6"0,0 0 4 0,0 0-1 0,0 0-17 16,12 38-5-16,-5-14 15 0,2 1-1 15,0 1 5-15,0 4-36 0,3 1 10 0,-5 3-25 16,4-3 0-16,-2 0-2 0,0 5 11 0,1-5-4 15,-1 2 10-15,0-3-3 0,-2-4-4 16,2-1-2-16,-4-7 14 0,-1-5-13 0,1-2-2 16,-3-2-7-16,3 0-2 0,-3-3 6 15,0 0 2-15,0 1 12 0,1-3-5 16,-3 0 12-16,2 0 14 0,0 0 5 0,-2 0-16 16,3-2-1-16,-3-1 3 0,2 1-12 15,0-1 0-15,1-1-7 0,-3 0 2 0,0 0-23 16,0 0 15-16,0 0-13 0,0 0 1 15,29-31 22-15,-15 14-15 0,7-4-17 0,-1-1 14 16,3-2 0-16,5-5-7 0,-1 1-3 0,3 4-2 16,2-5 4-16,-2 2 3 0,0-4-4 15,2 4-11-15,0 2 13 0,0 0-8 0,0-1-5 16,3 5 15-16,-1-2-1 0,-2-1-9 0,-2 3 10 16,-3-1-13-16,8-2 9 0,-3-2-2 15,-7 3 9-15,7 3-12 0,-4-1 0 0,-1 2 3 16,1-2-8-16,2 3 2 0,-3-2 11 0,-2 4-11 15,-2 1 15-15,5-5-23 0,-3 4 6 16,3 1 4-16,-3 3-5 0,-2-3-2 0,0 3 9 16,-3 1-3-16,1 0-2 0,-3 4 5 15,-6 0 2-15,-1 2-11 0,-2-1 3 0,1 2 4 16,-1 1 2-16,-2 0 1 0,0 0-11 0,-3 0-7 16,3 0 17-16,-2 0-3 0,1 0 3 0,1 2-18 15,-4-1 20-15,1-1-6 0,1 1-7 16,-1 1 13-16,1-1 0 0,-3 1-1 0,1-1-18 15,-1 1 23-15,0 1-24 0,3-2 9 16,-5 1 9-16,2 1 5 0,-2 0-21 0,2-1 10 16,1 1 1-16,-3 0 0 0,0-2-2 0,2 2-12 15,-2 0 0-15,2 0-18 0,-2 0 11 0,0 0 2 16,0 0-55-16,0 0-46 0,0 0-75 16,0 0 15-16,7 3-180 0,-12-6 10 0</inkml:trace>
  <inkml:trace contextRef="#ctx0" brushRef="#br0" timeOffset="150917.66">15024 12959 274 0,'-23'-25'162'0,"-18"-27"-44"0,27 23-6 0,-2 3-14 15,2-1-13-15,-2-1 4 0,0 1-25 16,-2 2-5-16,2 0-20 0,-3 3 1 0,-4-1 3 16,0-1-2-16,-4 2-6 0,2 1-4 15,-7 3-2-15,-1 3-6 0,1 3-6 0,-4 0 5 16,-3 0-9-16,4 6 0 0,-1 1 20 15,-1 1-1-15,3 1-38 0,-3-1 0 0,0 1 14 16,0 1 0-16,1 2-13 0,-3-6 1 16,0 5 18-16,4 1 4 0,15 0-6 0,-10 0-9 15,-4 0-2-15,-3 0-9 0,0 0 23 0,-38 21-15 16,38-11 0-16,0-2 1 0,0 4 1 16,8 1-1-16,-3 0-21 0,2-1-5 0,0 2 0 15,5-2 31-15,0 1-2 0,2 1-4 0,0-5 11 16,0 6-7-16,2 0-3 0,0 4-9 0,-1-2 1 15,1 2 12-15,3 2-1 0,-5 1-10 16,0 3-3-16,0 0-4 0,0 1 0 0,-2 2 18 16,-1-3 2-16,3 2-2 0,3 3-21 0,-3-3 9 15,2 0 4-15,1-1-1 0,-3 0 10 16,4 2 7-16,6-6 0 0,1-1-1 0,-4 0-12 16,5-2 0-16,-1 2 1 0,-2-1 13 15,3-1-16-15,4 2 1 0,-2-7-5 0,0 6 2 16,-1 0 5-16,6-1-1 0,4-3-8 15,-5-2 0-15,5 3 5 0,0-2 1 0,0 15 2 16,0-19 0-16,0 8 0 0,0 4 2 0,0 2 5 16,0 2 0-16,21 28-31 0,-16-25 9 0,1-1 12 15,4-2 2-15,-6 3 14 0,5 0-1 0,-2-2-2 16,5 5-12-16,-3-2-25 0,2-4 22 16,3 2 1-16,0-2 1 0,2 0-8 0,2-2-6 15,1 1 6-15,1 0 5 0,3 0-3 16,0-2-19-16,5-2 26 0,-1 0 8 0,5 3-10 0,-2 0-4 15,0-5 3-15,-3-1 1 0,5 2 1 16,3-3-8-16,-5 5 5 0,-1-7 13 0,-1-1 0 16,2 3-1-16,2-2-13 0,-2-2 7 15,0 1-18-15,-1 0 22 0,3-1-2 0,1-1-5 16,-1-3-15-16,0-1 12 0,2 5-2 16,1-11 0-16,1-2 1 0,1-1 16 0,4 2 0 0,-20-2-16 15,11 0 1-15,5 0 1 0,41-20-4 16,-35 10 23-16,-2 1 2 0,1 0-7 15,-3-2-3-15,0-2-9 0,-3 4-3 0,-1 1 20 16,-5-2-9-16,-1-1-2 0,1-2 2 0,0 7 0 16,-5-6-2-16,0 4 0 0,1-5-1 15,3 0-19-15,-3 2 23 0,-1-9 3 0,2 1-5 16,1-2-5-16,-1-6 0 0,3-1-14 16,-2 1 25-16,-1 0 0 0,-4-3-2 0,5-3 2 15,-1 3-26-15,-2-1 22 0,3-1-4 0,-3 1-3 16,-2-1 7-16,-2 2-12 0,-5-4 12 15,7 1-3-15,-5 0-1 0,0-1-1 0,1-1 5 16,-3 2-1-16,0 2 16 0,-5-2-13 16,1 0-2-16,-5-3 1 0,0 2-2 0,-3-1 0 15,3-1 10-15,-7 1 12 0,2 3 4 16,-2-4 12-16,0 18-12 0,0-9 12 16,0-3-12-16,-20-29 7 0,15 26 9 0,1 5-2 0,-8-1-11 15,1 2-3-15,-3-2-1 0,-4-1-4 16,-1 3-2-16,-1 1-7 0,1-1 0 15,-6 4-2-15,-7 1-4 0,0 3-15 0,0 4-8 16,-5 3-9-16,0 7 2 0,-9 4-124 16,21 1-174-16,-21 0 26 0,-75 18-57 0,27-6 5 15</inkml:trace>
  <inkml:trace contextRef="#ctx0" brushRef="#br0" timeOffset="151863.39">11438 13032 229 0,'-33'0'108'0,"-31"-28"7"0,44 28-35 0,-6 0-10 0,-6 0-14 16,-2 0-2-16,0 0-8 0,1 0 0 0,-1 0-5 15,2 0-12-15,0 0-73 0,-28 15 97 16,33-11 3-16,1-4-7 0,13 0-19 0,-10 0-3 15,2 0-4-15,-4 0 1 0,0 0 6 16,-26-21-4-16,24 12-2 0,-1-2-21 0,1 2-2 16,-8-1 27-16,3 0-3 0,0-2-30 15,-2 3 8-15,-1 0 12 0,-4 0 1 0,3 1-20 16,-1 1 6-16,0 2 6 0,-4-1-7 0,4 3-6 16,-2 1-3-16,-2-3-20 0,4 3 25 0,3 1-18 15,-3 1 9-15,1-2-15 0,3-1 6 16,4 0 6-16,-3 0 3 0,11 2-3 0,-9-2-11 15,3 0 12-15,4 0-9 0,2 3-16 16,-7-3 5-16,3 1 5 0,-2 1-6 0,4-2 4 16,2 3-7-16,21 0 2 0,-23 0 3 0,0 0 16 15,-2 0-22-15,0 0 1 0,-23 21 12 16,25-13 2-16,-2 1-21 0,-1 1 7 16,3 5 24-16,-4 0-16 0,6-4 15 0,-4 2-17 15,4-4-4-15,-2 3 7 0,3-2 11 0,-3 2-4 16,2-1-17-16,1 2-8 0,1-3 6 15</inkml:trace>
  <inkml:trace contextRef="#ctx0" brushRef="#br0" timeOffset="152642.79">8849 14202 215 0,'25'16'2'0,"0"2"33"0,5-4-18 0,-2 2-17 0,4-2 6 15,0-1 10-15,-2 0-8 0,-1-1 5 0,1-1-5 16,2 1 12-16,3-1-6 0,-3-4 6 15,4 0-5-15,-1-3-10 0,4 0 12 0,-3-1-9 16,-1-1 3-16,2 0-5 0,-1-2 12 16,6 0-4-16,-24 0-8 0,14 0 9 0,5 0-14 15,2 0-1-15,0 0-3 0,43-18 0 0,-38 11 5 16,2 4-2-16,-1-5 5 0,1 3-9 16,0-2 14-16,2 0-8 0,-2-2 1 0,2 0 4 15,1-1-6-15,1-1 18 0,0-1-4 0,1-1-13 16,-5-1-16-16,2 1 8 0,-5-2 3 15,1 0 9-15,-3 0-11 0,1 0-3 0,1-3 22 16,-6 1-18-16,0 2 4 0,4-3-3 16,-5 2 9-16,-3-4 11 0,1 4-17 0,-4-5 12 15,4 1 7-15,3 1-25 0,-3 0 9 0,-2-4 0 16,3 2 25-16,-8-1-8 0,5-2-7 0,-6 3 10 16,-1-1-9-16,5-1-2 0,-7 0 28 15,2 0-9-15,-5-2-8 0,-4 3 2 0,5-2 12 16,-7 0-22-16,0 3-12 0,2-9 21 0,0 3 11 15,-3 2-18-15,-3-1 13 0,-1 1 0 16,-2-2-2-16,0-3-7 0,-5 2 10 16,0-2-15-16,0 0 1 0,-2 16 5 0,0-10-8 15,0-2 6-15,0-3-12 0,-22-31-1 0,10 31 23 16,-2 4 9-16,-9-4-3 0,3 1-27 16,-5 7-5-16,-3-7-2 0,-6 6 16 0,-1 3 0 15,-1 7-2-15,-6-3-2 0,-6 8-1 0,0-1-2 16,-7 8-1-16,25 0-33 0,-23 0 3 15,-73 20 9-15,44-3-18 0,-5 7-15 0,-7 5-26 16,-10 1-74-16,-3 7 10 0,-6 1-215 16</inkml:trace>
  <inkml:trace contextRef="#ctx0" brushRef="#br0" timeOffset="173368.86">9541 16084 318 0,'-23'-22'181'0,"-16"-8"-30"0,16 18-5 16,-2 0 1-16,0 3-26 0,-3 0 1 15,1-3-17-15,-5 4-13 0,2-5 1 0,-4 3-9 16,1 1-3-16,1-5-11 0,-4 5 3 16,-1 2-16-16,0-1-5 0,1 2-2 15,-1 4-9-15,3 1-8 0,-3-1 2 0,2 1-11 16,22 1-3-16,-13 0 0 0,-3 0 2 0,1 0-4 15,-2 0 2-15,-18 18-7 0,25-9-8 0,5-6 3 16,-3 9 10-16,-2-3-3 0,3 6-13 16,1 1 3-16,3 7-1 0,-4 1-4 0,-1 5 3 15,0 3 3-15,3 3-2 0,-3 1-4 16,3-2 1-16,0 2 2 0,2 1-5 0,2 2-2 16,0-1-3-16,-2 0 2 0,2 3 2 0,3 4 4 15,2-9 0-15,2 3-4 0,2-2 10 0,1-1-19 16,4 3 16-16,0-24-10 0,0 11-4 15,0 3 7-15,25 35 5 0,-7-32-8 0,3 0 4 16,0-2 4-16,6-3-1 0,3 1-2 0,2-5-7 16,2-2 7-16,3-5-1 0,4 2-3 0,1-4-3 15,1-1 5-15,5-5-5 0,0-4-1 16,3 0 14-16,-1 0-12 0,8-4-4 0,-33 0-2 16,12 0 10-16,45-17-5 0,-36 8-2 15,2-4 7-15,-4 1-3 0,-3-3-2 0,-2 0 7 16,0-6-10-16,-2-2-4 0,4-4 28 0,-4-3-3 15,-5-2 2-15,-2-6 15 0,-5-1-4 0,0-7 2 16,-7-5 1-16,-4 0 9 0,-5-3 2 16,-6 0-5-16,-3 25-9 0,0-11-3 15,-19-50 3-15,5 45-2 0,1 3-4 0,-6 4 2 16,-1 6 2-16,-6-1-5 0,1 6-4 16,-5 8-16-16,5 6-10 0,-2 3-17 0,1 6-24 15,15 4-14-15,-3 0 7 0,-18 19-78 0,21-7-58 16,-1-3-169-16,5 3 25 0,0-2-30 15,5-2 1-15</inkml:trace>
  <inkml:trace contextRef="#ctx0" brushRef="#br0" timeOffset="174677.33">10282 16547 291 0,'-23'0'280'0,"23"-24"-43"0,0 24-48 16,-32-37-15-16,30 32-20 0,-1-2-31 0,1 5-9 15,4 0-9-15,1 2-12 0,3 2-9 16,1 2 2-16,12 12-17 0,4 6 2 0,0 5-10 16,-1 3-23-16,1 0 4 0,-2 3-8 0,0 1 3 15,-3 0 0-15,-4 3-10 0,2 2 3 16,0-5-6-16,-2-1 11 0,-3-1-18 0,1-6 0 16,-3-2 0-16,-7-1 6 0,5-7 15 15,-5-4 9-15,0-3 15 0,3-3 28 0,-3 2 4 16,1-4 1-16,-3-4-2 0,0 0-16 15,0-7-12-15,-3 4 9 0,1-6-19 0,-3-18-5 16,-4 0 6-16,7-9-16 0,-5-4 3 0,0 2 1 16,5-7-9-16,2-1-8 0,0 23-5 0,0-11-1 15,0-2-7-15,0 3 0 0,0 1-15 16,16-20-6-16,-14 37-15 0,5 9 3 0,0 1 12 16,2 6-14-16,-2 6 10 0,11 9-3 15,-1 7 5-15,-1 4-11 0,-3 4-1 0,1 4-3 16,0-3-1-16,0 2 0 0,-1-4-4 0,1 4-5 15,-2-5-5-15,4-4-2 0,-9-4 9 0,2-1-8 16,-2-7 3-16,-1-3 5 0,1-2 0 0,-2-5 13 16,2-3-1-16,-7 0 2 0,0 0 6 15,0 0-1-15,25-20 5 0,-14 2-3 0,-1-5 13 16,-3 6-6-16,-1 1 9 0,-3 0-2 16,-1 7 8-16,0 0-6 0,1 4-2 0,-3 0-7 15,2-1 1-15,-2 5 4 0,0 1-5 16,0 0 2-16,0 0 8 0,0 0 0 0,7 25-6 15,-3-19 2-15,1 3-15 0,-3-2-7 0,10 14 6 16,-1-9 6-16,-6-1-6 0,2-5 5 16,2 1 3-16,0-2 8 0,-2-5 3 0,-7 0 17 15,0 0 15-15,0 0-1 0,11 0 5 0,8-21 2 16,-8 0 13-16,-4-1 5 0,0-2 4 16,-3 4 6-16,-4 1 0 0,3-11-18 0,-3 18 8 15,0-6-6-15,-19-27-20 0,6 21 4 0,1-3-6 16,1 1 0-16,-8 3-35 0,6 3-5 0,-3 2-28 15,6 6-34-15,-6-3-37 0,7 6-49 16,0 2 15-16,4 3-163 0,1 4 26 0,4 0-186 16,0 0 43-16,0 0 8 0,2 2 54 15,3-2 19-15,-1-2-28 0</inkml:trace>
  <inkml:trace contextRef="#ctx0" brushRef="#br0" timeOffset="174875">10954 16352 293 0,'4'-16'314'0,"1"1"-20"0,0 4-41 15,1 1-4-15,-3 1-34 0,-1 3-21 0,0 0-32 16,-2 3-16-16,3-3-18 0,-1 6-16 16,0 0-11-16,0 0-3 0,1 6-21 0,4 0 3 15,4 18-13-15,5 0-11 0,-4 3 2 0,4 5-1 16,0 2-13-16,0 4-3 0,0 1-39 0,0-3-41 16,0-1-54-16,0 1-35 0,-2-2 11 15,-1-5-155-15,-6-5-92 0,0-8 26 0,-2-3-66 16,2-4 53-16,-5-2 11 0,3-3-4 15</inkml:trace>
  <inkml:trace contextRef="#ctx0" brushRef="#br0" timeOffset="175023.67">11089 16620 339 0,'-18'-13'250'0,"11"4"-26"16,-2 3-21-16,4-2-16 0,-2 5-12 0,3-1-24 16,-1-1-3-16,3 1-23 0,4 0-11 15,3-3-14-15,11-9-9 0,4-3-9 0,8-1-18 16,2-1-31-16,2-2-46 0,-2 2-67 0,4-2 7 15,0 0-265-15,-2 1 23 0,-4-5-54 16,-1 1 1-16,-6 2 21 0</inkml:trace>
  <inkml:trace contextRef="#ctx0" brushRef="#br0" timeOffset="175538.04">11504 17091 499 0,'-2'0'225'0,"2"0"-23"16,-3-2-26-16,1 4-21 0,2 3-15 0,2-1-17 0,-2 0-14 16,5 5-9-16,0-3-12 0,2 0-3 15,9 7-8-15,0 1-8 0,2-7 3 16,-4-2-15-16,-3-2 2 0,1-3 6 0,-1 2-17 16,-11-2 14-16,0 0-7 0,12 0 2 0,-12 0 2 15,13 0 4-15,-13 0-9 0,26-20 3 16,-22 14 1-16,1-2-3 0,-3 1-2 0,-4-2-2 15,-1 2-3-15,1-1 0 0,-2 0-6 16,-3 1-2-16,-7-5-1 0,-2 9-13 0,2 0 0 16,3 7-4-16,11-4-7 0,-30 17 12 15,12 1-18-15,4 3 8 0,-5 4 0 0,8 7-11 16,2 0 9-16,4 5-5 0,1-3 3 0,4-1 5 16,0-15-12-16,0 9-5 0,0 3-3 0,20 30 10 15,-8-30-7-15,6-6 0 0,-4 0-15 0,6-6-19 16,1-3-19-16,2-2-25 0,0-8-31 15,-5-2-43-15,3-3 12 0,-7 0-105 0,2 0-68 16,23-21 26-16,-21 7-132 0,-2 1 13 16,2-4 31-16,-11 4 28 0</inkml:trace>
  <inkml:trace contextRef="#ctx0" brushRef="#br0" timeOffset="175747.28">11830 17114 229 0,'2'-2'274'0,"5"-1"-21"0,0-1-31 0,2 2-22 0,-2-1-17 16,4 3-7-16,1 0-25 0,1 0-16 0,4 0-20 15,3 0-13-15,5 0-3 0,30 19-26 16,-25-19 1-16,-2 6 2 0,-1 3-33 0,-4-1-21 16,5-1-25-16,-12 0-25 0,-2-1-51 15,-1-1 5-15,-6-3-115 0,0 0-80 0,-2 0 19 16,-3-1-124-16,0 1 0 15,-2-2 11-15</inkml:trace>
  <inkml:trace contextRef="#ctx0" brushRef="#br0" timeOffset="175922.62">12139 17010 237 0,'-9'-11'285'0,"5"2"-22"0,-1 5-21 0,0-2-17 16,3 1-42-16,0 1-14 0,-1 2-22 0,1 1-6 16,0 4-14-16,0 0-11 0,2 3-12 15,-3 1-13-15,3 1 9 0,-2 2-17 0,0 20-5 16,-1 1-10-16,-1 3-10 0,4-15 0 15,0 8-8-15,0 6-19 0,0 6-24 16,0-3-55-16,0 1-75 0,0 0 13 0,0-4-172 0,0-4 22 16,0-6-154-16,11 17 23 0,-6-28 38 15,-1-5-3-15</inkml:trace>
  <inkml:trace contextRef="#ctx0" brushRef="#br0" timeOffset="176302.8">12440 16805 490 0,'-7'0'238'0,"0"0"-41"0,-2 4-25 16,2 2-29-16,-7 9-11 0,-2 3-12 0,7 4-8 16,0-2-22-16,2 7-2 0,2 0-13 0,-2 1-7 15,7-5-6-15,0-5-15 0,0-18 2 16,0 14-17-16,0-1 0 0,0-3 2 0,0-10-12 15,30 34 2-15,-18-30-1 0,1-4-6 16,-1-2 17-16,-1-2-4 0,-11 4 11 0,21-9 0 16,-3-5 14-16,1-1-1 0,-8 2 10 0,-2-1 8 15,-6 2 14-15,3-1 0 0,-1 2 8 16,-5 1 5-16,5 4 9 0,-3-3-16 0,0 1-4 16,0 4-13-16,1-1-13 0,-3 1-6 0,0 4-3 15,0 0-11-15,-3 0 0 0,3 4-6 16,3 1 0-16,-6 1-19 0,6 1-9 0,-3 2-24 15,2-1-20-15,0 1-27 0,3 1-35 0,-5 2-29 16,14 18 13-16,-10-16-130 0,1-4-92 0,-3-3 26 16,5 0-121-16,-2-6 11 0,-3-1 25 15,5-3 18-15,0 0 30 0</inkml:trace>
  <inkml:trace contextRef="#ctx0" brushRef="#br0" timeOffset="176783.14">12671 16643 215 0,'-4'0'332'0,"-1"1"-52"0,3 1-44 16,-3 5-31-16,3-2-14 0,2 4-18 0,0 0-34 15,0 0-11-15,0 0-8 0,0 1-18 0,2 1-11 16,-2-1-10-16,0 4-7 0,14 13 2 0,-7-15-15 16,2-3-13-16,-4-5-2 0,1-4 3 15,1 0-18-15,0-1 1 0,2-4-4 0,-4-1-3 16,13-7-7-16,-8-1-1 0,-4-1 10 15,-3 5-18-15,4 1 4 0,-3 1-12 0,1 2-5 16,-3 0-17-16,3 2 0 0,-1 2-11 16,1-1 8-16,2 2 4 0,0 1 1 0,-3 0-6 15,3 0 10-15,-7 0-1 0,0 0-3 0,11 0 9 16,-11 0-1-16,12 0 3 0,-12 0 11 16,14 0 11-16,-5 0 10 0,-9 0 17 15,14 0 5-15,22-14-7 0,-17 1-3 0,-1-4 20 16,0-1-13-16,-2-3 17 0,-6-1 3 0,3 3 4 15,-1-7 8-15,-3-1 1 0,-4-3-4 0,-3-3-8 16,-2 15-6-16,0-10 5 0,0-4-12 16,-28-43-13-16,15 41 0 0,-1 3-4 15,2 5 1-15,-1 4 9 0,1 3-21 0,3 5-2 16,2 6-6-16,0 5-1 0,7 3-11 0,0 0 11 16,0 0-4-16,-7 27-15 0,14 0 0 0,-7-11 3 15,14 35-6-15,-5-13-16 0,3-2-14 16,-1 1-8-16,1-1-11 0,-1-1-32 0,-2-2-13 15,3-2-56-15,-3 2 16 0,0-9-160 16,5-5 25-16,-5-7-180 0,-7-1 26 0,0-2 27 16,1-3 51-16,-3-3 12 0,0-2-7 0</inkml:trace>
  <inkml:trace contextRef="#ctx0" brushRef="#br0" timeOffset="176932.65">12912 16559 513 0,'0'-3'342'0,"0"-3"-67"0,2 0-25 0,14-11-33 16,5-6-30-16,2-3-31 0,4-1-37 0,1-1-59 16,6 2-97-16,8-2 6 0,-6 1-340 0,-4-3 24 15,1-2-1-15,-4 5 3 0,-1-1-2 0</inkml:trace>
  <inkml:trace contextRef="#ctx0" brushRef="#br0" timeOffset="177625.33">13123 17594 363 0,'-2'3'306'16,"2"-3"-35"-16,-3-2-47 0,6 0-31 0,-3 0-28 15,7-7-5-15,4-9-27 0,7-3-4 0,1 0-10 16,-1 0-24-16,7 0-3 0,-2 0-14 15,0 3-3-15,0-2-12 0,0 3-5 16,2 8-11-16,-6-3 0 0,-6 6 0 0,-1 3-17 16,-1 1 9-16,-11 2-9 0,0 0 4 0,12 16-2 15,-12-5-9-15,0-1 3 0,-12 17 4 16,3-1-13-16,0 1 0 0,-5-3 4 0,7-4-9 16,-2-3 4-16,2-4-10 0,3-2 9 15,-1-2-4-15,0-1-6 0,5-4-17 16,0 1 4-16,0-1 1 0,0-4 4 0,0 0-4 15,0 0 1-15,21 20-1 0,-12-17-2 0,0 1 4 16,17 9-4-16,-3 0-7 0,0 0 3 16,-3-1 0-16,-1 0-4 0,-6 6-2 0,-1-3-3 15,-5 3 7-15,-3-4-1 0,-1 2 8 0,-3-16-3 16,0 21 3-16,0 3 0 0,-21 31-2 16,9-29-2-16,-1 4 2 0,-3-6 5 15,2 0-8-15,2-7 4 0,-4 3 15 0,0-2 5 16,5-6 5-16,-1-6 2 0,3 1 14 0,0-6-3 15,2 1 2-15,0-2 3 0,7 0 3 0,0 0-2 16,0 0 0-16,-11-16-3 0,15 7-14 16,3-14 1-16,7 4-4 0,2-3 7 0,2 4-9 15,1-2 4-15,6 1-1 0,0 4-4 16,-4 0-6-16,-1 0-6 0,-1 3-17 0,6 0-12 16,-7 2-26-16,-4 0-33 0,-2 3-54 0,-1 3 14 15,-4-1-145-15,4 0 22 0,-4-1-179 0,0 0 23 16,-2-2 39-16,-1 0 13 0,1 2-5 15</inkml:trace>
  <inkml:trace contextRef="#ctx0" brushRef="#br0" timeOffset="178355.31">13249 17377 456 0,'-4'-5'228'0,"-1"0"-21"0,3-1-34 0,2-4-23 15,0 3-22-15,2-2-18 0,7-14-3 0,0 2-8 16,3-3 3-16,-1 0 2 0,3 2-16 15,0-4-4-15,-1 7 0 0,4-2-8 16,-4 1-11-16,1 1-19 0,0 3 7 0,-3 4-14 16,-2 2 1-16,5 5-11 0,-5 0 4 0,3 3-7 15,-12 2 3-15,9 0-5 0,-9 0-8 0,39 22-11 16,-23-1-10-16,-7 0 3 0,3 10 9 16,-8-1-7-16,-1 4-6 0,-3-17-2 0,0 11 8 15,0 2 6-15,-23 31-6 0,13-27 0 0,-3-4-1 16,-1-3-7-16,0-5 8 0,3-2 10 15,6-7 2-15,-2-1 11 0,3-3 6 0,1-3 11 16,-1 3 2-16,1-6 9 0,1 1-21 16,2-1 13-16,-2-1-10 0,0-1-8 0,2-1 5 15,2-1-8-15,2 1-14 0,1-2 10 0,4-4-4 16,0 3-11-16,3 2-14 0,13-5-1 16,-4 2-6-16,-1 4 9 0,-6-2-4 0,-14 2 7 15,14 0-5-15,-3 0-13 0,1 0-5 16,-1 0 4-16,8 15-4 0,-10-9 2 0,-2-3 10 15,2 4-4-15,-5-2 1 0,1 1 4 16,-3 0 4-16,1 0 6 0,-3 1 2 0,0-2-2 16,0 2 10-16,0-7 6 0,0 0-7 15,0 0 3-15,0 11-4 0,0-11 1 0,-19 21 5 16,15-17-3-16,-1 0-25 0,1 0-11 16,1-3-25-16,-1 3-41 0,4-2 9 0,-3 3-116 15,-1-5-97-15,1 1 21 0,3-2-109 0,-2-2 42 16,0 1-5-16</inkml:trace>
  <inkml:trace contextRef="#ctx0" brushRef="#br0" timeOffset="179203.15">13343 17404 392 0,'-4'-4'268'0,"1"0"-32"0,-1-2-35 16,1 2-24-16,3-4-25 0,0 1-8 0,-2-3-9 15,4-2-25-15,-2-2-6 0,0-4-7 16,21-29-20-16,-7 17-6 0,0 2 4 15,2 4-15-15,0 0-10 0,0 4-1 0,2 1-8 0,-4 7-5 16,6 3-3-16,-1 5-3 16,-8 3-12-16,1 1-1 0,-12 0-1 0,11 0-2 15,7 0 5-15,19 29 0 0,-28-8-13 0,7 1 2 16,-6-1-3-16,-8-1-4 0,5 8-6 0,-7 2 5 16,0-3 0-16,0-13 2 0,0 10-6 15,0-1 3-15,-16 30 2 0,4-23 8 16,3-3-19-16,-2-3 10 0,-1 0 7 0,5-9-10 15,-4 1 9-15,2 0 5 0,2-5 2 0,2-2 3 16,-2-1 3-16,3-4 12 0,4 3-9 16,-3-3 4-16,1-1-11 0,0 1-1 0,2-3 8 15,-2 1-8-15,2 0-4 0,0-2-11 16,0 0 4-16,6 1 2 0,-1 1-4 0,4-2-5 16,-2 0-3-16,0 1-4 0,4 1-8 0,-1-2-4 15,15 12 5-15,-5-4-7 0,1 3 1 16,-5-2-3-16,0 6 8 0,-2 2 7 0,-5 4-20 15,-2-2 16-15,2 0-9 0,-7 1 17 16,-2-20 1-16,0 21-4 0,0-1 11 0,-18 23-5 16,9-19-15-16,2-6 13 0,0-5 10 15,0-1-3-15,-2-3 14 0,7-1 14 0,-7-4 16 16,4-3-15-16,-2 1 15 0,7-2 3 16,0 0 4-16,0 0 4 0,-11 0-14 15,-8-15-5-15,15 8-5 0,-1-1-7 0,3-1 2 0,2-1-4 16,4-14 7-16,-4 10-18 0,17-23 5 15,-4 11 3-15,1 3-11 0,2 0-9 16,-2-1-4-16,6 3-2 0,3 2-19 0,0-2-8 16,-2 3-18-16,0-2-24 0,-1 2-24 15,1-2 8-15,-5 3-153 0,0-1-108 0,-2 0 26 16,0 1-92-16,-5-5 25 0,0-1 10 0,-5 5 14 16</inkml:trace>
  <inkml:trace contextRef="#ctx0" brushRef="#br0" timeOffset="179974.78">13932 17234 454 0,'10'-16'298'0,"3"-2"-24"0,-3-8-22 0,3 5-10 0,-1 2-21 15,-1-2-4-15,-2 6 3 0,-2 3-14 0,-2 3-8 16,-1 0-12-16,-1 2-28 0,-1-2 0 15,-2 4-18-15,0 5 2 0,0 0-18 0,0 0-21 16,0-11 1-16,0 11-19 0,-21-17-15 0,12 17-6 16,0 3-34-16,2 0-15 0,-2 0-19 15,-9 13-22-15,4 5-11 0,2-2-9 0,-1 5-10 16,10 2-5-16,1 1-8 0,2-12 3 0,0 9-13 16,0 0 0-16,21 31-19 0,-8-25 14 15,-1-6-19-15,4-1 19 0,2-5 7 0,1 3 13 16,1-7 0-16,-4-1 21 0,-2-5 0 0,-2 0 12 15,-1-4 5-15,1-1 23 0,-12-3 6 16,0 0 8-16,9 0 1 0,-9 0 18 16,11 0-3-16,21-31 2 0,-20 19-1 0,-1-8-4 15,1-2 11-15,-1-6-13 0,1 1 3 0,-8 1-5 16,5-5 9-16,-2 1-6 0,5 2-14 16,-1-1 6-16,3 2-3 0,0 0 2 0,-1 3-7 15,1 2 7-15,2 5-14 0,3 2-4 0,-1 9 7 16,-4 0 2-16,2 0-6 0,-2 5-14 15,-14 1 2-15,13 0-12 0,-1 0 3 16,27 21-6-16,-16-5-3 0,0-5 2 0,-3 5-10 16,-4-1 9-16,-4-5-13 0,6 7 3 0,-9-7-4 15,0 1 18-15,1-2-7 0,-1-3 8 0,-5-2 5 16,6 1 2-16,-4-2 11 0,-1-3 3 16,2 1 2-16,-7-1 7 0,0 0 10 0,0 0 0 15,9 0-7-15,9-16 3 0,-4-2-1 16,-2-1 12-16,-3 5-11 0,-2-1 9 15,0 2-26-15,-3 1 11 0,3 1-2 0,-2 2-1 16,-3 0-17-16,2 2-1 0,1 4 11 0,2-3-9 16,-2 3-2-16,1 1 9 0,-1 0-12 0,4 1 15 15,-2 1 6-15,-7 0-7 0,0 0-1 16,14 0 3-16,-5 0-2 0,2 0 13 0,-11 0 2 16,14 0 11-16,0 0-9 0,-3 0 26 15,1 0 6-15,-1 0 19 0,5 0 19 0,23-10-1 16,-13 1 19-16,-8-3 15 0,-4 0 13 15,-5 0-14-15,-5 1 24 0,1-1 2 0,-5 3-6 16,0-1-10-16,0 10-9 0,0-17-19 0,-21-20-5 16,12 22-12-16,-5-2-10 0,-2-1-27 0,0 5-34 15,3 5 0-15,1 3-58 0,1 5-55 16,11 0-46-16,-12 0-73 0,12 0 18 0,-36 22-268 16,17-7 1-16,3-5 34 0,5-2 13 0,-8 7 39 15,3 1 25-15,0 2 17 0,7-4 2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17T06:19:27.172"/>
    </inkml:context>
    <inkml:brush xml:id="br0">
      <inkml:brushProperty name="width" value="0.05292" units="cm"/>
      <inkml:brushProperty name="height" value="0.05292" units="cm"/>
      <inkml:brushProperty name="color" value="#FF0000"/>
    </inkml:brush>
  </inkml:definitions>
  <inkml:trace contextRef="#ctx0" brushRef="#br0">3316 14018 251 0,'-3'4'128'0,"6"-1"-51"0,-3-3-9 15,0 0-8-15,0 0 7 0,0 0 6 0,2 28-13 16,2-22-6-16,13 14 23 0,-4-8-17 0,8 3-8 15,2-5-5-15,7-2 27 0,2 1-27 0,7-3 5 16,2 0-5-16,3-4 6 0,8-1-24 16,-24-1 2-16,13 0-19 0,7 0 19 0,0 0-9 15,5 0 19-15,55-21-35 0,-53 18 29 16,0-3-4-16,7 1-37 0,-5 1 15 0,1-1-2 16,1-1 11-16,-4 3-5 0,3-1 7 0,-6-2-11 15,1 0 1-15,0 1-5 0,2 1 4 16,-5-2 2-16,-6 1-21 0,-1 3 2 0,-6-2 0 15,-3 3 2-15,-4-5-34 0,-9 6-26 0,-21 0-4 16,11 0-13-16,-11 0-3 0,0 0-73 16,19 7-140-16,-24-5-13 0</inkml:trace>
  <inkml:trace contextRef="#ctx0" brushRef="#br0" timeOffset="432.1">3444 14558 287 0,'2'3'76'0,"1"0"44"0,1 0-19 16,3 2-13-16,0-4-12 0,4 1-7 0,26-1-10 15,-3-1-4-15,-13 0-24 0,9 0 9 16,7 0-26-16,52-17 2 0,-43 9 24 16,2 0-3-16,-2-2-4 0,7-1-3 0,-1 0 1 0,6-1-2 15,4-4-5-15,0 4-17 0,4-1 0 16,1 1 12-16,-1-3 6 0,1 4-4 15,-6 1-30-15,4-4 20 0,-3 1-2 0,-1 2-1 16,-5 0-1-16,-4 2 22 0,-6-2-24 0,5 9 3 16,-8-8-3-16,-2 1 5 0,-6 6-1 0,-5-3-9 15,-7 5 1-15,-23 1-1 0,18 0-58 16,-2 0-42-16,-2 0-91 0,-3 0 13 0,1 0-160 16,15-16-10-16</inkml:trace>
  <inkml:trace contextRef="#ctx0" brushRef="#br0" timeOffset="19911.39">20546 17140 304 0,'0'0'99'16,"0"0"7"-16,0 0-169 0,0 0 106 0,0 0 42 15,-23 0-10-15,23 0-12 0,0 0-4 0,0 0 27 16,0 0-17-16,0 0-7 0,0 0-8 0,0 0 2 16,-37-3 4-16,35 3-4 0,4 0-28 15,-4 1 13-15,2 0-5 0,0 0 4 0,-3-1-4 16,3 0-4-16,0-1-6 0,-2 1-1 0,4 0-10 15,3 0-7-15,-3-1 17 0,5 2-7 16,0-1 17-16,0-1-15 0,4 2 21 0,17-2-23 16,-14 1-14-16,9 0 4 0,34-16-11 0,-16 10 13 15,3 2 4-15,4-3-15 0,0 2 18 16,5-3-6-16,0 5-10 0,-3 2 6 16,5 1 19-16,0-2-22 0,-2-1 0 0,-3-2 2 15,5 4 4-15,3-2-20 0,-3-3 28 0,2 0-13 16,0 2 1-16,3-5 9 0,-3 5-13 0,1-3 5 15,-3 4 13-15,-5-5-31 0,3 3 20 16,-3 0-29-16,3-2 15 0,-5 2 8 16,-2 1-11-16,-5 2 3 0,-4-2 11 0,-5-4 1 15,-4 5 19-15,-6 0-40 0,-3 0 17 0,-5 2 7 16,-1-4-16-16,-1 1-8 0,-1 1 4 16,-2-2 20-16,-2 2-16 0,0 3 2 0,0-3-13 15,0 0 14-15,0 0 7 0,-3 2-3 0,3-1-11 16,-2 1 30-16,-1-1-20 0,1 1-9 15,0 1 15-15,-1-3-4 0,-1 3-3 0,1-3-2 16,-2 3-7-16,1-2-14 0,-1 1 10 0,-2 1 1 16,0 0-59-16,-5 3-22 0,3-3-40 0,-5 0-64 15,0 0-133-15,3 0 10 0,-5-3-3 16</inkml:trace>
  <inkml:trace contextRef="#ctx0" brushRef="#br0" timeOffset="20823.32">17074 17091 283 0,'-23'0'106'0,"23"0"-28"15,0 0 6-15,0 0-32 0,0 0-17 0,0 0 7 16,0 0 21-16,0 0-42 0,0 0 11 15,0 0 16-15,0 0-7 0,7-3-5 0,25 11-20 16,0-6 15-16,14 0-21 0,-5 5 9 16,3-5 0-16,6-2-4 0,5 1 14 0,-27-1-2 15,11 0-14-15,11 0 20 0,5 0-2 16,7 0-4-16,5 0-3 0,1 0-3 16,75 16 1-16,-65-14-4 0,-3 0-3 0,3 2-5 15,9-4-5-15,-48 0-2 0,21 0 2 16,9 0 0-16,0 0-6 0,4 0 11 0,62-17-1 15,-75 13-21-15,-7-4 14 0,4 6-22 0,-11-3 32 16,-5 5-2-16,-2-2-1 0,-5 1-1 16,-11 1 0-16,-4-3-2 0,-3 3-1 0,-5-1 0 15,1 1 1-15,-8-2-24 0,-4 2 19 0,0 0-6 16,0 0-1-16,0 0-1 0,5 15-20 16,-7-14-25-16,-1 2-19 0,3-2-72 0,-2-2-155 15,2-4 9-15</inkml:trace>
  <inkml:trace contextRef="#ctx0" brushRef="#br0" timeOffset="29429.22">27734 9308 252 0,'-25'0'218'0,"25"0"-52"0,-50 25-6 16,36-25-13-16,5 0-12 0,2 1-4 16,2-1-21-16,-4 0-21 0,9 0 6 0,0 0-6 15,0 0 9-15,-11 0-12 0,11 0 3 16,0 0-10-16,-14-8-12 0,18 6-6 0,22-13-2 16,3 0-17-16,1-6-6 0,9 1-8 0,-2 1 13 15,7-1-15-15,6-3 7 0,-4 0 1 0,11 5-13 16,0-6-9-16,3 3 5 0,0 3 0 15,-1 2-2-15,1 1-7 0,4 1 9 16,-9 2-11-16,0 2 3 0,0 1 8 0,-7 3-20 16,-2 1-6-16,-4 0-12 0,-3 0-35 15,-10 3-16-15,-8 2 7 0,-7-2-66 0,-5 0-35 16,-2 1-79-16,-7-1-110 0,0 2 16 0,-21-20 15 16,5 0-32-16</inkml:trace>
  <inkml:trace contextRef="#ctx0" brushRef="#br0" timeOffset="29677.83">28562 8586 306 0,'30'-8'106'0,"9"7"-14"0,-18 1 28 16,8 0 11-16,10 0-20 0,3 0 3 0,36 25-22 15,-37-13-11-15,-7 5-8 0,5-1 8 16,-9 5-3-16,0-1-13 0,-5 5-1 0,-9 2-1 15,-2 2 6-15,-10 2-5 0,-4-15 0 16,-18 40-21-16,-3-20-3 0,-8 0 3 0,-6 4-13 16,-6-1 0-16,-3 2 5 0,-1-4-10 0,1-1-16 15,3-6-16-15,-3 0-40 0,14-3 5 0,-4-3-21 16,4 1-37-16,5-8-36 0,9-8-98 0,11-5 19 16,5-7 13-16,9-3 15 0</inkml:trace>
  <inkml:trace contextRef="#ctx0" brushRef="#br0" timeOffset="29992.38">30151 8445 524 0,'-9'-3'200'0,"-2"3"-26"0,-15 10-21 16,-3 4-10-16,-6 7-3 0,1 4-17 16,4 2-4-16,0 8-13 0,0 1-5 0,0 4-12 15,5 5-12-15,5 0-6 0,-1 3-8 0,3-2 3 16,11 0-17-16,-2 0 3 0,9 0-10 0,0-23 14 16,16 42-22-16,4-27 1 0,-6-5 0 15,11-6-1-15,5-2-3 0,4-4-12 16,1-3-24-16,2-6-15 0,2-6-30 0,0-1-36 15,-3-4 7-15,-17-1-147 0,36-21-167 0,-26 5 30 16,-13-8 21-16,5-6 8 0,-7 1 6 16</inkml:trace>
  <inkml:trace contextRef="#ctx0" brushRef="#br0" timeOffset="31235.54">30479 9312 259 0,'2'3'263'0,"3"-1"-43"0,0-4-17 15,-1 0-23-15,17-10-6 0,2-2-32 0,2-9 15 16,0-4-18-16,0-4-21 0,1-2-4 0,-6-2-2 16,8-8-9-16,-8-5-19 0,1-6-12 15,-5-6-4-15,-2-6-12 0,0-3-3 0,-3-4-8 16,-6-3-3-16,-1-2-11 0,-4 0 8 15,0 39-10-15,0-19-12 0,-16-77 7 0,2 66-4 16,1 6-1-16,-3 5-7 0,2 6 2 0,-7 8-11 16,12 5 8-16,-7 6-9 0,-2 9-3 15,2 12 9-15,-5 10-5 0,21 2 1 16,-23 30-2-16,7 3 11 0,7 8-13 0,-3 0 2 16,8 9 9-16,-1 7 0 0,5 6-7 0,0-30 0 15,0 18-3-15,25 68-4 0,-6-48 6 16,-3-8 2-16,9 3-2 0,-2-6-6 0,7-5 17 15,-3-6-9-15,5-7 3 0,5-7 3 16,-3-5 3-16,12-12 4 0,2-9-7 0,10-9-1 16,-35 0 5-16,62-24-9 0,-30 0 9 15,0-3-17-15,-5-6 5 0,-6-5 1 0,-3-3 11 16,-7-6-11-16,-4-4 0 0,-9 2 2 0,-7 1 2 16,-1 3-13-16,-8 1 4 0,-5 24 5 15,0-6-13-15,-23-29 9 0,2 34-5 0,-2 13 2 16,-4 2 4-16,13 6-10 0,-29 18 6 0,6 0 7 15,14 8-1-15,0 2-1 0,5 4-4 16,-3 7-3-16,12 1-2 0,4-1-1 16,5-6 7-16,0-17-1 0,21 28 0 0,-7-20 6 15,11-8-6-15,5-8 4 0,-1-5 3 0,-3-3-7 16,4 0 2-16,45-24-1 0,-31 7-1 0,-1-4 5 16,-1-4 1-16,3 0 0 0,-6-4 0 15,0 2-2-15,-2-3-5 0,-7 5 9 0,-3 2-1 16,1-2-2-16,-5 2-7 0,-7 7 2 0,5 0-9 15,-12 6 11-15,-5 4-5 0,1 0-5 16,0 6 14-16,-5 0-3 0,0 0 3 0,0 0-11 16,0 0 5-16,0 0 5 0,20 15-12 15,-8-10 9-15,17-3-2 0,-10-2 4 0,11 0 1 16,9 0 0-16,41-19-3 0,-34 6-4 16,-3-1-1-16,3-2 0 0,-5-2-1 0,3-3 22 15,-5-5-1-15,0 3-2 0,-5-7-5 16,-2 0-5-16,-2-4-6 0,-5-1 5 15,-2-1 4-15,-4 0-7 0,-3 0 2 0,-5 2 6 16,-8 5 4-16,-3 16-13 0,0-4 6 0,-37-16 2 16,16 21-15-16,-4 5 14 0,0 5-6 15,11 2-10-15,-9 0 8 0,-20 23 12 0,20-9-5 16,4 4-4-16,3 5-10 0,9-4 3 0,0 5 7 16,7-1 4-16,0-8-4 0,19 28-9 0,-5-8 14 15,8 1-7-15,1-5-3 16,0-4 0-16,5 6 2 0,-1-2 11 0,1-2-12 0,-1 1 8 15,-1-6 1-15,-3 7-3 0,-1-4-3 16,-1-6-2-16,-7-1-1 0,0-1 0 0,-7-8 7 16,2-3-8-16,-5-4 15 0,-4-4-10 15,0 0-9-15,-7-2 7 0,1-1-2 0,1-4-3 0,-2 2 7 16,2-1 6-16,3-3-7 0,-9-12 7 16,6 1-7-16,5 1-3 0,0 4 14 0,25-28-7 15,-4 9-7-15,2 0-6 0,7 0 10 0,4-5-7 16,5 0 14-16,2-3-16 0,-2-3 10 15,3-1 5-15,3 1-9 0,-1 1 9 16,-7 0 1-16,-5 7-9 0,0 2 8 0,-2 1 6 16,-7 0-4-16,-12 3 8 0,1 5-11 0,-8 8-2 15,-4 18 0-15,0-13 6 0,-36-10-8 16,10 19-1-16,-6 1 0 0,16 3-3 0,-9 0 2 16,-32 27 0-16,24-11 1 0,8 2 9 0,0 5-7 15,7 1-11-15,2 2 6 0,6 3 7 16,8 3-7-16,2-16 9 0,0 8 1 0,21 30-6 15,-1-21 7-15,6-3-2 0,-1-3-8 0,5 1-1 16,4 1 12-16,0 2 0 0,8-7-4 16,-8 3-5-16,-4-6-1 0,4 3 3 0,-8 0-6 15,-8-3-1-15,-2-3 4 0,-2 0-6 0,-10-3 8 16,-4-15-4-16,-18 33 15 0,0-15-14 16,-19 0 2-16,-2-5 5 0,-7 2-10 0,0-4-26 15,-4-5-17-15,6 6-47 0,1 0-38 0,-3-1 10 16,7 5-254-16,-12-4 28 0,8-6 23 15,-3 6-33-15,5-4 21 0,2 3 31 0,2 0 4 16</inkml:trace>
  <inkml:trace contextRef="#ctx0" brushRef="#br0" timeOffset="31633.55">30390 9856 422 0,'-10'4'203'0,"-3"-4"-32"0,6 0-10 15,2-4-33-15,5-1 7 0,5-1-30 16,-1-3-5-16,8-7-11 0,11-5-8 0,9-2-11 15,2 1 1-15,5-5 2 0,7-1-16 0,9-1-10 16,9-2-2-16,5-1-10 0,11-5 2 0,5-2-11 16,14-3 0-16,6-6 1 0,5-2 3 15,10-1-20-15,1 2 16 0,-2 0 1 16,-4 1-11-16,4 3 5 0,-2-1-6 0,-2 5-3 16,-5 2-5-16,-9 4-7 0,-2 3 8 0,-5 2 5 15,-7 1-18-15,-7 2 17 0,-11 5-8 16,-5 1-18-16,-9 3 7 0,-9 6-12 0,-7-3-1 15,0 2-8-15,-12 3-20 0,-11 4-23 0,-6 4 7 16,-8 0-107-16,-2 2-101 0,0 0-91 16,-19-3 32-16,8 0 11 0</inkml:trace>
  <inkml:trace contextRef="#ctx0" brushRef="#br0" timeOffset="32063.95">30598 10155 642 0,'-13'6'193'16,"-1"-1"-7"-16,2-4-16 0,8-1-22 15,-1-1-11-15,5-4-14 0,5-1-14 0,13-12-22 16,10-4-8-16,6-1-6 0,5-2-6 0,7-5-10 16,9-1 1-16,9-4-12 0,5-1-5 15,11 3-4-15,5-3-1 0,4 2-3 0,12-2-4 16,12 1 0-16,-3 2-5 0,7-3 5 0,0 4-6 16,0 2-12-16,0-4 4 0,-7 0 3 15,-10 3-3-15,1-2 7 0,-11 3 10 0,-3-1-2 16,-11 0 0-16,-5 2 1 0,-7 4 7 15,-4-1-1-15,-8 1 0 0,-8 5-6 0,-1-1 3 16,-4 4-10-16,-4 1-6 0,-8 5-6 0,-1-1 3 16,-8 2-10-16,-2 1-2 0,-5 3-2 15,-4 1-14-15,2 1-13 0,-6 2-20 0,-1 1-28 16,-2-2-8-16,0 3 9 0,0 0-96 0,0 0-39 16,0 0-131-16,0 0-36 0,-23-8 24 15,9-5 18-15,-4 1 7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0:25.507"/>
    </inkml:context>
    <inkml:brush xml:id="br0">
      <inkml:brushProperty name="width" value="0.05292" units="cm"/>
      <inkml:brushProperty name="height" value="0.05292" units="cm"/>
      <inkml:brushProperty name="color" value="#00B050"/>
    </inkml:brush>
  </inkml:definitions>
  <inkml:trace contextRef="#ctx0" brushRef="#br0">21979 6389 291 0,'-23'-18'167'0,"23"18"-26"15,0 0-97-15,0 0-3 0,0 0 56 0,0 0 20 16,0 0-17-16,0 0-16 0,0 0-8 15,0 0-10-15,0 0-16 0,-21 0-5 0,21 0 3 16,0 0-5-16,0 0-5 0,0 0-14 0,0 0 8 16,0 0-9-16,0 0 10 0,28-27-13 15,4 16-12-15,2-2 14 0,3-2-9 0,4-4 15 16,3-2-4-16,6-2-1 0,5-5-5 0,3 1-8 16,1-3 10-16,1-3-8 0,6-3-5 15,-4 0 10-15,2 3-4 0,3-2-13 16,-3 3 13-16,3-1 1 0,-3 6-11 0,0-3 9 0,-7 4-18 15,3 2 2-15,-7 0 7 0,-1 3-4 16,-3 2 1-16,-8 4-8 0,-2 1 10 0,0 1 2 16,-5-2-2-16,-6 6-2 0,-3-2-11 15,-7 6 8-15,-4 0 10 0,-2 1-15 0,-3 0 9 16,-2 0 2-16,-1 0 1 0,-1 2-14 0,0-1-16 16,-1 3 2-16,-1-5-71 0,1 2-24 0,1-4-71 15,-1 1 17-15,-1-3-215 0,-1-1 25 16</inkml:trace>
  <inkml:trace contextRef="#ctx0" brushRef="#br0" timeOffset="382.42">23407 5234 280 0,'26'-9'87'0,"3"0"-15"0,3 3-12 16,1-3 1-16,1 6-1 0,0-3-22 0,-4 4 28 15,5 0-46-15,-3-3 17 0,-3 5 12 16,-12 0-19-16,1 0 15 0,3 0-5 0,15 20-4 15,-20-17-17-15,-7 3 23 0,1 1-2 0,-6 1 0 16,1 2-5-16,-5 1-4 0,0 2 10 16,0 7-5-16,-32 31-4 0,6-18-3 0,-1-7 5 15,-3 3 4-15,-4-1-15 0,-3 1-4 0,3 1 13 16,-1-3-14-16,1 1-18 0,2-4 3 16,4 3-7-16,-6-3 13 0,11 0-16 0,5-2 1 15,-3-2-13-15,9 1-39 0,-4-6-31 16,7-3-20-16,0-3-108 0,2 0 13 0,3-3-140 15</inkml:trace>
  <inkml:trace contextRef="#ctx0" brushRef="#br0" timeOffset="2190.6">3286 5399 231 0,'0'0'140'0,"0"0"-75"0,0 0 22 0,0 0-36 0,-23 0 6 0,23 0 8 15,0 0-19-15,0 0 7 0,0 0-8 16,0 19-3-16,0-19 13 0,-9 25-28 0,13-24-3 15,5 2 20-15,-2-3-4 0,2 1 1 16,1 1-5-16,19 2-3 0,1-2 18 0,5-2-22 16,-1 0 8-16,0 0-14 0,-13 0 6 0,11 0-10 15,5 0 6-15,6 0 6 0,6 0 2 16,-4 0-26-16,4 0 12 0,49 17-1 0,-45-10-6 16,-9-1 3-16,1 3 11 0,6 0-26 15,4 1 14-15,2 0-12 0,-2 0 7 0,9 0-13 16,-2 0 7-16,5 0 0 0,2 2 23 0,-3-5-19 15,1-2-1-15,4 2-13 0,4-1 10 0,-1-2-5 16,4-4 10-16,-3 1-18 0,-33-1 0 16,15 0 23-16,12 0 9 0,6 0-32 0,1 0 26 15,82-18-20-15,-82 11 9 0,2 2 2 0,-7 5-11 16,2-5-2-16,-1 2 11 0,-6 2-22 16,1 1 4-16,-35 0 32 0,16 0-7 0,5 0-15 15,2 0-10-15,0 0 9 0,50 16 8 16,-48-13 1-16,-2-1 0 0,-4-1 2 0,-5-1-3 15,-3 0-2-15,-22 0-3 0,6 0-4 16,6 0 22-16,-4 0-8 0,1 0-6 0,-5 0-10 16,-2 0 5-16,-4 0-2 0,-3 0 5 0,9-15 2 15,-16 15 3-15,-4 0-8 0,2-2 2 16,-7 2-23-16,0 0 26 0,0 0-11 0,11 0 11 16,-11 0 1-16,9 0-19 0,-9 0 23 0,12 0-11 15,-12 0 0-15,0 0 1 0,11 0-12 16,-11 0 20-16,0 0-12 0,0 0 11 0,12 0-2 15,-12 0 2-15,0 0-5 0,0 0-1 16,9 0-19-16,7 16 1 0,-14-16 3 0,0 1-43 16,1 1-45-16,-3-2-151 0,0 0-85 0,-3-12 10 15</inkml:trace>
  <inkml:trace contextRef="#ctx0" brushRef="#br0" timeOffset="4543.28">26868 3879 252 0,'20'0'99'0,"-20"0"-26"0,23 0-3 15,23-9 1-15,-16 12-24 0,-16-3-5 0,36 9-9 16,-9-2 20-16,7 1 11 0,-2-7 1 0,0 1-8 16,7-1 4-16,-23-1-6 0,6 0-7 15,63-15 5-15,-39 5-20 0,-1-1 2 16,8 2-5-16,-8-3-26 0,1-5-1 0,-5 6 31 15,0 0-4-15,-2-2-3 0,-7 2-13 16,-3 1 14-16,3 0-10 0,-7 3-7 0,-2-2-1 16,-3 2-2-16,-4 4-10 0,-12 0-2 15,3 2 10-15,4-4-1 0,-9 2-17 0,-2 0 6 16,-3 0 2-16,-1 2 10 0,-1-1-1 0,-5 2 0 16,1-2 1-16,2 0 11 0,2 2 0 0,0-2-3 15,-2 1-12-15,2 1-1 0,0-2 0 16,-2 2 0-16,2-1 1 0,-4 1-1 0,4 0 0 15,-4-2 7-15,6 2-11 0,-6 0 13 0,-1 0-17 16,6 0 0-16,-4 0 0 0,-6 0 1 16,0 0 5-16,0 0 2 0,10 0 2 15,-10 0-3-15,11 0 2 0,-11 0-1 0,23 17 1 16,-18-12 10-16,-3 3-12 0,2-2 0 0,1 3 6 16,0 16-2-16,-5 3 10 0,4 6-1 15,-4 3-7-15,5 10 1 0,-1 2-14 0,-4-23 23 16,0 13-1-16,0 12 8 0,0 10-17 0,0 6 6 15,0 10 6-15,0 5 4 0,16 95 5 16,-11-78-13-16,0 4 16 0,-1 5-10 16,3 1 2-16,-2 8-7 0,4 0 0 0,2 13 9 15,3 2 8-15,7 7 5 0,-3 3 2 0,7-4-3 16,1 12 7-16,-1-5-10 0,5-1 6 0,-10-5-7 16,5-3 12-16,1-4 6 0,-3-5-9 15,2-2 7-15,-5-8-4 0,-4-5 1 0,7-4-6 16,-7-8 5-16,3-3 4 0,-3-5 1 15,0-4-14-15,-2-3 6 0,2-5-8 0,-3-2 9 16,4 1-6-16,-4-4 10 0,-4-1-3 0,3 0-9 16,-3-3 2-16,3-4-15 0,-8-1-3 15,1-2-2-15,-1-2-6 0,1-3 8 0,-5-4-4 16,4-2 3-16,-4-6-3 0,5 0-2 16,-5-4 9-16,2-6-13 0,-2-8-8 0,0-6 9 15,0-23 4-15,0 13-31 0,0-3-20 0,0-10-11 16,0 0-12-16,-25 17-12 0,21-19-38 0,-3-4 9 15,-2-13-87-15,-8-4-98 0,-1-8-93 16,7-8 16-16,-3 3 15 0,-2-9 40 0,-3-4-9 16</inkml:trace>
  <inkml:trace contextRef="#ctx0" brushRef="#br0" timeOffset="5854.66">26842 4162 275 0,'-18'15'104'0,"7"-3"0"0,-6 0-22 16,-5 0-9-16,10-5 8 0,3-1-28 0,-3-1 7 15,3-1-1-15,-5-1-5 0,5-1 9 0,2-2 14 16,-2 0-12-16,-2 1-1 0,6 4-8 0,1-5-7 16,-6 1-10-16,4 2-3 0,1-3-6 15,0 2-8-15,1 1 0 0,-1 1-7 16,-2-2 2-16,0 4-4 0,5 0 3 0,-7 15-4 15,-2-5 1-15,1 5-5 16,1 5 4-16,-2 4-11 0,4 2-7 0,5 6 21 16,2 7-3-16,0 6-3 0,0 0 19 0,0-23 4 15,0 17 10-15,20 75-14 0,-11-40-10 0,7 3 13 16,3 4 4-16,1 0 1 0,1 6 4 16,4-3-2-16,5 5-2 0,0 4 10 0,0 0-10 15,-5 1-1-15,5 5 4 0,0 0-1 0,-1 6 11 16,1 4-7-16,0 1-3 0,-5 2-14 0,10 6 17 15,-10 8-5-15,9-2-9 0,1 5 0 0,-6 6 4 16,8-4-10-16,2-5-4 0,0-3 13 16,-2-6-9-16,-3-11-10 0,1-3 5 0,-1-8 14 15,-4-10-13-15,0-5 1 0,-5-5 1 16,0-5 17-16,-4-10-16 0,-3-3 21 16,3-12-12-16,-10-2 7 0,3-4-2 0,-5-2-2 15,7-4 8-15,-7-6-14 0,-4-5 5 16,-1-6 3-16,-1-7-5 0,1 0 2 0,1-5-13 15,-5 0 12-15,4-2-16 0,1 0 14 0,-5-4 3 16,0 2-13-16,0-2-10 0,5 1 17 16,-5-1-2-16,0 1-15 0,0-5 6 0,0 0-6 15,0 0-5-15,0 0 5 0,0 0-10 0,0 11 13 16,0-11-11-16,0 0 8 0,0 0-11 16,0 10 1-16,0-10-1 0,0 0 2 0,0 12 4 15,0-3 5-15,0 1-5 0,0-10-10 16,16 42 17-16,-12-16-10 0,1 2 13 0,-1 5-20 15,3-4-1-15,-2 5 2 0,0-1 10 0,4 0-10 16,-5 3-1-16,1 0 4 0,2 0-7 16,-3-3 3-16,1 1 5 0,4-2-11 0,-2-4 16 15,2 1-10-15,0 2-1 0,-4-4-4 16,2-3-3-16,7-3 7 0,-10 3-4 0,8-3 7 16,-8-5-4-16,1-2 4 0,-1-4 3 0,1-1-4 15,-5-1-7-15,2-1 11 0,1-4 14 16,-1 3-20-16,2-1 3 0,-4 1 5 0,5-3-1 15,-5-2 0-15,5 4 4 0,-1-4-4 0,1 1 4 16,-3-2 1-16,3 3-4 0,-1-3-5 16,1 0 11-16,4 0-5 0,-9 0 1 0,0 0-4 15,11 0-3-15,3 0 6 0,11 0-6 0,35-21 5 16,-26 9-1-16,12 3-18 0,-7-5 13 16,3-2 1-16,6-2-8 0,2-2 16 0,10-2-18 15,4 1-3-15,-2 0 7 0,7-1 0 0,-1 2-4 16,-1 1-9-16,-3 3 16 0,0-1-9 15,-4 6 9-15,0 1-12 0,-5-2 6 0,-10 4-8 16,4-2-4-16,-8 5-1 0,-2-1 0 0,-5-3 10 16,-4 6-25-16,-9-1-8 0,-5 1 3 15,-7 1-13-15,0-1-22 0,-2 2-35 16,-7 1 10-16,0 0-147 0,0 0-129 0,0 0 12 16,0 0 30-16,-21-20 12 0,12 2 24 15</inkml:trace>
  <inkml:trace contextRef="#ctx0" brushRef="#br0" timeOffset="6829.29">27005 4098 603 0,'0'0'220'0,"0"0"-12"16,0 0-28-16,0 0-11 0,0 0-14 0,0 0 9 15,37-44-3-15,-37 36-5 0,-5 0-5 0,5-3-7 16,0-1-18-16,-16-27-1 0,7 10-15 15,2-1-12-15,-7-1 0 0,-2-3-18 0,3-5-6 16,-1 0-3-16,2-2-9 0,-6 3-5 16,2-1-1-16,0 0-13 0,2 0 5 0,0 0-12 15,3-2 2-15,-5 2-10 0,7 4 1 16,0 5-3-16,4 3-8 0,-4 0-5 0,6 7-3 16,3 4-2-16,0 16-6 0,0-12-8 0,0 0-7 15,0 12-3-15,21-23-9 0,-16 19-1 0,-1 0-1 16,3 2-15-16,2 2-5 0,0 0-10 15,3 2-14-15,-3 2-9 0,9 13-2 0,-1 2-9 16,-8 6-1-16,2 7-11 0,-6 4 12 16,-1 4-3-16,-4-17 13 0,0 14 7 0,0 3 2 15,-13 47 8-15,1-43 2 0,8-8 13 0,-1 0 1 16,0-7 14-16,-4-4 17 0,7-7 21 16,-3-5 20-16,5-3 14 0,-4 1 13 0,4-3-5 15,-5-1 9-15,5-1-4 0,0-1-4 0,0-1-11 16,-4-3-3-16,4 1-6 0,0-2-7 0,4 0 3 15,1-3-14-15,-1-2 4 0,3-2-14 16,16-6-8-16,-2-4-10 0,-7 2-24 0,8-4-26 16,6 1-15-16,-3 4 7 0,5-4-114 15,-9-1-103-15,4 1 23 0,0 0-124 0,-4 1 40 16,-3-1 13-16</inkml:trace>
  <inkml:trace contextRef="#ctx0" brushRef="#br0" timeOffset="7507.76">27331 3825 214 0,'-5'-5'247'0,"5"3"-43"15,0-2-27-15,0 4-29 0,0 0-21 0,0 0-12 16,0 0-7-16,0 0-6 0,0 0-9 16,0 0-10-16,9 50 0 0,0-18-4 0,-6-1-5 15,6 3-7-15,0 2-10 0,-4-1-13 16,6 0-10-16,-2-4 6 0,1 0-13 16,-8-4 11-16,7 0-32 0,0-2-23 0,0-3 1 15,3-5-135-15,-3-6-169 0,0-5 22 0,-9-6-54 16,0 0 9-16,0 0 1 0</inkml:trace>
  <inkml:trace contextRef="#ctx0" brushRef="#br0" timeOffset="8503.59">27140 4598 246 0,'0'0'208'0,"0"0"-34"0,0 0-23 15,0 0-29-15,-9-54-12 0,21 39-12 0,1 4 4 16,13-3-10-16,-8 3-21 0,7 1-6 0,-4 2-8 16,4 2-5-16,-4 3-9 0,-3 2 9 15,-18 1-16-15,25 0 3 0,19 17-16 0,-19-5 2 16,-9 3-3-16,-2 8 5 0,-7 4-8 15,-3 3 2-15,-4-15-8 0,0 10 8 0,-20 34-4 16,11-27-1-16,-5 0-2 16,2-8-18-16,1 1 16 0,6-5-1 0,1-5-2 0,-1-6 6 15,1 0-17-15,-1-2 9 0,5-1 2 0,-5 0 2 16,5-2-1-16,0-4-20 0,0 0 10 0,0 0 3 16,0 0-3-16,19 13 2 0,-10-13 0 15,2 3 1-15,-1 1-10 0,15-1 21 0,-5 2-18 16,6 1 3-16,-8 0 5 0,-7-2-3 15,-1 2-5-15,1-1 9 0,-2 0 9 0,-4 2 11 16,-5-1 5-16,0-1 2 0,0-5 8 0,0 0-5 16,-21 37-3-16,-9-16 7 0,1-3-13 0,-6 4 7 15,1-5-12-15,-8 2 2 0,4-4 0 0,3 0 7 16,-8 0-17-16,6-2-16 0,-2-2-7 16,9-5-18-16,0 0-20 0,10-3 4 0,4-3-138 15,16 0-179-15,0 0 24 0,0 0 23 16,-14-18 17-16,14 12 9 0</inkml:trace>
  <inkml:trace contextRef="#ctx0" brushRef="#br0" timeOffset="9105.28">27386 5812 408 0,'0'2'194'0,"0"2"-19"0,-5 1-5 0,5-4-19 16,0-1 3-16,5 2-13 0,-5-2-16 0,4-2-12 16,6 1-10-16,-6-5-7 0,8 1-9 0,8-4-17 15,3 0 4-15,-11 0 1 0,1 1-2 16,-3 0 1-16,1 2 15 0,-6 3-2 0,-1-1-3 15,1 2 4-15,-3-3-3 0,-2 3-19 0,0 2 4 16,0 0-18-16,-16-7-12 0,5 4 0 16,-3 2 6-16,0 1-9 0,-2 0-10 0,-5 0 12 15,-6 0-10-15,-3 0-7 0,-27 21-8 16,27-15 9-16,0 3-14 0,3 1 3 0,10 4-7 16,-3 2 1-16,4-2-3 0,2 1 3 0,5 1 1 15,-3 5 0-15,8 0-3 0,-1 7 5 16,5-15-5-16,0 10 2 0,16 33 2 0,-7-22-1 15,1 1 8-15,-1 2-10 0,2 1-5 0,3 1 11 16,-7-1 2-16,7 1-13 0,-3-4 14 16,-2-2-14-16,5 3 4 0,-2-6-5 0,1-2 8 15,-6-4-3-15,2-1-8 0,1-2 2 0,-1-9 6 16,-5-2-1-16,3-5-6 0,2-1 6 0,0-1-1 16,-2-3 6-16,-7 0-4 0,0 0-1 15,14 0-6-15,11-30 12 0,-13 9 0 0,2 0-8 16,-5-4 16-16,-9-4-8 0,4 8-2 0,-4 5-5 15,0 16 12-15,0-15-2 0,0 3-18 16,0 12 12-16,-25-21-5 0,21 18-4 0,-6 3 5 16,-1 0-14-16,-19 6-18 0,30-6-19 15,-39 15-32-15,21-5-37 0,6 1-31 0,8-2 14 16,-5-3-189-16,9 1 26 0,-5 1 22 0,5-1-104 16,-2-2 19-16,2 5 41 0,0-10 7 15,0 0 1-15</inkml:trace>
  <inkml:trace contextRef="#ctx0" brushRef="#br0" timeOffset="9487.77">27491 6805 295 0,'3'3'315'0,"-1"0"-20"0,-2 1-36 16,0-2-28-16,4-2-10 0,-4 2-39 15,5-2-18-15,0-2-26 0,-1-2 1 0,3 1-14 16,16-9-17-16,2 0-18 0,-4-3-1 16,9 3-22-16,-5 0-1 0,0-3 1 0,-4 3-27 15,2 3 14-15,2-3-16 0,-14 6-8 16,-1 1 2-16,-1 2-5 0,0 0 3 0,-9 3-11 16,0 0 8-16,0 0-16 0,0 0 2 0,25 23 7 15,-20 2-9-15,-3 2-4 0,-2-10 10 16,0 6-14-16,0 6 4 0,0 6-4 0,0 0 3 15,0 0-1-15,-16 43 6 0,11-38-1 0,1 2-1 16,-5-3-5-16,2-2 0 0,7-2 3 16,-5-2-1-16,1-4-6 0,4-4 7 0,0-4-3 15,-5-8-8-15,5-2-35 0,0-2-26 16,0-3-23-16,0-6-54 0,0 0 13 0,9 6-289 0,-9-12 24 16,9 3 14-16,-4-2 27 0,2-2 22 15,11-5 40-15,-6 1-31 0</inkml:trace>
  <inkml:trace contextRef="#ctx0" brushRef="#br0" timeOffset="9983.62">27858 7825 283 0,'-4'-2'355'0,"-6"2"-58"0,4-2-37 15,-4 0-27-15,6 2-19 0,-1 0-31 0,-4 0-13 16,2 0-25-16,3 2-11 0,-1 3-22 0,5-1-5 15,-5 4-4-15,5 0-10 0,-4 1-2 0,4 18-18 16,0-6-2-16,0-2-17 0,0-19-8 16,0 23-25-16,0-4-22 0,0 1-13 15,0-2-46-15,0-1-47 0,18 12 10 0,-16-17-132 16,1-7-110-16,4-1-48 0,-7-1 24 16,4-1 24-16,1-2 11 0,4-2 21 0</inkml:trace>
  <inkml:trace contextRef="#ctx0" brushRef="#br0" timeOffset="10282.23">28028 7707 264 0,'-5'0'240'0,"5"1"-30"0,0 4-33 0,-4 1-1 0,8 2-37 16,-4 3-6-16,0 19-6 0,0-18-18 15,0 12-7-15,14 27-6 0,-3-18-15 0,-6-6-19 16,7-2 3-16,1-4-11 0,-4 2 4 0,3-4-5 15,-3-5 0-15,0-4 12 0,3-2 6 0,-8-4-4 16,5 1 9-16,1-5 11 0,-10 0 7 16,0 0-4-16,20 0-6 0,17-30-4 0,-23 12 7 15,-1-2-14-15,-1 1 3 0,-3-4-7 16,0-2-5-16,-9 5 5 0,7-8-23 0,-7 16-8 16,0-7 7-16,-16-25-21 0,7 26-30 15,-3 6-24-15,3 5-38 0,0 5-48 0,-2 2-45 16,-3 0 14-16,-20 23 15 0,8-5-316 0,1 3 31 15,0 8 28-15,0 0 32 0,-1-1 52 16,3 4-24-16,3 1 7 0</inkml:trace>
  <inkml:trace contextRef="#ctx0" brushRef="#br0" timeOffset="11027.03">27959 8484 236 0,'0'-6'317'0,"0"3"-27"0,-7-4-38 16,5 2-46-16,-5 2-18 0,2-1-14 0,1 3-29 15,-5 2-17-15,2 6-10 0,-7 9-17 16,-2 7-11-16,7 2-7 0,0 4-1 16,2 2-16-16,2 2-8 0,-4-3 2 0,9 2-9 15,0-16-1-15,0 5-2 0,16 27-18 16,-7-25 0-16,5-1-6 0,2-5 5 0,0-3-9 15,-2-6 2-15,0-5-7 0,-3-3 2 16,-11 0-2-16,14 0 2 0,-14 0 5 0,34-30-7 16,-18 9-4-16,-7 3 3 0,3-6 4 0,-3 2 9 15,-4-4-3-15,-5 8 4 0,4-3 6 0,-4 8-14 16,0-4-8-16,0 1 12 0,0 1 2 0,-30-15-8 16,17 21 7-16,-8-2-6 0,7 5-8 15,-2 5-8-15,0-2-35 0,16 3-13 0,-9 0-27 16,-5 0-37-16,14 0 10 0,-11 0-152 0,11 0-164 15,0 0 28-15,-19 16-2 0,19-14 25 16,0-4 57-16,5 2 10 0</inkml:trace>
  <inkml:trace contextRef="#ctx0" brushRef="#br0" timeOffset="11189.43">28209 8535 781 0,'9'-3'230'0,"-9"0"-33"0,5 1-26 0,-1 1-29 16,1-5-26-16,-5 0-35 0,4 4-44 0,-4-1-6 16,3 0-227-16,1 2-147 0,1-5 1 15,-5-3 33-15,5 5-4 0</inkml:trace>
  <inkml:trace contextRef="#ctx0" brushRef="#br0" timeOffset="11505.73">28555 8261 239 0,'0'-6'346'0,"3"0"-57"16,-3 1-20-16,0 4-22 0,-3-2-40 16,3 1-33-16,-4 2-7 0,-6 3-37 0,6 0-7 15,-8 2-15-15,-11 8-3 0,7 5-19 0,-2 2-9 16,7 1 1-16,1 1-18 0,-1-1-7 0,6 2-4 16,5 0-19-16,0-7-9 15,0-16 0-15,16 40 1 0,-2-22-6 0,2 3 2 16,3-5 7-16,1 1-10 0,5-2-10 15,-4-3 8-15,4 1 3 0,-2 2 5 0,-2-7-16 16,0 4 6-16,-8-2-8 0,-1-2 20 0,-3-2-4 16,0 4 4-16,-4-2-6 0,-3-2 6 15,-2 3-19-15,0-9 18 0,0 0-11 16,-21 39-5-16,10-20-18 0,-7-4-22 0,1 1-22 16,-8-6-44-16,7 0 10 0,-3-4-176 15,5-6-128-15,-2 0 4 0,-23-21 25 0,22 6 25 16,3-4 16-16,2 1 11 0</inkml:trace>
  <inkml:trace contextRef="#ctx0" brushRef="#br0" timeOffset="11604.66">28617 8243 303 0,'30'-36'145'0,"4"2"-20"0,5-1-147 16,-4-1-144-16,1-4 1 0</inkml:trace>
  <inkml:trace contextRef="#ctx0" brushRef="#br0" timeOffset="12037.17">28496 9123 371 0,'0'0'267'0,"0"0"-56"0,0 2-7 0,0-2-37 16,0 3-9-16,0-2 3 0,-5 4-12 0,10 2-18 15,-5 1 0-15,0-1-24 0,0 7 10 0,6 16-18 16,4 0 0-16,-6 0-12 0,5 0-21 16,3 1-1-16,-8-1-3 0,6-4-7 15,-6 9 7-15,8-6-16 0,6-5-10 0,-11 3-26 16,7-2-26-16,-10 1-38 0,8-3-21 0,-3-3-34 15,0-1 10-15,3-6-195 0,-8-3-98 16,-4-3 33-16,9-2 18 0,-4 1 25 0,-3-5 1 16</inkml:trace>
  <inkml:trace contextRef="#ctx0" brushRef="#br0" timeOffset="12500.52">28746 10169 374 0,'0'-3'272'0,"4"-3"-57"0,1 0-15 0,6-14-34 0,3 2-20 15,2-1 4-15,-2 2-27 0,2-4-11 0,4 3-16 16,-1 3 7-16,1 6-25 0,1 2-2 16,2 4-20-16,-23 3 2 0,16 0-11 0,28 22 14 15,-28-5-19-15,4 4 0 0,-11 4-2 0,8 5-4 16,-13 1-19-16,1 0 12 0,-5-16-1 16,0 10 3-16,0 5-11 0,-21 32 10 15,7-30-8-15,-2-3-3 0,2-2 19 0,-6-3 3 16,6-3 14-16,-2-3 10 0,7-6-5 15,-3 0-8-15,8-6 9 0,-5 0-12 0,-3-2 4 16,8-2-23-16,-1 1 10 0,0-3 7 0,1 0-17 16,4 0-4-16,0 0-7 0,0 0-2 0,0 0-11 15,20 5-15-15,-6-4-18 0,21 2-21 0,-1-2-5 16,3 5-37-16,6-1-16 0,-1-1-6 16,1-1 10-16,3-1-122 0,-28-2-79 0,12 0 24 15,0 0 20-15,36-21-96 0,-36 12 39 16,-7 0-3-16,5-2 17 0</inkml:trace>
  <inkml:trace contextRef="#ctx0" brushRef="#br0" timeOffset="12664.59">29752 10813 244 0,'0'17'239'0,"0"-3"-38"16,5 10-27-16,6-3-69 0,-2 0-25 0,7 0-8 15,3-9-43-15,-3 7-64 0,2 1-23 16,-2-5-83-16,-2-3-145 0,-3-3 1 0</inkml:trace>
  <inkml:trace contextRef="#ctx0" brushRef="#br0" timeOffset="17559.31">6448 11127 278 0,'-23'0'205'0,"23"-21"-37"0,0 21-23 16,0 0-21-16,0 0-23 0,-23 0-12 0,23 0 4 15,0 0-28-15,-34 14 0 0,29 18-1 0,3 9-11 16,-1 3 13-16,1 8-18 0,0-3-7 16,2 5-1-16,0 6-6 0,-2 6 7 0,-1 0-16 15,3-30-5-15,0 18 6 0,0 9-3 16,0 4 0-16,0 2-16 0,0 0 7 0,0-5-8 15,0-1 4-15,0-4 3 0,0-4-24 16,0-1-10-16,0-4-13 0,-4 41 2 0,-3-53-32 16,2-6-25-16,-2-8-17 0,-6-12-105 0,1-8 16 15,-2-5-153-15,14 1 0 0</inkml:trace>
  <inkml:trace contextRef="#ctx0" brushRef="#br0" timeOffset="17804.4">6049 12265 246 0,'-2'2'143'16,"2"4"-20"-16,0 0 4 0,0 3-19 0,6 15-12 0,1 1-16 16,0 6 2-16,2 3 6 0,1 5-15 15,1 1-15-15,1-2 8 0,1 5-9 0,1-3 8 16,0 1-20-16,-3-1 10 0,8-4-10 0,-6-8 4 16,1-2-8-16,0-6 10 0,-3-10 17 15,1-4-13-15,-1-6-13 0,-11 0 12 0,37-24-23 16,-14 1 5-16,7-6-17 0,-3-1 11 0,-2-2-11 15,5-1-16-15,-2-1-24 0,2-2-8 16,6 3 4-16,-6 3-90 0,-2 0-66 0,-3 3 16 16,0 6-227-16,-11 0 35 0,-5 6 17 15</inkml:trace>
  <inkml:trace contextRef="#ctx0" brushRef="#br0" timeOffset="18851.02">6608 12721 224 0,'-27'20'38'0,"2"0"89"0,-5-2-19 0,0-3-16 15,-7 1-9-15,3-1-13 0,-7 0-6 0,-1 0 3 16,1-1 27-16,0 1-39 0,2 0-5 15,0-3-7-15,0 0 8 0,0-2-6 0,5-1-6 16,-3-1-3-16,5 1-19 0,7-3 17 16,2 0-3-16,9 0-1 0,2-3-3 0,1-1-6 15,4 0-22-15,0 0 19 0,0-2 1 16,3 3-1-16,-3 0-3 0,5-2-9 0,-3 0-7 16,0-1 11-16,1 1 9 0,1-1-15 15,-1 3 5-15,2-3-5 0,-1 4-1 0,1-2 1 16,-3 1 3-16,3 0 8 0,0 1-18 0,-3-1 11 15,3 4-20-15,0-2 7 0,-1 1 4 16,-1 3 9-16,-3 14 3 0,0 2-2 0,2-1 10 16,3 6-24-16,-5 1-1 0,7 7 9 15,0-16-1-15,0 13-12 0,0 8 13 0,0 8 9 16,23 64-4-16,-21-37-1 0,3 8 3 0,0 15 13 16,-3 9-11-16,5 9-4 0,-3 6 14 15,-1 5-6-15,4 5 0 0,2 1-8 0,-2-2 13 16,0-4-19-16,-5-3 13 0,7-4 9 0,-2-5-5 15,-3-2 7-15,-1-5 2 0,-1-3-10 16,0-7 17-16,-2-55-13 0,0 23 5 0,0 9 8 16,0 0-2-16,0-3 9 0,-18 70-18 0,13-78 5 15,-4-5-6-15,0 0 3 0,7-7 0 16,-3-3-4-16,-2-5 2 0,0-1-11 0,-2-6-2 16,2 7-7-16,-2-7 9 0,7-1 9 15,-3-3-15-15,-2-4 6 0,7 1-1 0,-6-6 0 16,1 1 2-16,3-10-20 0,-1 0 12 0,1-3-1 15,0-3 3-15,0 1-5 0,2-2 3 16,-3-1-9-16,1 16-9 0,-3-5 5 0,3-3-19 16,2 0-5-16,-2-3 3 0,-3 9-14 0,1-2-3 15,-1 2-18-15,3-3-3 0,2-3 8 16,0-18-64-16,0 14-34 0,0-4-78 0,0 1 19 16,0-11-154-16,18 10 8 0</inkml:trace>
  <inkml:trace contextRef="#ctx0" brushRef="#br0" timeOffset="20390.89">6654 12884 220 0,'74'-14'100'0,"-31"8"-7"0,3-1 4 0,7 1-40 16,-3 0 37-16,8 4-55 0,4-2 29 0,4 1-44 15,5-2 22-15,2 1 5 0,5 0-28 16,3 0 5-16,-1 0 12 0,0-8-9 0,5 0 5 15,-2-4-5-15,-3-1-4 0,0-1-2 0,0-3-17 16,1 0 14-16,-3 0-2 0,-3-1 0 16,1 1-2-16,-3 0-2 0,-6 6 0 0,-3-3-3 15,-4 0 0-15,-5 3-3 0,-5-1 3 16,-4 4-26-16,0 4-1 0,-5 5 29 0,-6-6-3 16,-6 6 1-16,-6 0-9 0,-7 2-8 0,0 1 0 15,-4 0-1-15,-12 0 3 0,0 0 32 0,14 0-4 16,2 16-3-16,0 2-5 0,-9-4 4 15,2 6 6-15,0 3-6 0,0 2 1 0,-4 4 7 16,2 2 1-16,-1 2-13 0,1 8 5 16,-2-1-1-16,2 5 3 0,-5 6-3 0,5-3 2 15,-2 4-7-15,-1 5-12 0,3 5 15 16,-5 5-4-16,3 6 11 0,-1 5-6 0,1 10-8 16,0 4 7-16,-1 4-8 0,5 14-8 0,1-2 13 15,-4 2 8-15,4 5-17 0,1 5-8 0,1 0 12 16,1-2-2-16,1 1-8 0,0-4 21 15,2-3-26-15,0-1 7 0,-2-5 5 0,4-1 9 16,-4 1-9-16,0-2 5 0,-1 0-9 16,1 0 1-16,-2-4 13 0,-3-1 2 0,7-4-20 15,-5-1 14-15,-4-3 4 0,5-6-7 0,-1-4 3 16,-2-4-4-16,0-10-7 0,3-4 11 16,-5-9-12-16,0-3-4 0,-1-8 14 0,1 2-2 15,0-4-5-15,-2-10-9 0,-1-3 15 16,-1-5-6-16,-1-7 2 0,0-2-6 0,-2-5 5 15,0 0 2-15,0-3-4 0,0-6 3 0,0 0 7 16,0 0 5-16,0 0-11 0,0 0 10 16,0 0 0-16,0 0-12 0,-18 16 3 0,11-16-2 15,2 0 4-15,-4 0-16 0,0 0 15 16,-2-1 0-16,-3 1-6 0,-9 0 4 0,0 0-3 16,-7 0 1-16,0 0-13 0,-6 0 4 15,-45 16-2-15,38-12 4 0,-8 0-4 0,1 3 14 16,2-1-13-16,-5 0 7 0,-2 0-5 0,-2 1 5 15,2 0 2-15,-7 2-8 0,-2-1-3 16,-3 2 4-16,-4 3-9 0,2-1 6 0,-4 1 10 16,2 1-3-16,-3-1 5 0,-1 3-10 0,1-3 2 15,1-4 3-15,-5 6-2 0,0 3-3 16,0-6 7-16,0 2-5 0,5-1 0 16,-5 2 5-16,7-2-8 0,-10-3-2 0,8 0-4 15,2 0 5-15,2-3 9 0,0 0 3 0,3-2-12 16,2-3 3-16,2 1 1 0,0 0 4 0,0-3-7 15,2 1 12-15,3 1-17 0,0-2 11 16,31 0-3-16,-17 0 7 0,-3 0-4 0,-2 0 2 16,2 0 2-16,2 0-12 0,-34 18 1 15,44-15 9-15,0 3-17 0,6 3 9 16,-2 0 3-16,12-6 2 0,-10 4-12 0,8-5 12 16,6 2 1-16,3 1-11 0,-1 0 14 0,5-2-2 15,0-2-4-15,1 2 0 0,1 0-1 0,3-3 2 16,-3 0-1-16,0 0 7 0,1 2 1 0,-1-1 0 15,1 0-3-15,-1-1-1 0,1 0-11 16,1 0 5-16,1 2 13 0,-3-1-11 16,3 1 0-16,-3-2 2 0,3 2-11 15,0-1 0-15,0-1 3 0,2 0-6 0,-5 4-7 16,3-2 4-16,-1-2 9 0,-1 2-2 0,2-2-8 16,-1 2-12-16,-1 0 12 0,1 1-17 15,-4 0 1-15,1-1-1 0,-1 2-12 0,0 1 6 16,-11 6-87-16,-8 0-89 0,3-4 17 0,-6-1-192 15,13-6 47-15,-10 0-28 0</inkml:trace>
  <inkml:trace contextRef="#ctx0" brushRef="#br0" timeOffset="24007.54">7473 12119 304 0,'-32'0'161'0,"-30"-23"16"0,46 23-39 0,-7 0-17 16,-32 15-4-16,30-5-13 0,-1 6-17 15,3 6-14-15,10 2-11 0,-1 1-3 16,5 3-8-16,2 6-7 0,7-17-4 0,0 11 9 16,0 5-12-16,0 4-23 0,23 41 23 0,-14-35-16 15,5-7 1-15,0-4 8 0,2-6 11 0,-5-7 1 16,-4-4 13-16,2-6 6 0,-2-8 8 15,-7-1-7-15,21-22-6 0,-10-8-13 0,1-3 0 16,1-9 8-16,-4 1-7 0,1-2-11 16,-3-8 13-16,2-1-13 0,0-2-5 0,-5-9-5 15,3-1-1-15,-4-1 7 0,4 5-11 16,-5-4-6-16,0-2 0 0,-2 34 6 0,0-15-8 0,0-8 9 16,-16-58-8-16,7 54 1 0,-3 4-6 15,1 7-2-15,4 5 1 0,-7 4 0 0,5 3-6 16,0 4-1-16,0 11 10 0,4 13-9 15,5 8 1-15,0 0 0 0,-16 41-1 0,14-6-3 16,2 11 10-16,0-22-5 0,0 17-1 0,0 8 3 16,21 71 6-16,-10-51-8 0,3 7-6 15,4-1 2-15,0-4 3 0,1-4 1 0,1-5-14 16,-1-7 2-16,-1-6 9 0,0-7-5 16,-2-3-1-16,3 0 8 0,-3-8-10 0,2-11 11 15,1-8-2-15,-1-5-5 0,3-7 8 0,-8 0-3 16,26-18 7-16,-13-1-5 0,-1-2 2 15,0 0-5-15,0-9 6 0,-2 3-6 0,-2-7-11 16,-1 0 14-16,-6-3-11 0,0 0-6 0,-3-7-4 16,-4 2 5-16,0 2 0 0,-7-2 5 0,0 25-10 15,0-7 3-15,0 2-10 0,0 4 11 16,0 2-8-16,-16-2 0 0,9 19 13 16,0 5 1-16,-6 15-11 0,-3 6 20 0,-1 0-12 15,11 3 5-15,-1 3-11 0,2-5 10 0,1-1 9 16,1 0-13-16,3-6-8 0,0-21 23 0,0 14-13 15,0-2 2-15,0-3 7 0,0-9-14 0,0 0 13 16,0 10 3-16,21-1-11 0,-12-11-1 16,-2-3 3-16,11-11 14 0,3-3-10 0,-3-2 13 15,-2 1-16-15,3 0 13 0,-1 0-4 16,-4 10 9-16,2-5-25 0,-2 6 15 0,-1 3 2 16,-4 5 1-16,-9 1-6 0,12 0 3 0,18 20-26 15,-12-2 22-15,-2 5 3 0,3-3 3 16,-1 0 1-16,-4-1-7 0,2 3 8 0,-5-5-16 15,1-3 6-15,-6-5 13 0,1 0 22 16,-2-9-9-16,-5 0-2 0,0 0 1 0,25-37 8 16,-13 7-8-16,-1-6-10 0,-2-6 5 15,0-3 2-15,3 0-11 0,-3 3-2 0,-7-5 5 16,3-5 3-16,-3 1-5 0,-2 0-1 0,0 26-3 16,0-13 14-16,0-3-8 0,-16-44-10 15,7 41 10-15,2 6-5 0,-2 7-7 0,2 3 10 16,3 3-2-16,-1 9-4 0,0 5-1 0,5 10 1 15,5 4 6-15,0 8-8 0,1 17 3 16,4 5 0-16,-1 9 8 0,2 0-4 0,1 10-7 16,1 2-10-16,3 1 24 0,5 7-11 15,-3 1 10-15,3-8-10 0,2 3 3 0,0-2 7 16,0-5-15-16,-5-5-20 0,5-8-10 16,-2-2-1-16,-5-6-26 0,-2-7 8 0,-3-14-124 15,-4-4-115-15,0-3 22 0,-7-2 20 16,0-14-92-16,-5 3 8 0,-9-15-3 0</inkml:trace>
  <inkml:trace contextRef="#ctx0" brushRef="#br0" timeOffset="24287.45">8280 11863 265 0,'12'-1'160'0,"20"-3"-25"0,-3-5-44 0,4 1-11 16,-6-5-10-16,-4-3 11 0,2 1-6 15,5-2-10-15,-9-2-6 0,2-1-7 0,-3-1-14 16,-1 0 1-16,1-1 11 0,1-2-16 16,-7 6-2-16,-1 0-6 0,-1 7-15 0,-3 1 13 15,-2 3-7-15,0 2 4 0,-3 2-3 16,-1 1-1-16,1 2-5 0,-4 0 6 0,0 0-20 16,0 0-3-16,0 0 3 0,25 17 31 0,-18-14-36 15,-2 1 22-15,-1 1-18 0,1-2 30 0,0 0 3 16,-3 0 2-16,3 0 18 0,-3 0-20 15,0-2 2-15,0 1-33 0,1-2-11 0,-3 1 2 16,-3-1-219-16,-1 0-113 0,-3-1 8 0,-2 1 5 16</inkml:trace>
  <inkml:trace contextRef="#ctx0" brushRef="#br0" timeOffset="24838.11">7310 13510 373 0,'-18'-6'219'0,"-1"4"-37"0,1 1-30 0,2 1-14 0,16 0-17 0,-18 0-5 15,-3 0-41-15,-20 21 15 0,22-6-15 16,10-2-19-16,5 1 12 0,-3 8-13 0,4-2-11 15,3-11 11-15,0 9-14 0,0 6 1 0,26 25-10 16,-15-20-4-16,1-4-3 16,1-2-7-16,3-2-4 0,-2-2 11 0,2-4 7 15,-2-5-4-15,-7-2-7 0,4-5 7 0,-1 0 2 16,-10-3-14-16,13 0 19 0,22-26-4 16,-17 11-18-16,-4-7 18 0,-3-4-6 0,3-5 5 15,-7-1-7-15,-5 4 10 0,-2-3 1 0,0 13 2 16,0-5 13-16,-23-35-10 0,9 29-3 15,-2 4-2-15,-4 4-1 0,-3 3-7 0,2 7-1 16,5 4-1-16,0 4-6 0,-2 3-8 16,6 0-10-16,12 0-27 0,0 0-26 0,-13 0-32 15,-8 19-17-15,21-13 9 0,-2 2-107 16,4 1-74-16,-2-3 21 0,5-2-150 0,-1-1 44 16,1 2-15-16</inkml:trace>
  <inkml:trace contextRef="#ctx0" brushRef="#br0" timeOffset="25009.33">7558 13514 246 0,'9'-1'219'16,"2"-2"-37"-16,12-6-16 0,0 0-18 0,-4 1-43 16,1-1-34-16,1-7-20 0,6-3-6 0,-6 2-112 15,2 0-98-15,-5 0-149 0,1-1 4 0</inkml:trace>
  <inkml:trace contextRef="#ctx0" brushRef="#br0" timeOffset="25383.07">8152 13060 376 0,'0'-4'307'0,"0"3"-59"0,2-1-33 16,-2 0-24-16,-2 1-22 0,-3 2-20 0,0 1-25 15,1 0-10-15,-3 2-4 0,2 2-26 16,-11 9-6-16,3 0-14 0,3 1 1 0,4-4-5 16,-4 1-10-16,6-3-2 0,-1 2-19 15,1-3-1-15,1 0-8 0,1 1-7 0,2 0-1 16,-2-2 1-16,2-8-12 0,0 0-15 16,0 12 12-16,0-12 3 0,0 11-6 0,23 10-3 15,-16-18 8-15,2 3-1 0,0-2 0 16,-2 2-2-16,2-1 4 0,0-1-7 0,0-2-3 15,10 13 2-15,-6-6 4 0,-3-3-2 0,1 1 10 16,-4-1 3-16,-2 3-4 0,1-1 2 0,-1-1 0 16,-3 2 8-16,3-1 1 0,-3 1 8 15,-2 0-4-15,0 1-14 0,0 2 2 16,0 1 12-16,0 5-3 0,-18 21-23 0,6-13-17 16,3-2-14-16,-5-8-19 0,1-1-31 0,1-6 10 15,3 0-121-15,0-3-113 0,0-3-62 16,-3-3 36-16,12 0 17 0,0 0-19 0</inkml:trace>
  <inkml:trace contextRef="#ctx0" brushRef="#br0" timeOffset="26427.91">7574 14555 367 0,'20'0'231'0,"-20"0"-33"0,0-22-1 0,0 22-14 0,0 0-30 15,23-32-10-15,-27 32-11 0,-8 0-34 0,-11 6 3 16,-9 2-15-16,-2 8-4 0,-3 3-27 16,5 3 5-16,0 6-10 0,0-1-2 0,2-1 3 15,3-1-11-15,4 0-8 0,4-2-3 16,6 1-6-16,3-2-4 0,6-5-12 0,4-2 13 15,-3-3-2-15,3-12-6 0,0 0 0 0,21 25 3 16,2-13-8-16,0-3-1 0,0-3 8 0,0-3-11 16,4 2 2-16,-1-5 4 0,-1 5 6 15,-5-1-9-15,1-1-8 0,-7 1 6 0,-3 1 8 16,-2-2-4-16,-2-1-11 0,0 2-1 0,0 0 6 16,-2 0 0-16,-3 0-2 0,3 3 3 15,-3-1 2-15,0-1-4 0,-2 3-2 0,0-8-1 16,0 0 8-16,0 11-9 0,0 0-8 15,-25 17-10-15,7-10-16 0,4-3-35 0,2-6-22 16,1-3 10-16,2-2-63 0,2-3-64 0,2 0-148 16,5-1 25-16,0 0-51 0,0 0 46 15</inkml:trace>
  <inkml:trace contextRef="#ctx0" brushRef="#br0" timeOffset="26599.94">7925 14635 419 0,'7'-3'232'0,"2"-2"-28"0,-2 1-38 16,-1-1-15-16,13-10-18 0,-5 6-23 0,2-4-33 15,0 4-15-15,2-2-36 0,3-4-2 0,-1 0-149 16,-6-1-195-16,-3-2 18 0,-4 1 9 16,-4 1 1-16</inkml:trace>
  <inkml:trace contextRef="#ctx0" brushRef="#br0" timeOffset="26924.54">8220 14227 383 0,'5'-4'175'0,"2"4"-14"0,0 0-16 16,0 0-22-16,2 4-7 0,0-2 3 0,14 17-23 15,-7-1-4-15,2 1-23 0,-2 2 10 16,-4 4-12-16,-1 0-1 0,-8 2-7 0,-1 1 1 15,2-2-12-15,-1-4 1 0,-3 8 5 16,0-18-5-16,0 9 0 0,-19 23-1 0,15-29-5 16,-3-3 18-16,0 1-18 0,2-4 5 15,-1-3-1-15,-1-4 2 0,2 2-14 0,1-7-11 16,-1 1 8-16,0-1-15 0,1-2-9 16,2-2-5-16,2 1-3 0,-3-2 6 0,6 0-18 15,-1 0 1-15,0 1 11 0,14-9-15 0,-4 4 7 16,-3 1-14-16,0 1-21 0,-2 4-5 0,2 2-28 15,0-3 6-15,0 4 5 0,1 0-59 0,1 0-11 16,0 2-38-16,15-5-74 0,-6 0-64 16,6-3 15-16,-8 0-45 0</inkml:trace>
  <inkml:trace contextRef="#ctx0" brushRef="#br0" timeOffset="27190.67">8707 14264 283 0,'0'-5'221'0,"0"1"-32"0,-3 0-39 15,1 3-25-15,2-1-11 0,-2 2-21 16,2 0 0-16,0 2-22 0,0 2-3 0,-5-1-3 16,7 2-8-16,1-1-16 0,-3 1 9 0,2-1 7 15,0 1-6-15,3-1 3 0,-3-1 13 16,0-1 1-16,3-1 0 0,0 1 3 16,-1-2-3-16,3-3 10 0,-2 2-5 0,2-3-8 15,-3-2-3-15,1 0-10 0,-3 0 7 0,3-1-15 16,-3 1 2-16,0 1 2 0,0-2-10 15,-4 2-7-15,2-2-20 0,-7 5-23 0,0 2-33 16,-20 3-52-16,4 9 9 0,-5 3-202 16,3 4 24-16,-7-2-152 0,2 4 34 15,7-2 17-15,-2 5 0 0</inkml:trace>
  <inkml:trace contextRef="#ctx0" brushRef="#br0" timeOffset="27868.43">8193 14091 379 0,'-2'-3'174'0,"-3"3"-20"0,5 0-34 15,-2 3-3-15,-1 0-6 0,6 1 4 0,-3 5 2 16,2 2-10-16,5 19-1 0,7 6-18 15,-3-3-1-15,3 4-4 0,4-2-12 0,-4 2-14 16,2 2 3-16,5-2-15 0,-5 4 4 0,2-4 0 16,-4-2-8-16,4 1-9 0,-2 4 1 15,-7-9-12-15,3-2-7 0,-5-8-9 0,2-2-17 16,-4-8-12-16,-1-2-32 0,1-6 4 16,-3-3-129-16,-2 0-116 0,0 0 21 0,5-18 20 15,-5 5 15-15,2-17 11 0</inkml:trace>
  <inkml:trace contextRef="#ctx0" brushRef="#br0" timeOffset="28166.87">8569 14216 449 0,'2'11'200'0,"3"12"-28"0,4 2-21 0,-2-7-19 16,2 6-14-16,5-3-19 0,0-2-7 0,2 1-1 15,0-6 2-15,0-1-11 0,-5-1 1 16,1-6 2-16,-3-3 16 0,0 0 2 16,-9-3-13-16,0 0 3 0,0 0 10 0,11 0-13 0,15-28 8 15,-17 11-12-15,0-1-4 0,-4-3 7 16,-3 4-28-16,-2 0 1 0,0 17-12 16,0-22-5-16,0-2-2 0,-18-24-3 0,11 26-2 15,0 6-2-15,0 5-16 0,-2 1-19 0,0 4-30 16,-3 4-23-16,1 4-32 0,-1-2-49 15,-27 27 11-15,12-8-191 0,1 0 26 0,-3 3-117 16,-1 0 26-16,0 1 23 0,3 4-4 16,-1 2 22-16</inkml:trace>
  <inkml:trace contextRef="#ctx0" brushRef="#br0" timeOffset="28516.5">7471 15537 370 0,'-3'-5'273'0,"1"0"-42"0,0 1-37 0,-1 0-17 16,3 2-28-16,0 0-5 0,-2 4-25 0,4 0-10 15,-2 2-1-15,3 4-26 0,4 15-2 16,-3 4-11-16,3-2 9 0,-2 4-16 0,2 1-14 16,-1-5-14-16,4 4-19 0,-1-2-36 15,0 1-22-15,0-7-13 0,-2-1 4 0,2-5-60 16,-2-6-19-16,0-5-49 0,-3-4-97 0,-4 0 21 15,0 0-105-15,0 0-18 0</inkml:trace>
  <inkml:trace contextRef="#ctx0" brushRef="#br0" timeOffset="28846.66">7670 15475 242 0,'9'23'223'0,"0"-3"-46"0,3 4-13 16,4-4-22-16,-2 5-5 0,4-7-19 0,-2 0-18 15,0 0-8-15,3-3-6 0,-6 0 0 16,6-2-3-16,-6-7-5 0,-1-4 6 0,-12-2 7 16,9 0-3-16,-9 0-3 0,39-33-10 0,-25 8 0 15,-3-5 7-15,-2-2-9 0,-2 0 1 0,0-6 4 16,-2 6 3-16,-5-4-12 0,0 21-5 15,0-9-10-15,0-1-2 0,-25-26-1 16,13 30-16-16,1 3 6 0,-5 4-14 16,4 4-25-16,1 7-15 0,1 0-34 0,10 3-18 15,-11 0-25-15,11 0-37 0,-21 19 12 0,17-11-112 16,1-1-128-16,3 1 24 0,0 1-74 0,0-2 19 16,0-1 52-16</inkml:trace>
  <inkml:trace contextRef="#ctx0" brushRef="#br0" timeOffset="29026.21">8326 15271 413 0,'16'-15'248'0,"-5"-1"-35"0,1 4-26 15,-1 1-28-15,-1-1-34 0,8-1-24 0,-2-1-44 16,2-5-6-16,1 8-133 0,-1-4-61 15,-2-6-156-15,-9 6 13 0,4-7-78 16</inkml:trace>
  <inkml:trace contextRef="#ctx0" brushRef="#br0" timeOffset="33629.61">8713 14879 247 0,'0'0'202'0,"0"0"-44"0,0 0-26 0,23 21 4 0,-23-21-20 15,28 36-19-15,-19-15-27 0,-4-2 8 16,2 5-15-16,-3-6 9 0,1-3-16 0,-3-2-2 15,0-2-4-15,-2-1-1 0,3-2-31 16,-1 1 17-16,0-2-15 0,0-1-6 0,-2 3-5 16,3-3 18-16,-3 0-12 0,2 2-15 0,0-2-6 15,1 0-16-15,-3 2 2 0,2-1 8 16,0-1 1-16,1 1-20 0,-1-2 12 0,0 0-42 16,-2 3 13-16,2-4 14 0,-2 1-21 0,3 1-18 15,-1 0-5-15,-2-1-34 0,0-1-53 16,0-4-125-16,0 0-37 0</inkml:trace>
  <inkml:trace contextRef="#ctx0" brushRef="#br0" timeOffset="34054.46">8934 14639 267 0,'0'-7'243'0,"-3"2"-43"0,3-1-13 0,-2 4-38 16,0 2-8-16,-3 3-35 0,-2 2 7 0,3 0-20 16,-1 3-13-16,-9 6-10 0,1 4 4 15,1 0-23-15,1-4-3 0,4-3-8 0,2 1-2 16,1-1-2-16,4-2-6 0,-3 1 5 0,3-1-17 15,0-1 3-15,0-8-1 0,0 0-7 16,0 12 11-16,0 0-9 0,23 22-6 0,-9-16 9 16,0-1-16-16,2 1 15 0,2-1-17 15,3-1 2-15,-7 0 6 0,4-1-7 0,0 0 7 16,1 0-1-16,-3 1 1 0,-3 1-5 0,-1-4 1 16,-3-1-6-16,-4-1 0 0,1-2 18 0,-3 1-19 15,-3-1 18-15,2 2-5 0,0-2 0 16,-2-9-12-16,0 15 15 0,-20 24-2 15,8-17-31-15,-2-2 0 0,-6-2-19 0,6-5 2 16,0 2-80-16,1-10-87 0,-1-5-156 0,14 0 28 16,-16 0-19-16,-19-29 5 0</inkml:trace>
  <inkml:trace contextRef="#ctx0" brushRef="#br0" timeOffset="34163.19">8922 14548 340 0,'5'-20'172'0,"2"4"-44"0,-3 5-18 16,1 1-116-16,-3 1-180 0,0-2 7 16</inkml:trace>
  <inkml:trace contextRef="#ctx0" brushRef="#br0" timeOffset="34499.9">8218 15734 373 0,'-2'10'207'0,"2"1"-21"16,-2 1-24-16,-3 18-23 0,5-16-21 0,-11 28-9 16,8-16-12-16,1-5-16 0,2-8 6 0,0 2-22 15,0 2-12-15,0-4-24 0,0 1-19 16,0-2-8-16,0 0-14 0,0-12-4 0,0 12 1 16,0-3-53-16,0-9-25 0,0 12-16 15,0-12-44-15,0 0-94 0,21 17 14 0,-21-18-136 16</inkml:trace>
  <inkml:trace contextRef="#ctx0" brushRef="#br0" timeOffset="34840.85">8312 15627 323 0,'0'-10'300'15,"0"1"-27"-15,0 3-39 0,-2 0-26 0,2 2-40 16,-2 2-12-16,-1 0-22 0,1 4-16 0,-3 0-14 15,1 5-13-15,-1-2-6 0,1 2-12 0,-1 2-3 16,5 0-4-16,-2 0-19 0,-1 1-11 16,3 1 4-16,0-11-7 0,0 19-3 15,0 2-7-15,19 26-3 0,-5-29 12 16,-5 3-16-16,0-5 4 0,0-2-10 0,-2-2-1 16,9 5 13-16,-9-4-12 0,2 0-1 15,5 2 2-15,-5-1-2 0,0-4-8 0,-4-1 1 16,2-1 6-16,-5 0-4 0,0 0 7 0,5-1 0 15,-5 1 4-15,1 1-3 0,-3 0-4 0,0 0 2 16,0-9-5-16,0 15-1 0,0 3-5 16,-30 12-24-16,14-15-23 0,2-5-24 15,7-4-41-15,-4-1 11 0,2-3-77 0,9-2-65 16,-14 0-100-16,-2 0 20 0,-12-28-47 0,12 7 15 16,2-6 3-16</inkml:trace>
  <inkml:trace contextRef="#ctx0" brushRef="#br0" timeOffset="34970.05">8285 15740 298 0,'4'-9'193'0,"-1"0"-53"16,1 1-9-16,1 1-8 0,11-10-3 0,-7 1-31 15,2 1-3-15,5 0-32 0,-6 3-34 0,1 3-2 16,1-1-131-16,-3 2-155 0,-5-1 13 0,12-6-127 16</inkml:trace>
  <inkml:trace contextRef="#ctx0" brushRef="#br0" timeOffset="35129.42">8601 15602 301 0,'7'0'228'0,"2"0"-39"0,-2-2-25 0,2-2-20 16,14-5-12-16,0-6-43 0,-2 3-29 0,-5 4-7 15,-3-8-112-15,1-2-120 0,-2 2-141 16,-10 2-14-16</inkml:trace>
  <inkml:trace contextRef="#ctx0" brushRef="#br0" timeOffset="35432.39">8824 15304 391 0,'16'-12'211'0,"-3"0"-29"0,-1 6-24 0,-1 0-17 15,1 0-21-15,-3 6-11 0,-9 0-17 16,0 0 15-16,14 0-8 0,20 25-8 0,-22-4-1 16,1 2-16-16,-8 1-4 0,2 4 0 15,-7 1-16-15,0 0-11 0,0-18 2 0,0 7-8 16,0 3 2-16,0-1 7 0,0-1-8 16,0-5-14-16,0-1 3 0,0-1-9 0,0-3 8 15,0-9-7-15,0 12-1 0,0-12-10 0,0 9 12 16,9 5-4-16,-2-10 7 0,0-3-23 15,0-1-11-15,-1-1-24 0,4-1-31 0,-1-1-20 16,5 3 10-16,22-21-65 0,-13 5-33 16,-2-5-73-16,-1 0-91 0,1-3 23 0,2-3-57 15,-2-3 17-15</inkml:trace>
  <inkml:trace contextRef="#ctx0" brushRef="#br0" timeOffset="35687.61">9392 15176 348 0,'2'9'188'0,"-2"3"-16"0,5 15-24 0,0-7-16 16,4 1-18-16,0 3 8 0,5-4-27 16,-5 1-6-16,0-8 1 0,5 5-12 0,-3-8-8 15,1-1 11-15,-1-6 11 0,-2-1-5 0,3-2-8 16,-12 0-7-16,16 0-4 0,16-17 4 0,-9 2-5 16,-5-1 11-16,-6-4 7 0,2-5-11 15,-3 1 2-15,0 4-4 0,-4-5-4 0,-2 3-8 16,-5 11 0-16,0-1-21 0,0 1-2 0,-25-18-22 15,9 18-24-15,2 7-28 0,-4 4-52 16,6 0 7-16,-29 18-165 0,9 0 21 16,-5 3-194-16,0 1 31 0,-4 4 34 0,-7 5 0 15,-7 11-10-15</inkml:trace>
  <inkml:trace contextRef="#ctx0" brushRef="#br0" timeOffset="36294.98">8525 16504 446 0,'-4'-5'233'0,"2"-3"-39"15,-3 1-19-15,5 1-20 0,0 0-16 0,0-4-28 16,2 5-14-16,3-1 3 0,-1 3-13 16,6-1-19-16,-6 1-5 0,3 6-12 0,2 1 10 15,10 8-18-15,-1 2-6 0,-4 4-4 16,-1 5-2-16,-3 1-11 0,-4 5 5 0,-1-1 5 0,-5 5 0 15,0 0-9-15,0-16-2 16,0 5 13-16,-16 34-8 0,7-28 4 0,-3-4 3 0,5-7 3 16,-4 0 5-16,6-4 7 0,3-1 0 15,0-4-12-15,0-2 1 0,-3-1-4 0,5-5 9 16,0 0-16-16,0 0 3 0,0 0-3 0,0 0-7 16,14 7-9-16,-7-8 4 0,-1-2-2 15,4-1-13-15,-1-1-14 0,14-6 1 0,-5-3-10 16,3 1-15-16,-5-5-12 0,4-4-35 15,-1-6-9-15,-3-2 11 0,4 3-49 0,-1-3-2 16,-1-3-15-16,1 3-42 0,-3-2-62 0,-3 1-57 16,1 1 18-16,0 6-90 0</inkml:trace>
  <inkml:trace contextRef="#ctx0" brushRef="#br0" timeOffset="36529.83">8915 16448 339 0,'0'5'194'0,"5"4"-16"0,-1 1-18 0,8 9-5 16,-1-5 7-16,1-2-18 0,2 1-8 0,2-2 4 15,-3-5-11-15,1-2 8 0,0-2-10 16,-3-2-8-16,-11 0 10 0,12 0 9 0,2 0 0 16,20-30-17-16,-16 15 7 0,-2-3 7 0,0-2-35 15,-4-1 3-15,-5 4-4 0,0 2-14 16,-5 0 3-16,-2 4-16 0,0 11-2 0,0-11-22 16,0 1 8-16,0 10-42 0,-16-21-20 0,9 18-27 15,-2 2-27-15,-3 1-46 16,3 4-49-16,0-3 13 0,-9 10-260 0,-1-2 28 0,6-4-49 15,1 1 25-15,3-3 53 0,2 1 3 16,0 1 10-16</inkml:trace>
  <inkml:trace contextRef="#ctx0" brushRef="#br0" timeOffset="36704.58">9282 16322 480 0,'7'-2'296'0,"0"-3"-46"0,18-6-20 0,-4-3-17 15,-1-6-28-15,6 5-12 0,-1-3-32 0,0-6-19 16,3-6-26-16,1 5-26 0,-3-2-36 16,1 0-58-16,3 1-52 0,0-2 7 0,-5 1-311 15,-2 1 18-15,-9 4 25 0,-3-2-13 0,-4 9 14 16</inkml:trace>
  <inkml:trace contextRef="#ctx0" brushRef="#br0" timeOffset="36958.25">9839 15939 376 0,'16'15'170'0,"-2"3"-8"15,-2 6-12-15,-3 0-11 0,0 6-17 0,-7 3-17 16,-2 3-20-16,0-17-14 0,0 11 3 0,0 6 9 16,-20 39-5-16,10-39 5 0,4-5-6 15,1-2 2-15,0-4-1 0,3-7-8 0,-3-3 10 16,3-1-11-16,2-7-1 0,-2 1 3 15,2-3-6-15,0-5 0 0,0 0-16 0,0 0 5 16,0 0-15-16,23 11-7 0,-16-13-15 0,0 0-37 16,4 0-19-16,10-10-7 0,-1-3 3 15,3-2-126-15,-2-2-83 0,-3-1 20 0,-2 0-147 16,3-13 16-16,-3 3 9 0,4-6-3 16</inkml:trace>
  <inkml:trace contextRef="#ctx0" brushRef="#br0" timeOffset="37205.46">10147 15879 416 0,'-3'6'256'0,"3"3"-37"0,-2 1-6 0,4 3-23 16,1 18-18-16,-3-13-15 0,0 9-23 16,16 34-4-16,-7-27-15 0,0-3-13 0,2-3-12 15,6 2-12-15,-8-5-15 0,4 1 4 0,3 1-15 16,-4-2 9-16,-3-4-3 0,0 0 7 15,-2 2-2-15,-2-5-19 0,-3-1 6 0,-2-17-10 16,0 14 6-16,0 1-16 0,0-3-23 0,0 3-19 16,-25 21-36-16,13-24-45 0,3-3 8 15,-5-5-156-15,3-4-128 0,2-6 25 0,-12-13-57 16,3-9 21-16,-3-5 41 0,5-7-16 16</inkml:trace>
  <inkml:trace contextRef="#ctx0" brushRef="#br0" timeOffset="37338.58">10149 15891 422 0,'9'-41'281'0,"3"-4"-20"0,-1 5-43 0,5 6-26 0,2-4-10 16,3 4-13-16,0 4-29 0,2 0-18 0,0-2-20 16,-1 7-14-16,6-6-12 0,-1 5-23 0,-4 4-51 15,-2 1-52-15,0 4 5 0,-5 2-197 16,-5 2-141-16,-4 5 24 0,-7-1-9 0,0 9 11 16</inkml:trace>
  <inkml:trace contextRef="#ctx0" brushRef="#br0" timeOffset="37702.51">10231 17853 288 0,'26'39'160'0,"-6"-6"-27"0,3-2 4 0,-4-5-34 0,-3-3-5 15,-3-3-1-15,-1 1 1 0,-3-9-2 0,-4-3 6 16,-1 0-6-16,1-4-14 0,-3-1-12 16,0 0-18-16,-2-4-24 0,0 0-37 0,0 0 2 15,0 11-186-15,0 0 18 0,0 5-188 16,-27 8 20-16</inkml:trace>
  <inkml:trace contextRef="#ctx0" brushRef="#br0" timeOffset="45955.56">10546 12291 282 0,'20'0'222'0,"-20"0"-14"0,0 21-23 0,0-21-10 15,0 0-3-15,21 0-5 0,-21 0 2 16,0 0-14-16,32 19-16 0,-27-24-2 0,-3-4-13 16,7-11-11-16,-7-7 7 0,-2-6-8 15,0 14-6-15,0-13-16 0,-18-42-9 16,6 33-4-16,-6-3 0 0,-7-2-6 0,2-1-16 15,-7-2 3-15,-2-3-11 0,0-3-12 16,-5-2-5-16,3 4-3 0,2-4 7 0,0 3-17 0,0 0 17 16,4 2-17-16,5 5 4 0,3-1-2 15,3 6 0-15,4 3-4 0,8-1-7 0,5 20 9 16,0-5-8-16,41-30-18 0,-11 32 7 0,5 5-4 16,1 3-3-16,6 5-10 0,-1 4-7 0,-21 6-6 15,15 0-1-15,38 21-18 16,-36-2-14-16,-7 2-7 0,-5 5-5 0,-4 5-8 0,-1 7 7 15,-6 3-9-15,-5 6-14 0,-2 7 12 16,-2 3-28-16,-5 10-18 0,0-34-9 16,0 12 9-16,-23 66 20 0,14-54 9 0,-3-6 25 15,1-5-12-15,-1-7 28 0,-2 0 7 0,-2-6 41 16,3-6 2-16,-1-3 23 0,-2-9 46 16,2-5-9-16,3-4-3 0,1-1 19 0,6-2-2 15,-1 0-13-15,-2-2 7 0,5-1-21 0,2 0 15 16,0-6-21-16,2 3 8 0,5-3-5 15,-2 0-5-15,18-7-6 0,-3-8-3 16,3 3 1-16,2-2 4 0,3 1-36 0,-3-4-8 16,3 1-33-16,-1 2 5 0,1 0-85 0,-8 0-107 15,3 2 16-15,-4 0-128 0,-8 0 14 16,-2 7 0-16</inkml:trace>
  <inkml:trace contextRef="#ctx0" brushRef="#br0" timeOffset="46441.43">11032 12279 348 0,'2'7'257'0,"-2"-4"-50"0,2 0-27 16,-2-1-22-16,3-2-27 0,-3-2-6 0,0-2-8 15,2 1-4-15,0-5-28 0,0 1-1 0,8-14-15 16,-3-3 1-16,-3-4-12 0,3-2 0 15,0-5-1-15,-7 18-7 0,0-9-6 0,0-4 12 16,0-2-16-16,-18-29 2 0,13 31-1 16,-2 6-4-16,2 9-3 0,1 0-10 0,4 3 4 15,-5 3-8-15,-2 2 9 0,5 2-17 16,2 5-1-16,-2 0 0 0,0 3 11 0,-1 1-2 16,1 2-11-16,2 3 2 0,-2 2-1 15,2 0-8-15,2 17-4 0,-2-16-1 0,0 7-13 16,0 2 2-16,0 2-10 0,18 25 2 0,-13-24 4 15,-3-3-18-15,3-5 4 0,2 7-12 0,0-7-39 16,-1-4 8-16,1 0-38 0,-2-1-19 16,4-4-19-16,-2-7-69 0,-2 0 18 0,-3 2-171 15,-2-2 14-15,0 0 3 0</inkml:trace>
  <inkml:trace contextRef="#ctx0" brushRef="#br0" timeOffset="47433.49">10697 12800 314 0,'0'0'240'16,"0"0"-24"-16,0 0-37 0,0 0-9 0,-21 0-35 0,21 0-10 15,0 0-6-15,0 0-16 0,-11-64-14 16,25 38-9-16,6-2-11 0,1 1-15 16,4 0 0-16,3 3-17 0,1 6 13 0,-1-3-7 15,2 6-11-15,-5 4-18 0,2 5 3 16,-8 5-6-16,-19 1-2 0,16 0-6 0,18 27 0 15,-18-2-2-15,-7 1 7 0,-4 7-2 0,-5-15-1 16,0 10 2-16,0 2-5 0,-25 37 0 0,11-32-2 16,5-7 2-16,-5-2 8 0,3-2 15 15,4-3 11-15,-2-7-3 0,6-5 5 0,-1 1-1 16,1-4-5-16,1-1-3 0,2-1-7 0,0-4 0 16,0 0 8-16,0 0-5 0,14 1-12 15,-5-2-2-15,3 1 3 0,-1-2 2 0,-2 1-5 16,3 1 3-16,4 0-13 0,0 0 6 15,2 0-7-15,0 0-3 0,-6 0 8 0,-3 0 1 16,-9 0 2-16,12 0 6 0,4 19 13 16,-14-14 11-16,0 1 17 0,-4 1 3 0,-3 1 3 15,-11 17 7-15,-9-6-10 0,0 1 5 0,2 1 4 16,-5-3 8-16,1 0-17 0,2-3 4 0,-1-2-3 16,1 1-6-16,2-4-13 0,3 1 6 15,4-5-8-15,2-2-18 0,5-1 13 0,2 2-9 16,0-4-16-16,2 1-22 0,-2 1-15 15,5-2 2-15,0-1-40 0,0 0-39 0,-3 0-18 16,5 2 12-16,0-2-120 0,0 0-78 0,2-2 23 16,1 0-133-16,-1-2 12 0,-2 1 19 15,0 2 41-15,2-1 7 0</inkml:trace>
  <inkml:trace contextRef="#ctx0" brushRef="#br0" timeOffset="52670.77">11114 13722 326 0,'0'0'138'0,"0"0"21"0,0 0-38 16,0 0 28-16,21 0-21 0,-21 0 6 0,0 0-27 16,0 0-11-16,0 0-20 0,0 0-5 15,0 0-8-15,-25 41-13 0,-5-29 2 0,5 6-15 16,-3 3 14-16,5-2-10 0,5 2-9 0,-3-4-4 16,5 1-4-16,5-5-2 15,2-1-2-15,2 2-15 0,4-5 15 0,1 1-6 16,2-2 1-16,0-8-3 0,0 0 13 0,0 12-18 15,32 16 9-15,-11-19-23 0,2 2 13 16,4-1 8-16,1-1-3 0,-1 1-16 16,-1-2 12-16,-1-2 1 0,-2 2 10 0,-7-3-27 15,-3 0 1-15,-3-2 13 0,-6 0 19 0,3 3-2 16,-5-2 15-16,1 1 5 0,-3-5 0 0,0 0 2 16,-23 29 3-16,7-9-12 0,-5-5 8 15,0 2-12-15,-6 1-9 0,4-3 11 16,-2-2-5-16,0-1-14 0,-1-2-22 0,3-1-30 15,7-2-7-15,3-3 5 0,3-2-151 0,4-1-158 16,6-1 23-16,0 0 24 0,0 0 17 16,-12 0-65-16,-6-18-12 0</inkml:trace>
  <inkml:trace contextRef="#ctx0" brushRef="#br0" timeOffset="55937.26">10947 14642 367 0,'0'30'176'0,"37"31"-28"15,-37-47-16-15,16 32-18 0,-12-15-9 16,3-2-15-16,0 4-27 0,4-3 10 15,-1-1-23-15,1-3-3 0,-4-2-17 0,0-1 3 16,-3-5-20-16,-1-6 1 0,-3 1-64 16,2-2-23-16,5-2-27 0,-7-5-97 0,7-1 11 15,-5-1-153-15</inkml:trace>
  <inkml:trace contextRef="#ctx0" brushRef="#br0" timeOffset="57093.27">11087 15231 241 0,'0'0'162'0,"0"0"-26"0,0 0-20 0,0 19-21 0,0-19-7 16,0 0-1-16,0 0-21 0,4 13-2 0,26-20-14 15,0-2-5-15,0 0-23 0,2-3-7 16,0 3-17-16,-2-3-28 0,0 4-31 0,-3-2-65 16,-4 1-94-16,2-1 12 0</inkml:trace>
  <inkml:trace contextRef="#ctx0" brushRef="#br0" timeOffset="57529.51">11607 15046 318 0,'19'-15'163'0,"4"-1"-21"0,-1 2-17 0,1 1-21 16,3 1 14-16,-3 1-30 0,-1 3-22 0,-3 4 3 16,-5 1 1-16,-1 3-8 0,-3 0 0 0,-10 0-14 15,0 0 7-15,20 16-4 0,-18-6-10 0,1-3-3 16,-3 4-2-16,2-1-19 0,-2 2 24 16,2-1-29-16,-2-2 12 0,0-9 3 0,0 10-13 15,0 1-10-15,0 1 15 0,0-2-21 16,0 10 27-16,21 25-30 0,-7-22 18 15,2-1-17-15,4-1 10 0,1-2-4 0,2 1-8 16,0 0 17-16,0-6-22 0,-5-1 8 0,-2 0 12 16,-2-3 7-16,4 3 22 0,-11-5 6 0,0-2 14 15,-2 0 5-15,-5-6 2 0,0 0-1 16,0 9-3-16,0-9-10 0,-37 30 0 0,12-15-10 16,-3-2-7-16,-4-1-2 0,0-1 6 0,-2-3-5 15,2 0-17-15,-3-5-35 0,5-1-18 16,3 5-41-16,2-2 7 0,4-5-160 0,21 0-153 15,-23 0 26-15,2 0 4 0,-22-17 11 0,22 13-2 16</inkml:trace>
  <inkml:trace contextRef="#ctx0" brushRef="#br0" timeOffset="58990.44">11520 16126 251 0,'0'0'170'0,"0"0"-26"0,0 0-28 0,0 0-13 16,-23 0-4-16,23 0-5 0,0 0-23 0,0 0-2 15,0 0-8-15,0 0-7 0,9-12-12 0,10-6-3 16,-1 2 1-16,3-2-3 0,2 0-2 15,2-3-12-15,0 10 11 0,0 1-31 0,-4-2 11 16,2 6-3-16,-5 3 20 0,-2 3-18 16,-16 0-9-16,14 0 10 0,-3 0-9 0,15 30 3 15,-17-9 2-15,0-2 18 0,-7 1-15 0,-2-20 7 16,0 18-9-16,0 3 21 0,0-2-4 16,-16 20 15-16,9-18-20 0,3-5 22 0,-1-4-1 15,1-1-19-15,-1-5 12 0,3-1 0 0,-1 0-1 16,3 0 3-16,-2-1-10 0,2 1 1 15,-2-4 0-15,2 2 5 0,0-1-18 0,-2 1 7 16,2 0 0-16,0-3 6 0,-3 3-5 0,1 0 0 16,2-3-6-16,-2 3-5 0,2-2-7 15,0-1 10-15,0 2-9 0,0-1-1 0,0 2 0 16,-3 0 0-16,3-1-8 0,0-2 1 0,0 0-5 16,0 9 4-16,21 27 7 0,-9-6-9 0,-1 1 1 15,7 5 7-15,-2 3-5 0,-2 0-4 16,2-2 1-16,3-2 8 0,-3-2 1 0,-3-5 10 15,1 2-3-15,0-6-3 0,-3-4 7 0,-1-4 13 16,-4-6 14-16,-1-3-3 0,2-3-1 16,-3-4 7-16,-4 0-13 0,0 0-1 15,26-28 5-15,-15 5-11 0,3-5-12 0,-7-4 14 16,9-4-5-16,-9-1-12 0,2-2 2 0,0 3-7 16,-4-7 4-16,2 7-3 0,-5 0 10 0,0 5-12 15,3 3 0-15,-3 9 5 0,0 4-18 16,-2 6 9-16,3 0 7 0,-3 3-2 0,0 2-8 15,0 4-9-15,0 0 13 0,2 16 0 0,-2-6 5 16,4 23-5-16,-1 2-5 0,-3 0 4 16,4 3 3-16,3 1-14 0,2 0 8 0,-2 6-4 15,0-3 15-15,2-3-18 0,3 1-6 16,-1-5-25-16,5-2-17 0,-2-3 10 0,9-8-24 16,-2 0 5-16,6-9-144 0,-4-3-123 0,-2-7 24 15,-21-3-74-15,16 0 1 0,16-24 41 0,-18 5 5 16</inkml:trace>
  <inkml:trace contextRef="#ctx0" brushRef="#br0" timeOffset="74737.5">18973 6983 244 0,'0'0'90'0,"0"0"22"0,0 0-54 0,0 0 13 16,0 0-3-16,0 0-5 0,0 0-9 0,0 0 8 15,0 0-27-15,0 0-4 0,-21 0-3 16,21 0-121-16,0 0 110 0,0 0 0 0,0 0 63 16,0 0-6-16,0 0-27 0,0 0 6 15,0 0 2-15,0 0-1 0,0 0-12 0,0 0-21 16,0 0 20-16,0 0-18 0,0 0-11 0,0 0 10 16,0 0 8-16,0 0 8 0,0 0 1 0,0 0 6 15,0 0-11-15,0 0-4 0,0 0 14 16,0 0-12-16,0 0 10 0,0 0-10 0,0 0 3 15,0 0 3-15,0 0-20 0,0 0 5 16,0 0 1-16,0 0-14 0,0 0 16 0,0 0-20 16,0 0 19-16,0 0-15 0,0 0-10 15,0 0 4-15,34 44 16 0,-4-35-13 16,5 1-9-16,1 1 1 0,5 2 16 0,1 1-9 0,4 1-7 16,-10 0 4-16,6-2-3 0,-1 1-4 15,-2 5 4-15,0-7-15 0,4-1 14 0,-4 1-1 16,5 1-11-16,-5 0 15 0,2-2-3 0,-2 0 2 15,-9-1-8-15,0-3 4 0,-7 4-11 0,0-5 8 16,-5-5 20-16,-4 4-28 0,-5-5 13 0,0 4-8 16,-2-1 21-16,-2-1-14 0,-1 0-10 15,3-1 7-15,-2-1 1 0,-1 3 2 0,-1-3-7 16,1 1-29-16,-2 2-3 0,1-1 2 16,1-2-62-16,-1 0-70 0,-3 0-158 0,0 0 19 15,2-12-36-15</inkml:trace>
  <inkml:trace contextRef="#ctx0" brushRef="#br0" timeOffset="75056.82">19830 7015 304 0,'5'-3'127'16,"-1"3"-17"-16,1 0 0 0,2 0-18 0,0 6-13 15,2-3-8-15,9 10-12 0,3 1-6 16,-7 1-7-16,2 1-7 0,-5-4 8 0,-4 2-7 16,2 7 17-16,3 1 5 0,-5 2-16 0,2-1-5 15,-5-4 10-15,-1-3 13 0,-3 2-5 16,0-18-19-16,0 16 9 0,0 3 2 0,0 3-3 16,-23 29-14-16,9-27-4 0,-2 0 0 15,0 0 7-15,-3 0-14 0,1-3-4 0,0-3 1 16,-3-1-8-16,7-6 7 0,5-1-6 15,2-3-17-15,0 2-12 0,3-2 10 0,-3-4-1 16,5 2-69-16,-1 1 1 0,3-3-46 0,-2 3-35 16,2-3-125-16,0 1 17 0,0-4-74 15,0 0-9-15</inkml:trace>
  <inkml:trace contextRef="#ctx0" brushRef="#br0" timeOffset="75651.42">21057 7659 368 0,'2'8'171'0,"-2"-1"-21"0,-2 0-21 15,-7 17 1-15,-3-1-10 0,-1 4-17 16,-6-3-8-16,1 4-20 0,-3-4-13 0,-2 4-1 16,3-5-10-16,-3-1-10 0,2 1 28 15,3-5-15-15,-1-3 25 0,8-5 4 0,-3 0-5 16,5-5-3-16,2-2-11 0,-2 0 4 0,9-3 3 15,0 0-2-15,-14 0-20 0,-25-15 12 16,23 2-14-16,-7-2-5 0,7-3-5 0,0-1 1 16,5-1-7-16,-3-2-6 0,2-1 7 15,-1-2-9-15,6 2 4 0,2-2-23 0,5 7 7 16,0 1 3-16,0 6-7 0,0-6 2 0,23-19-6 16,-11 15 1-16,1 0-3 0,10 0-5 15,0 3 1-15,5 0 8 0,2-2-5 0,2 1 0 16,4 0-6-16,1 2 2 0,2-1 1 0,0 2-4 15,2-2-1-15,-4 2-1 0,-3 0 6 16,3 0 2-16,-5 2 2 0,3 2-14 16,-6 6 12-16,-3-3-6 0,-8 3 2 0,0-1-5 15,-6 4-1-15,-3 1 0 0,0-2-8 0,-2 2 3 16,0 1 7-16,0 1-1 0,-3 0 2 0,1 0-5 16,-5 0 6-16,0 0-11 0,0 0-6 15,0 0-9-15,0 0-8 0,11 0-18 0,3 18 5 16,-12-14-54-16,1-1-32 0,-3-1-62 0,2 1-170 15,-2-3 24-15,2 0-3 0,-4-1 3 0</inkml:trace>
  <inkml:trace contextRef="#ctx0" brushRef="#br0" timeOffset="76085.11">21367 7801 280 0,'-5'6'297'0,"0"-4"-55"16,3 2-34-16,0-1-26 0,-3 0-10 0,3-3-22 15,0 4-18-15,-1 1-14 0,1-5-8 16,2 2-15-16,0-1-4 0,2-1-22 0,5 0 6 16,0-1-10-16,5-1-15 0,15-7 4 15,3-1-6-15,2-3 0 0,2 1-2 0,3-4-14 16,2 0-1-16,2 2 1 0,-2 2-4 16,5-4 4-16,-7 3-12 0,1 2 1 0,-1-1 0 15,-5 3-6-15,-2 1 3 0,-7-2 5 16,-5 7-6-16,-6-2-7 0,-1 2 5 0,-4-1-8 15,0 4-9-15,0-3 5 0,0 3 2 16,-3-2 0-16,-1 1-4 0,4-1-16 0,-3 1-11 16,-2-2-9-16,1 3-29 0,-1 0-50 15,-4 3 10-15,-1-2-115 0,-1 2-135 0,-3-1 25 16,-2 1-47-16,0 0 20 0,-3-2 46 16,-18 7-17-16</inkml:trace>
  <inkml:trace contextRef="#ctx0" brushRef="#br0" timeOffset="76309.92">21495 7934 298 0,'0'0'179'0,"2"2"-28"0,3-4-17 0,2 1-9 0,0-2-16 15,13-6-22-15,1-5-5 0,2 1 7 0,0-2-22 16,4-5-28-16,-6 3 14 0,4 3-7 15,0 5-8-15,-4-6-30 0,-5 9 1 16,-5-1-1-16,1 2-77 0,-8-3-75 0,-1 3-198 16,1-2 29-16,-4 7 2 0</inkml:trace>
  <inkml:trace contextRef="#ctx0" brushRef="#br0" timeOffset="76951.42">21032 7704 351 0,'-5'-3'159'0,"-2"3"-5"0,0 0-19 0,0-3-3 15,-2 2-31-15,-2 1 10 0,2 0-20 0,0 0-13 16,-3 0 8-16,12 0-14 0,-23 0 3 16,0 0-21-16,-4 0-7 0,-26 20-12 0,25-11 10 15,1-4-16-15,9-1 7 0,-8 5-8 0,8-3 10 16,4-1-12-16,0 1-4 0,3-1-4 15,0-1 4-15,1 0-17 0,3 0 7 0,3-2-34 16,-3 2-1-16,2 0-16 0,1-1 2 16,2 2-49-16,-1 0-32 0,3-2-87 15,0-3 19-15,0 0 12 0,0 0-143 0,7 4-7 16</inkml:trace>
  <inkml:trace contextRef="#ctx0" brushRef="#br0" timeOffset="79530.6">22664 7891 227 0,'0'0'136'0,"0"0"17"0,0 0-42 0,0 0 4 16,23 12 3-16,-7 12-1 0,3-1-13 16,1 8-15-16,3 2 0 0,-2-2-9 0,4 2-16 15,0 2 4-15,3-1 11 0,2 1-15 16,-1 2-3-16,1 5-6 0,5-3-2 0,-1 4-4 16,-2-3-1-16,3 1-9 0,-3-6-1 0,-5-4-2 15,1-1-13-15,-1 0 17 0,-2-3 2 16,-4-6 9-16,0-5 21 0,-8 1-1 0,-1-8-1 15,-3-5 1-15,-9-4-14 0,0 0 5 16,0 0-5-16,18-24-15 0,-18-3-7 0,0-3 9 16,0 11-12-16,0-11-4 0,-29-42-1 0,19 30-5 15,-6-4-5-15,-2-8-8 0,-3-2-2 0,3-6-12 16,-3-8 0-16,1-7-14 0,-1-4 6 16,1-3-2-16,4-4 8 0,-3-1-8 15,3 2-4-15,0-2 2 0,2 0-7 0,1 8 2 16,1 6 3-16,3 5 8 0,0 6-7 15,0 5 6-15,-1 2 2 0,4 11 3 0,-1 1-3 16,-3 0 4-16,4 3 0 0,-1 8 3 0,2 1-12 16,3 6 12-16,0 6-5 0,-1 4 5 15,1 5-3-15,2 0-6 0,-2 5 6 0,-1-2 5 16,3 3-5-16,0 1-1 0,0 5 1 0,0 0-1 16,0 0-1-16,0 0-13 0,0 0 7 0,19-6 3 15,-10 9 6-15,0-1-9 0,16 7 8 16,3-3 4-16,4 1-16 0,9-3 2 0,0-2 7 15,12-2 6-15,-28 0 7 0,19 0-18 16,73-22-1-16,-39 7 4 0,-2 0 3 0,2-4-15 16,-3 3-2-16,-1-3 4 0,-1 1-10 0,-4 0-3 15,2 0 3-15,-12 4 4 0,-1 1-3 16,-1 3 16-16,-6-2-9 0,-6 4-2 0,-3-1-19 16,-1 2 9-16,-2 1 10 0,-5 1 3 15,-6 1 13-15,-5 1-24 0,-7 1 26 0,-2 2-1 16,-3 0 2-16,-2 0-36 0,-9 0 4 0,0 0-23 15,9 0-54-15,-9 0-52 0,0 0-136 0,0 0-30 16,19 11 1-16</inkml:trace>
  <inkml:trace contextRef="#ctx0" brushRef="#br0" timeOffset="80310.34">23352 7076 236 0,'3'-1'140'0,"-3"-2"-22"0,4 1-17 0,1 1-20 0,-5-4-13 15,4 4-6-15,1-1-23 0,2 1-2 16,0 2-5-16,2 2-1 0,-2 2 0 0,2-2 33 16,9 16-6-16,1 1-7 0,-3 4-15 0,2 2-5 15,-4 0-2-15,-3 1 7 0,1 2-18 16,-8 5 29-16,1 0-3 0,-3-1-34 0,-2-14 25 15,0 6 12-15,0 5-15 0,0 1 3 16,-18 25-2-16,13-35-8 0,5-4 11 0,0-5 26 16,-4-1 7-16,4-2 15 0,-5-2-4 0,3-3-11 15,2-2-5-15,-3-2-9 0,-1-1-4 16,4-4-6-16,-2 1 0 0,4-4-3 0,-2 1-5 16,0-4-7-16,2 1-1 0,5-20-6 15,-7 15-14-15,14-30 9 0,-5 14-3 0,0-2 10 16,-2 3-8-16,7-5-4 0,0 7-1 0,-3 1-5 15,5 2-10-15,-7 7 10 0,7-1-13 0,-9 5 7 16,0 6 0-16,0-1 1 0,0 3 0 16,0 2 5-16,-5 1-10 0,3 3 7 15,-5 0-6-15,0 0 0 0,0 0-1 0,0 0 6 16,16 22-4-16,-12-11 7 0,-2-2 1 0,3 19-9 16,-5-7-4-16,2 6 12 0,1 0-4 15,-1-5-5-15,-2-11 4 0,0 2-1 0,0 2-8 16,0 8 6-16,0-1-14 0,0-1 9 0,0-3-11 15,0-3-24-15,0-3 6 0,14 14-33 16,-10-18-19-16,10 10 9 0,0-10-54 0,-5-2-73 16,0-6-148-16,0 0 0 0,-9 0 17 15,30-16-24-15</inkml:trace>
  <inkml:trace contextRef="#ctx0" brushRef="#br0" timeOffset="81336.24">23488 6843 293 0,'-23'0'155'16,"-19"22"-14"-16,22-1-28 0,-1-3 2 0,3 6-8 16,-1 3-10-16,1 3-20 0,2 6 7 0,2 0-7 15,3 7-10-15,2 5-6 0,4-5-6 0,0 4-20 16,5-21 10-16,0 14 1 0,0 5-13 15,0 4 5-15,21 54-7 0,-9-50-4 0,-1-8-23 16,3 3 11-16,0-6-21 0,2 0 24 0,-3-5-9 16,3 4-2-16,3-4 0 0,-1-2-55 15,0-1 0-15,1-7-2 0,-3-3-63 0,0-5-47 16,-5-5-129-16,3-11-38 0,-5 0 9 16</inkml:trace>
  <inkml:trace contextRef="#ctx0" brushRef="#br0" timeOffset="82464.52">23905 7609 400 0,'0'0'224'0,"0"0"-26"16,0 0-40-16,0 0-8 0,0 0-33 15,0 0 1-15,0 0 1 0,25-4-31 0,-18-23 7 16,-2 3-14-16,-1-1-7 0,1 4-4 16,-3 4-7-16,3-8-4 0,-1 4-9 0,1 4 5 15,-5 3-15-15,0 2-2 16,0 12 2-16,0-11-4 0,0 11-8 0,0-11-14 0,0 11 13 16,0-13 2-16,0 13-14 0,0 0 4 15,0 0-5-15,0-12 8 0,0 16-15 0,0 1 0 16,0 5-1-16,0-1-6 0,0 0-8 0,2 3-10 15,0-2 4-15,-2 1-3 0,10 16 5 16,-4-8-23-16,-3-5 7 0,4-2-18 0,-7-3-21 16,4 0 17-16,1-5 7 0,-1 3-42 0,3-3-36 15,-2-1-8-15,2-1-52 0,-3-1-76 16,3-4 20-16,-2 1 13 0,-5 2-102 0</inkml:trace>
  <inkml:trace contextRef="#ctx0" brushRef="#br0" timeOffset="82648.17">23976 7280 607 0,'-2'-3'161'0,"-1"3"-20"16,1-2-14-16,2 1-17 0,0-1-36 0,-2 1-8 15,2-2-26-15,0 1 10 0,0 1-6 16,2 1-84-16,-2 0-62 0,2-1-112 0,-2-3 15 15,5 3 10-15,-5-2-136 0</inkml:trace>
  <inkml:trace contextRef="#ctx0" brushRef="#br0" timeOffset="82830.78">24166 7213 331 0,'7'0'158'0,"2"0"-35"0,1 0-19 0,-1-2-7 16,2 2 2-16,-2 0-23 0,3-3-22 0,-3 3 15 15,-9 0-22-15,14 0-7 0,0 0-84 0,18-17-125 16,-19 10-162-16,-3-2-6 0</inkml:trace>
  <inkml:trace contextRef="#ctx0" brushRef="#br0" timeOffset="83319.55">24526 6991 351 0,'10'-6'165'0,"-1"0"-27"0,-5 4-28 0,8-4 1 16,11 2-23-16,-7-2 13 0,0 6-21 0,-2-1-8 15,2 1-7-15,-16 0-7 0,16 0-7 0,16 22-15 16,-16-9 4-16,-5 1-11 0,1 7 20 15,-5 3-11-15,-3-3-3 0,-4 6 8 16,0-11 4-16,0 5-2 0,-23 30-12 0,16-24-3 16,-4-1 12-16,-3 2 7 0,3-4-7 15,-3 3-1-15,-2-8 1 0,4-1 3 0,6-3-10 16,-6-4 14-16,5-3 3 0,3-1-5 16,1-5-4-16,-1 0 1 0,-1-2 1 0,5 0-13 15,0-7 1-15,5 2-3 0,-5-2-5 0,4-4 4 16,8-14-7-16,2-1-4 0,-3-7 0 15,0 2 5-15,6-7-9 0,-1 4-3 16,-5-2-5-16,0 0 11 0,3 1 2 0,-7 3-12 16,0 3 11-16,2 7-9 0,-2 1-1 0,-2 3 2 15,-3 6-9-15,-2 4 15 0,2 0-11 16,3 4 6-16,-5 0-11 0,2 1 2 0,-2 3 5 16,0 0-7-16,0 0-5 0,2 16 11 0,3-5-9 15,-5-2 5-15,0 1 4 0,5 17-11 16,-3 2 5-16,0-1 1 0,0 2 0 0,5-1-1 15,0 1-17-15,0-3-5 0,2 0-19 16,-4-1-17-16,-1-6-20 0,6 2 9 0,-4 1-89 16,1-14-63-16,-2 3 19 0,2-6 17 0,-3-3 13 15,3 1-210-15,-2-2 18 0,-5-2 39 16</inkml:trace>
  <inkml:trace contextRef="#ctx0" brushRef="#br0" timeOffset="83676.08">25079 7380 254 0,'0'5'260'0,"0"-4"-27"0,0 4-24 0,2-3-40 16,1-1-13-16,-3 2-12 0,4-3-17 0,-4 0-12 15,5-3-18-15,-5 0-11 0,4-2-2 0,1 1-20 16,-3-4-6-16,3 1 5 0,9-14-15 15,-3-3 3-15,-2-4 0 0,0-1-14 0,-6 2-1 16,1-5 5-16,1 4-12 0,-3 1-4 16,0-1 4-16,-2 10 3 0,0 4-8 0,0 14 5 15,0-11-2-15,0 1 0 0,0 10-8 16,0 0-14-16,0 0 7 0,0-16 0 0,0 22 5 16,0-2-13-16,0 4 0 0,5 2 13 0,-5 2-7 15,0-1-5-15,0 5 6 0,0 4 1 16,11 31-16-16,-6-23-1 0,0 2-16 0,-1-3-29 15,5-3-4-15,-6 0-17 0,1-9-24 0,1-3 8 16,-1-3-73-16,1-6-93 0,0 4 19 16,-1-4-164-16,1-3 23 0,-1 0 44 0,1 0-3 15</inkml:trace>
  <inkml:trace contextRef="#ctx0" brushRef="#br0" timeOffset="84620.87">25155 7052 307 0,'0'11'166'0,"2"17"-16"0,0 2-29 16,-2-16-5-16,14 23-17 0,-9-10 4 16,-1 0-7-16,1-1-38 0,-1-4 4 0,1-2 2 15,2-4-3-15,-7-3-1 0,4 1-1 16,-4-2 16-16,3-2-22 0,-1-1 17 0,-2-3 3 16,2 0 15-16,-2 0 10 0,3-1 0 0,-3 1-10 15,0-3-5-15,2-3-8 0,-2 2-1 16,2-4-12-16,0 0 3 0,-4-2-15 0,2-2-6 15,0-3-5-15,-2-2 5 0,0 2-16 0,-1-17-2 16,3 12 10-16,-7-27-17 0,7 22-2 16,-4 3-1-16,4 3-3 0,-5 3 13 0,3 1-16 15,-3 0 0-15,5 4-1 0,0 0 7 0,-2 4-13 16,2-3 10-16,0 4-11 0,2 4 0 16,-2 1 4-16,3 1-4 0,-3 3 0 0,2 0-7 15,-2 0 16-15,2-2-5 0,3 1 1 0,-5 1-9 16,4-2 4-16,-4-1-5 0,0 2 12 15,0 1-7-15,3-5 11 0,-1 3 10 0,-2-3 0 16,0-1 7-16,2-2-11 0,-2-1 4 16,0 0-7-16,-4-3-9 0,4-1 5 0,-3-1-5 15,3-2 7-15,-4-2-7 0,4 0 2 0,-12-15 3 16,1-4-4-16,-1 1 6 0,1-2-9 16,6-1-6-16,-4-1 11 0,-5-1-11 0,3 1 2 15,2-2 3-15,-3 6-5 0,3 0 8 0,5 3-8 16,-6 9 1-16,8 0 1 0,-3 3-11 15,1 6 10-15,4-2-9 0,-5 4 12 0,5 3-1 16,0 1-6-16,0 0 8 0,0 4-6 16,0-1-4-16,5-1 0 0,-5 5 8 0,0 0 2 15,2 0-4-15,3 2 0 0,-1-1-5 0,-1 3 6 16,8 12 1-16,3 0-4 0,-5 3-3 0,5-2 8 16,-3 0 5-16,1 6-14 0,-3 0 2 15,0-2 3-15,-2 5 4 0,2-1-8 0,0 2 3 16,3 2-4-16,-8-4 11 0,1 3-1 15,0-3-10-15,-3-2 18 0,2-3-7 0,-4-13-4 16,0 3 7-16,0 5-4 0,0 2-3 0,-20 24 3 16,6-25-3-16,-2 1-3 0,-2-2-5 0,-3-2-5 15,0-5-13-15,1 1-10 0,-1-2-15 0,0-4-6 16,3-1-21-16,-5-4-63 16,9 1 14-16,1-5-132 0,13-1-146 0,-10 0 17 0,10 0 30 15,-29-19 18-15,17 1 5 0,1-6-4 16</inkml:trace>
  <inkml:trace contextRef="#ctx0" brushRef="#br0" timeOffset="85250.01">24522 6815 219 0,'-7'-2'229'0,"7"2"-57"0,-7-2-18 0,2 1-32 0,1 1-2 0,-1 0-22 16,1 0-1-16,4-2-14 0,-5 2-1 16,5 0-19-16,-5 0 11 0,3 0-18 0,2 0 16 15,0-3-10-15,2 2 1 0,3-2-2 0,0 0 3 16,2 2-14-16,-1-3-9 0,17-2-5 15,0-4 11-15,2 2-15 0,1-2 0 16,-1 1-6-16,0 0 0 0,0 0-12 0,-4 1 4 16,4-2-12-16,-2 4 16 0,-7-2-17 0,0 4 4 15,-2 1-4-15,-5-4 10 0,-2 3 1 16,0 3-2-16,-2-2 18 0,-1 2-1 0,3-1 16 0,-7-1-5 16,5 3-13-16,-5-2 2 0,0 2-6 15,0 0 0-15,0 0-9 0,-26 2-3 16,17-1 3-16,-16 8-6 0,0-3-3 0,-5 2 8 15,0 1-4-15,5-2 0 0,2 4-5 16,0-2 2-16,9-5-6 0,1 1 11 0,1 1-8 16,7-3 6-16,-6 0-10 0,6 1-3 15,1-2-2-15,-1 1-1 0,1-3-7 0,4 1-12 16,-5 1 6-16,5-1-20 0,0-1-11 0,0 0-33 16,0 0 6-16,5-1-109 0,-1-2-117 15,-1 0-72-15,1 1 20 0,3-5 14 0,0 4 32 16</inkml:trace>
  <inkml:trace contextRef="#ctx0" brushRef="#br0" timeOffset="85930.39">25299 6525 483 0,'5'-3'149'0,"-1"-1"-25"0,1 0-1 0,4 1-11 16,-4 2-29-16,1-3-11 0,4 4-14 0,-1 3 2 15,0-2-10-15,2 2 3 0,10 9-16 0,-3-1 5 16,3 3-3-16,-7 2-4 0,2 3-24 16,-5 4 22-16,-4-4 8 0,0 5-4 15,-2 3 6-15,-5-18 7 0,0 4-4 16,0 4 0-16,0-4 6 0,-23 25-6 0,20-20 4 16,-1-6 7-16,-8 1-2 0,10-2 6 0,-14 5-18 15,2-4 11-15,3-5 7 0,-3 1-12 0,5-5-4 16,2 2 10-16,-4-4-3 0,4 2 8 15,2-1-16-15,-2-2-4 0,7 0 2 0,0 0-6 16,0 0-14-16,-4-9-11 0,13 7 8 16,-5-1-11-16,22-10-6 0,-1 1 11 0,9 0-11 0,-2-1-7 15,3 3 7-15,-1-3-11 0,1 4 3 0,6-3-7 16,2 0 8-16,-1 0-1 0,6-3-8 16,-2 1 6-16,2 3 13 0,-2 0-10 0,-3 0 8 15,-1-2-6-15,-3 7 8 0,-3-5-2 16,-6 3-14-16,-2 3 3 0,-8-1-10 0,-8 3-19 15,-3 1-23-15,-5 1-22 0,1-1 9 0,-5 2-115 16,0 0-91-16,0 0-108 0,0 0 40 16,-25-4 8-16,0-3 11 0,2-1-28 0</inkml:trace>
  <inkml:trace contextRef="#ctx0" brushRef="#br0" timeOffset="86509.95">24471 6518 371 0,'-4'0'199'0,"1"0"-35"0,-1 0-5 16,4 0-25-16,-5-2-4 0,5 2-22 0,-4 0 0 16,4-1-9-16,0-1-20 0,4-1-5 0,1-1-7 15,-1 2-14-15,17-10 7 0,4-3-12 0,5 1-8 16,0 0-14-16,9-3-1 0,-5 1 2 0,8-2 6 16,-3 3-11-16,6-3 11 0,4 1-10 15,3-2-14-15,-1 1 0 0,6 0 0 0,3 0 1 16,-1 0 2-16,8-2-2 0,2 1 3 15,-1 3-1-15,-1-5-9 0,-3 4 4 0,-4 2 5 16,-1-1-11-16,-8 4 4 0,-1 1-3 0,-6 1-3 16,2-1 5-16,-3 2 1 0,-8 2-5 15,-8 1-6-15,-4-2 12 0,-2 8-1 0,-8-4-1 16,-1 4-5-16,-3 0 2 0,-2 0 6 0,0-6-6 16,-5 6-32-16,3-3 13 0,-5 3-42 15,0 0 6-15,0 0-87 0,-3 3-116 0,-3-3 22 16,-1 3 18-16,-7-6 14 0,0 6 15 15</inkml:trace>
  <inkml:trace contextRef="#ctx0" brushRef="#br0" timeOffset="87224.77">23699 8033 465 0,'-7'2'173'0,"4"1"-23"16,-4-2-7-16,5 1-5 0,-2 1-20 0,-1-2-4 16,0 2-5-16,1-3-33 0,2 1 13 15,-1-1-18-15,1 2-2 0,0-2-8 0,-3 0-5 16,5 2-9-16,-2-2 6 0,-3 0-8 15,5 0-1-15,-2 0 3 0,2 1-6 0,0-1-4 16,0 2-3-16,2-1-3 0,1-1 13 0,6 0-9 16,-5 3 5-16,8-3-5 0,-1-3-4 15,24 2 6-15,-17 1 0 0,12 0-12 16,43-17 3-16,-27 8 5 0,2-4-3 0,12-4-3 16,6 1-6-16,5-5-10 0,3 0 12 0,-1 1-13 15,3-2 19-15,-1 1-14 0,-6 1 6 16,2 0 1-16,-2 2-17 0,-5 4 3 15,-4-4 8-15,-3 6 1 0,-4 0-9 0,-3 2-4 16,-6 2 4-16,2-1-8 0,-5-1-14 0,-6 2 3 16,-6 5 4-16,1-1-8 0,-14 1-16 0,-2 1 2 15,0 1-8-15,-5 1-9 0,-9 0-16 16,0 0-34-16,0 0 8 0,11 12-117 0,-15-9-125 16,-3 2 22-16,-11 6-78 0,-8 3 17 0,-3 2 49 15</inkml:trace>
  <inkml:trace contextRef="#ctx0" brushRef="#br0" timeOffset="87738.99">24563 8192 214 0,'-2'6'178'0,"2"0"-36"16,2 1 16-16,0 1-7 0,3 19-27 0,2 0 3 15,4-2-17-15,-4 7-18 0,5 0 15 16,-1 2-25-16,1 0 13 0,-3 2-15 0,-2 0-3 16,-1 0-12-16,1 0-2 0,-4 3 2 0,-1-2-8 15,0 2-1-15,-2-2-15 0,0-4 13 0,0-2-4 16,3-2 4-16,-3-19 5 0,0 3 3 16,0-1 0-16,0-2 28 0,0-1-2 15,0-9-6-15,0 0-7 0,2 14 1 0,2-20-23 16,-1 3 8-16,8-18-20 0,-4-3-9 0,0-3 1 15,4-2-3-15,-1-2 6 0,-6-7-9 16,5 0-9-16,3-4 5 0,-1 4-2 0,5 4-11 16,3-1 0-16,-3-2 3 0,2 4-1 0,5 3 1 15,-9 3-4-15,9 2 1 0,-7 7-5 16,2-1-7-16,-2 5 3 0,-2 2-6 0,-3 3 0 16,-2 4 11-16,1-1-2 0,-1 5 9 0,2 1-8 15,-11 0-13-15,0 0 13 0,35 19-12 16,-22-2 4-16,1-2 8 0,0 4-10 0,0 5 8 15,-10 2-5-15,5 4 3 0,3 4-8 0,-5-3 5 16,2 2 10-16,-4 1-4 0,4-4 0 16,-2-1-8-16,0 1 11 0,-3-3-11 0,-2 2 2 15,3-10 13-15,0-1-10 0,-5-4-6 0,2-1-24 16,-2-13-16-16,0 10-34 0,0-10-30 0,0 12 9 16,0-12-219-16,0 11-100 0,0-11 28 0,0 0 5 15,-12 15 26-15,8-18 43 0,-3-2-12 16</inkml:trace>
  <inkml:trace contextRef="#ctx0" brushRef="#br0" timeOffset="97335.42">17964 12017 264 0,'0'0'116'0,"0"-23"-13"15,25-8-18-15,-27 20 22 0,-1 2 7 16,1 2-36-16,-5-1 6 0,2 3-18 0,1-2-6 15,-3 1-12-15,0 2-14 0,-2-2 10 0,-9-3 0 16,2 2 0-16,0-1-13 0,2 4-1 0,5-1-3 16,-3 0-2-16,1 1 7 0,1 2-1 15,1 0-5-15,5-2-14 0,-5 1 1 0,2 2-12 16,0 0 8-16,0-2-6 0,7 3-1 0,0 0-13 16,-14 0 18-16,-4 0 0 0,-23 21 0 15,15-8-2-15,10-1-3 0,-7 9-2 0,7-5 2 16,-4 4-4-16,1-2 2 0,1 3-4 15,2-5 8-15,4 1-2 0,-1-1 0 0,1-4-8 16,5 0 0-16,0-1 0 0,-4 7 5 0,2-3-6 16,7-5 1-16,-5 2 21 0,2-2-8 0,3 1-5 15,2-1 0-15,-5-1-14 0,3 2 2 16,2 1 9-16,-7 15 1 0,7 0-14 0,-2 3 1 16,2-15 11-16,0 9 1 0,0 4-1 0,23 41 6 15,-14-32-2-15,5 2-11 0,2 2 2 16,-3-1 13-16,3-1-5 0,1-3 8 0,-1 0-4 15,2-2 11-15,-2 1-15 0,5 1 13 16,-1-6-12-16,3 0 4 0,2 0-1 0,1 0-14 16,-1-5 3-16,-5 1-1 0,8-4 2 0,-5-1 9 15,-2-4-11-15,1-3 11 0,-3 3 0 16,6-5-1-16,-2-2-1 0,-5-2 3 0,1-7 3 16,-1 1-1-16,12 0-19 0,-14-2 1 15,7 0 13-15,30-22-1 0,-21 9 2 16,-5-2 13-16,3-3-12 0,4 0-13 0,-4-4 7 0,-2-1 10 15,2-2 5-15,-5-2 21 0,-2-2-25 16,0 1-3-16,-3-1 9 0,1 1 3 0,-7-2-15 16,4 0 6-16,-4 1 5 0,-3 0-2 0,1-1-2 15,-3 1-18-15,-2 1 12 0,0 1 14 16,4 3-1-16,-2 0-3 0,-4-4 14 16,-3 2 3-16,0-4-14 0,-2-3 2 0,0 18-1 0,0-15 2 15,0-1-8-15,-23-40-3 0,12 33 6 16,-5-1-2-16,2-2 3 0,-4 5-9 0,0-1-5 15,-5 4 10-15,-3 6-18 0,3 4 17 16,-9 5-3-16,-2 8 0 0,-7 10-34 0,20 0-12 16,-13 0 5-16,-42 22 4 0,35-4-34 0,-3 0-45 15,5 2-18-15,0-2-105 0,0-2 16 16,5-2 17-16,4-2 10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2:09.958"/>
    </inkml:context>
    <inkml:brush xml:id="br0">
      <inkml:brushProperty name="width" value="0.05292" units="cm"/>
      <inkml:brushProperty name="height" value="0.05292" units="cm"/>
      <inkml:brushProperty name="color" value="#00B050"/>
    </inkml:brush>
  </inkml:definitions>
  <inkml:trace contextRef="#ctx0" brushRef="#br0">13602 8415 406 0,'0'0'144'0,"-23"0"-2"0,23 0-28 15,0 0-3-15,-41 0-23 0,34 0-8 0,0-3-11 16,3 1-1-16,-1 0-8 0,1 2-33 0,-1-3 2 15,0 3 19-15,3-2-12 0,0 2-18 0,-1 0-2 16,-1-2 14-16,4 2-3 0,0 0-1 16,0 0-1-16,0 0-14 0,0 0 3 0,-5 4 9 15,10-1-11-15,2-2 3 0,0 2-16 16,0-3 23-16,18 5-25 0,0 3 23 0,2-2-20 16,6-2 8-16,6 3 3 0,0-1-25 15,6-2 30-15,-1 0-11 0,2 0 3 0,9 2-4 16,-5-2-10-16,-2 2 27 0,7-1-1 15,-4-4-20-15,4 3 1 0,-5 0 1 0,1 0-7 16,-1 1 23-16,3-2-10 0,2 1 9 0,2-2-27 16,-2 1 3-16,3-2 4 0,-1 1-7 15,-27-2 15-15,16 0 12 0,7 0-28 0,6 0 2 16,3 0 12-16,0 0-4 0,69-18 16 16,-65 15-16-16,-2-2 3 0,1-1-3 0,-4 1 9 15,1-2 2-15,-4 3-10 0,1 1 5 0,-4 0 2 16,0 3 6-16,-4 0-21 0,-21 0 8 0,11 0 0 15,7 0 5-15,5 0-17 0,0 0 7 0,-3 0-3 16,3 0-4-16,0 0 15 0,-1 0 2 16,3 0-17-16,-2 0 26 0,2 0-23 0,0 0-11 15,2 0 28-15,1 0 3 0,-1 0-10 0,3 0 3 16,-3 0-1-16,0 0-5 0,-2 0-3 16,3 0-13-16,-3 0 6 0,0 0 30 0,-3 0-13 15,54 15 0-15,-58-11-8 0,7 3 16 0,-4-3-9 16,4 0 15-16,-7 2-19 0,0-1-4 15,0 1 16-15,0-3-12 0,0 0 6 0,3 1-13 16,-8-2 7-16,3 1-4 0,2-3-19 0,-2 1 31 16,0 1-18-16,-2 1-2 0,2 0 5 15,-3-3 4-15,1 4-10 0,-1 2 1 0,1-5 11 16,-3 4 1-16,0 1 10 0,3-1-13 16,0 0 14-16,-1-1 2 0,5-4-18 0,-2 3 1 15,-21-3-1-15,10 0 5 0,8 0 0 0,3 0 12 16,2 0-22-16,56-18 4 0,-54 13 3 0,0-1-8 15,-1 5 13-15,1-4-23 0,-4 4 20 16,4-2 4-16,-6 0-4 0,-1 3 5 0,-24 0-6 16,13 0 4-16,2 0-6 0,3 0 8 15,2 0-1-15,0 0 10 0,0 0-13 0,0 0 1 16,2 0-1-16,0 0 0 0,3 0 11 0,2 0-9 16,0 0-9-16,59-5-8 0,-54 1 22 15,4-2-9-15,-3 3 0 0,1-3 2 0,0 0-11 16,-28 6-4-16,12 0 16 0,2 0-10 0,0 0 7 15,0 0 7-15,-5 0-9 0,3 0 16 16,-3 0-6-16,1 0-3 0,-8 0 6 0,1 0-29 16,4 0 24-16,0 0 14 0,0 0-6 15,2 0-6-15,-1 0-8 0,-1 0 10 0,2 0 2 16,0 0-2-16,40-15-11 0,-35 14 14 0,4-3-4 16,-1 4 3-16,-22 0-15 0,10 0 7 15,4 0 1-15,5 0 14 0,35 17-17 0,-44-11-8 16,4-3 12-16,-2 3 0 0,0 0 3 0,0 0-9 15,0 0 2-15,3 1-10 0,-5-5 17 16,-1 1 1-16,-10-3-5 0,6 0 11 0,5 0 0 16,4 0 5-16,35-17-12 0,-30 13-5 0,-5-5 8 15,1 1-1-15,-1 4-6 0,-2-4-13 16,5 0 12-16,-5 3-5 0,-7 0 2 0,7-2-8 16,-4 2 6-16,-1 1 5 0,-6 0-8 15,-3 2 23-15,-2-1-12 0,-2-1 3 0,-2 4-7 16,-1 0 4-16,1-2 2 0,-12 2 4 0,11 0-9 15,7 0 2-15,1 0-5 0,-1 0 13 16,-2 0-22-16,0 0 12 0,14 15-15 0,-16-12 12 16,-3 0-9-16,-2-3 13 0,3 0 3 15,-3 2-11-15,0-1 9 0,3 2 2 0,-3 0 0 16,0-3-5-16,-2 0 2 0,2 2 4 0,-2-1 2 16,0 0-4-16,0 1 12 0,-3-2-1 15,3 1 8-15,-2-1-10 0,-1 0-3 0,1 4 8 16,0-4 7-16,-1 1-12 0,1-1-4 0,-3 0 4 15,3 0-11-15,-3 1 11 0,2-1-5 16,-1 0-8-16,1 2 5 0,-4-2-10 0,0 0-30 16,0 0-21-16,0 0 8 0,0 0-153 0,5-2 16 15,-10-2 15-15,-15-11-175 0,-10 1 16 0,-2-8 9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2:40.312"/>
    </inkml:context>
    <inkml:brush xml:id="br0">
      <inkml:brushProperty name="width" value="0.05292" units="cm"/>
      <inkml:brushProperty name="height" value="0.05292" units="cm"/>
      <inkml:brushProperty name="color" value="#00B050"/>
    </inkml:brush>
  </inkml:definitions>
  <inkml:trace contextRef="#ctx0" brushRef="#br0">24928 1113 212 0,'0'0'20'0,"0"0"9"0,0 0-21 0,0 0 13 15,0-21-20-15,0 21-1 0,0 0 15 0,0 0 22 16,0 0-21-16,0 0 11 0,0 0-5 0,0 0 9 16,0 0-9-16,0 0-12 0,0 0 23 15,0 0-7-15,0 0-15 0,0 0 23 0,0 0-16 16,0 0-25-16,23-39 23 0,-23 39 5 0,2 0-19 16,-4-2 13-16,4 4-17 0,-2 1 24 15,2-3-6-15,0 3 0 0,3 0 0 0,0 0-29 16,1-1 3-16,-1 3 27 0,2-3-12 0,20 7 12 15,-6-6-14-15,-5 1 10 16,9 1-21-16,7-3 0 0,-2 3 14 0,2-5 0 16,-18 0-8-16,11 0-10 0,5 0 26 0,0 0-14 15,4 0 11-15,1 0-26 0,-3 0 25 16,-2 0 7-16,4 0-24 0,-4 0 21 0,0 0-14 0,0 0 10 16,-1 0 18-16,31 14-28 0,-30-13 9 15,0 1-25-15,-17-2 38 0,8 0-15 0,0 0 5 16,8 0-7-16,1 0-25 0,0 0 24 0,0 0 1 15,0 0-18-15,-1 0 10 0,4 0 6 16,-6 0 0-16,3 0-15 0,-3 0 20 16,6 0-10-16,-4 0 13 0,1 0 5 0,-7 0-10 15,2 0-3-15,3 0 15 0,-3 0-36 0,5 0 18 16,-10 0-20-16,10 0 15 0,0 0-12 0,0 0 34 16,0 0-12-16,0 0 6 0,-1 0 3 0,6 0-11 15,-5 0-3-15,2 0 11 0,32-18-25 0,-30 18-8 16,-4 0 8-16,-5 0 6 0,5-3-8 15,-16 3 24-15,6 0 4 0,1 0-12 0,4 0-5 16,23 16-2-16,-22-8 20 0,-1-1-31 16,9 1 20-16,-8 4-5 0,3-4 0 0,-3 0 17 15,-6-3 12-15,-6-2-30 0,11 4-12 0,-11-1 13 16,2-1 26-16,-16-5-19 0,11 0-1 16,3 0 20-16,-5 0-24 0,3 0-3 0,2 0 7 15,-7 0 9-15,11 0-6 0,16-18 5 16,-18 12-3-16,-2 3-2 0,-7-4 4 0,7 3 1 15,6-3-24-15,-6 5 33 0,-7-2-3 0,2 1 3 16,0 0-11-16,0 0-7 0,-4 0 32 16,2 3-10-16,-2-2-12 0,-1 1-4 0,1-1-5 15,-3 1-21-15,3-1-2 0,-3 1 30 16,5 1-11-16,-7-3-18 0,4 1 23 0,1 1 2 16,-5 1 29-16,5 0-8 0,-5-2-26 15,2 2 0-15,0-1 1 0,-2 1 6 0,0 1-6 16,0-1 15-16,2-1 5 0,-2 2-25 0,5-1 13 15,-5 0 2-15,0 0-14 0,0 2-12 16,5-2 7-16,-5 3-13 0,0-3-8 0,0 1-43 16,-5 1-96-16,0-2 8 0,3 0-202 0</inkml:trace>
  <inkml:trace contextRef="#ctx0" brushRef="#br0" timeOffset="8175.48">26778 9131 270 0,'-25'0'63'0,"4"0"17"16,-9-49-42-16,17 39 28 0,-3-3 13 0,4 0-51 15,3 2 43-15,0 5-38 0,4-3 13 0,-6 2-20 16,2 1 14-16,4-1-6 0,0 2-5 15,-6 0-17-15,6-1 15 0,-20-7-24 16,7 1 0-16,6 4 1 0,-6 4-2 0,7-1 2 16,-3 4 29-16,-2-2-23 0,7 0 21 0,-5 1-3 15,2 2-3-15,-8 0-11 0,6 0 0 16,-7 0 45-16,3 0-25 0,2 0 5 0,-5 0-4 16,-4 0-3-16,-28-13-5 0,33 13 1 0,-1-3-9 15,-4 0 0-15,0 0 7 0,6 1-24 0,3 1 3 16,-4-2-3-16,6 1 11 0,-11 1 4 15,-5-2 13-15,5 0-25 0,2 3 11 0,2 0-7 16,5 0 10-16,-7 0-26 0,-5 0 0 16,3 0 1-16,-2 0 37 0,-3 0-14 0,0 0-9 15,0 0 9-15,3 0-14 0,-1 0 7 0,3 0-7 16,4 0 9-16,-4 0-1 0,-5 0-2 16,5 0-6-16,-34 19 2 0,29-17-26 0,-5 4 18 15,10-2-7-15,-9-1 15 0,8 2-25 16,-6-2 31-16,9 3-2 0,3-3 0 0,-1-1-16 15,-6 5 1-15,4-7 2 0,7 5 8 16,0 0 1-16,-10 0 1 0,6-2 4 0,4 1-13 0,-3-1 1 16,-6 0 1-16,4 3-16 0,5-5 19 15,3 1 1-15,-3 1-5 0,2 0 12 0,-2-3-12 16,-7 8-2-16,2-2 0 0,-6 3 0 16,6-8 0-16,10 5 2 0,-8-3-1 0,-1 7-28 15,-1-4 2-15,5-4 24 0,-2 0 5 16,-3 6-9-16,-2-4-1 0,9 0 9 0,-2 1-2 0,2-2 0 15,1-2 1-15,4 3 0 0,-17 4 0 16,-1-1 1-16,8-4 1 0,1 8-1 16,2-5 0-16,0 1 1 0,5-1 0 0,4-2-1 15,-5 3 0-15,-6 5-22 0,2-3 1 0,-5 3 26 16,5-3-8-16,0 4 1 0,0-1 1 0,-7 0 7 16,7 0-1-16,2 0-2 0,1-4-3 15,-1 8-1-15,5-7-14 0,-3 0 11 0,3 0 3 16,0-2 24-16,0 1-26 0,2-2 3 15,0 1-1-15,-5 9 0 0,1-2-29 0,2 4 21 16,-10 1 0-16,15-5 2 0,-3-2 0 0,-7 6 16 16,7-4 16-16,-6 7-21 0,8-8-2 15,-2 1 14-15,2-2-2 0,3-2-1 0,0 0-14 16,-3-1 14-16,3-1 0 0,-5 15-21 16,5-8 4-16,0-2 0 0,-1-1 0 0,1-1 6 15,0-1-2-15,2-1 1 0,-3 0 0 16,1 1 1-16,2 1 0 0,0 1 1 0,0-1-1 15,0 1 4-15,0-12 15 0,0 19-2 0,0 5-2 16,0 0-2-16,0-5 0 0,0-1-12 0,0-1 0 16,0 4 0-16,0 0-9 0,0-2 2 15,0-2-26-15,18 23 9 0,-13-19 11 0,-3-7-9 16,3 2 2-16,-5-5 2 0,2 1 11 0,0-2 2 16,-2-1 4-16,3-1 1 0,-1 2-23 0,0-1 3 15,1-2 29-15,-3 2 14 0,2 0-20 16,-2-1-3-16,5 1-10 0,-1 0 0 0,1-2 13 15,-3 1 23-15,0-2-22 0,3 4 2 16,-3-5 0-16,3 2-4 0,-3 2-2 0,5-4-17 16,-5 2 0-16,3-1 2 0,-1-1 16 0,3 2-1 15,-2-2-7-15,2 1 2 0,-3-2 3 16,3 0 13-16,0 1-3 0,-2-1-1 0,2-2-1 16,-3 3 1-16,3-3-5 0,2 1 10 0,0-1-16 15,17 7 0-15,-6-9-8 0,-4 0 1 0,3 0 1 16,-19 0 9-16,13 0 14 0,3 0-11 15,3 0 0-15,4 0 15 0,25-21-4 0,-27 18 0 16,4-5-26-16,-5 6 17 0,6-4-7 16,-3 1 7-16,-1 1-4 0,4-2 3 0,-8 1-1 15,7 1-20-15,3-1 1 0,-8 1 9 16,6-2 13-16,-1 4-7 0,2-4 1 0,-4 5 1 16,7-4-6-16,-5 1-2 0,-2 1 10 0,-4 3-2 15,8-2-20-15,-4-1 7 0,-2 3 2 16,-5-1 39-16,0-1-28 0,2 1 3 0,7-2-3 15,-2 3 2-15,-2 0-2 0,0-2-1 0,4-4 0 16,5 3 0-16,-5-1 1 0,0-1-2 16,-4 1 0-16,2-2 8 0,2 0-6 0,5 0 0 15,-10 3-17-15,1-3-1 0,-7 3 20 16,2 0 12-16,11-3 1 0,1 1-16 0,-5 2-3 16,6-3 0-16,-3 4 2 0,-1 0-9 0,-4 0 12 15,8-1 14-15,-8 2-23 0,2 1 7 0,-2 0-7 16,-5 0 12-16,0 0 2 0,2 0-1 15,5 0-9-15,2 0 10 0,0 0-14 0,1 0-2 16,-1 0 5-16,-4 0 1 0,-3 0-2 16,-2 0 0-16,0 0 1 0,7 0-6 0,2 0 11 15,0 0 3-15,-4 0-5 0,0 0 21 0,-3 0-17 16,3 0-3-16,22 16 12 0,-20-15-3 16,-5 0 0-16,12 0-10 0,-5-1-2 0,-6 2 1 15,1-2-1-15,-3 1 2 0,-1-1-2 16,6 0 2-16,-5 0 11 0,3 0-13 0,3 0-5 15,-2 0 2-15,-1 0 5 0,1 0-7 0,-3 0 14 16,-4 0-9-16,2 0-1 0,-4 0-20 16,1 0 0-16,-1 0 19 0,2 0 1 0,-5 0 4 15,2 0 14-15,3 0-17 0,-5 0 2 0,12 0-3 16,-1 0 2-16,19-7 7 0,-25 1-13 16,2 4 1-16,-7-2-1 0,3 1 12 0,9-6-12 15,-3 3 9-15,-2 0 9 0,-2 1-15 16,6-5 15-16,-6 3-7 0,2 2 1 0,-4-1 20 15,6-9-2-15,-7 7-3 0,3 1-23 0,0 1-1 16,-7 0 15-16,2 0 6 0,0 1-22 16,-2 0 20-16,2 0 0 0,-4-2-2 0,4 3-11 15,12-5-5-15,-10-1-13 0,3 2 33 0,-5 0-39 16,-4 2 30-16,-5 0 12 0,4 1-22 16,3 0 2-16,-2 0 6 0,-1 2-21 0,1-5 11 15,-1 2-8-15,1-1 40 0,2-2-29 0,-3 3-5 16,1-1-11-16,0-1-1 0,15-6 18 0,-15 4 18 15,4-2-15-15,-2 3 15 0,2 0-5 16,-4 0-7-16,-1 0-21 0,-1 3 14 16,6-2 11-16,-5 3-2 0,-4-3-26 0,5 3 24 15,-1-2 5-15,1 1-11 0,-3 0-2 16,1 1 10-16,3 0 6 0,-6 0-24 0,0-1-2 16,5 1 34-16,-5 1-7 0,5 1-30 0,-5-4 13 15,0 3 14-15,4 2-3 0,-4-3 0 0,0-1 1 16,0 2-12-16,3 0 4 0,-3 0-3 15,0 4-11-15,0 0 21 0,0 0-2 0,0 0 6 16,0 0-16-16,0-12 6 0,0 12 3 0,0 0 4 16,0-11-10-16,0 11 4 0,0 0-1 15,0-10 2-15,0 10-7 0,0 0 15 16,-23-21-11-16,20 17 14 0,1 1-17 16,-3 1-4-16,5-2 4 0,-4-1-28 0,-1 2 20 15,5 0 13-15,0-2-1 0,-4 0-4 0,-1 2-13 16,5-2 13-16,-2 1-9 0,-3 1 25 0,5-2-14 15,-4 0-1-15,4 0 12 0,-5 2-33 0,5-2 18 16,-5 1 8-16,1 1-17 0,-1-2 14 16,3 1-9-16,0 3-10 0,-1-4 2 0,3 0 18 15,-4 4 2-15,4-2 2 0,0-2-7 16,-5 1 6-16,5 1-16 0,-4 0 21 0,4-2-2 16,-5 1-17-16,3 1 17 0,-1 0 0 0,1-3-4 15,0 4-14-15,2-2-8 0,-2-1 26 16,2 1-7-16,0 0-3 0,-5 0-4 0,0 3 12 15,5-2 0-15,-4 0 14 0,4 0-22 16,0 3 2-16,0 0 4 0,0 0-22 0,0 0 18 16,0 0-16-16,0 0 17 0,0-12 7 0,-21-1 4 15,21 13 13-15,0 0-32 0,0 0 16 16,0 0 6-16,0-12 3 0,0 12-13 0,-16-21-8 16,14 16 3-16,2-1 10 0,-2-1-19 15,-3 2 27-15,5-2-29 0,-5-2 18 0,1 4-15 16,-10-13 10-16,7 2 9 0,-2-4-7 0,-5 1-6 15,3 1-20-15,6 0 11 0,-9-1 25 0,8 5-12 16,-4-1 1-16,6 7 1 0,2 2-112 16,-1 2 8-16,3-1 119 0,-2 1 8 0,2-2-33 15,-5 1 21-15,5 0 5 0,-4 0-13 0,4 2 10 16,-5-3-11-16,1 2 8 0,4 2-21 16,-5-3 26-16,3-1-10 0,-3 3 1 0,1-3 3 15,-1 2-25-15,0 0 5 0,5 2 14 0,-7-1 2 16,3-1-11-16,-1-1 9 0,1 2 0 15,-1 0 3-15,1 0-4 0,-3 0-11 0,0 2 8 16,0-4-1-16,2 4-1 0,-4-1-20 0,2-1 20 16,3 2-8-16,-1-2-30 0,-4 2 36 15,2 0 1-15,2 1-13 0,-4-2 1 0,5 2-28 16,-5-2-17-16,4 0 6 0,-2 2-29 16,-2 0 3-16,2 0-12 0,0 0-36 0,0-1-64 15,-2-1-75-15,-2-1-48 0</inkml:trace>
  <inkml:trace contextRef="#ctx0" brushRef="#br0" timeOffset="15886.1">15577 9125 272 0,'0'0'164'0,"0"-22"-32"0,-46-8 4 0,25 19-17 16,3-1-13-16,-5 3-12 0,7 2-13 0,-7-2 3 15,2 1-6-15,-2-1-10 0,0 0-11 0,0 1 2 16,-4 1-12-16,-3 1-9 0,3-1-6 0,-8 1-8 15,1 1 0-15,-1-1 21 0,-1-1-21 0,-6 7 9 16,3-3-12-16,3 3 15 16,-6 0-9-16,22 0-17 0,-12 0 12 0,-5 0-4 0,-4 0 1 15,-44 21-16-15,41-15 4 0,-2 1 23 16,1-2-25-16,-1 2-1 0,-5-2 21 0,8 0-22 16,-3 2 9-16,2-3-8 0,3-2 3 15,0 1 3-15,4-2-3 0,19-1-5 0,-12 0-9 16,-2 0 12-16,-3 0 9 0,3 0-13 0,-34-16 3 15,34 16-11-15,2-1 9 0,-5-3-22 0,3 3 25 16,16 1-4-16,-9 0 4 0,-2 0-6 16,-8 0 5-16,-31 16 5 0,31-10-9 0,1 0 10 15,0 3-20-15,-1 1 5 0,-2 0 1 0,1 0 8 16,-1 0-1-16,-2 0-14 0,2 0 12 16,-4 2-20-16,7 0 20 0,-3 0-6 15,3 0 8-15,-3 0-1 0,3 0-14 0,-1 0 11 16,3 0 4-16,-5-3 5 0,3 4-12 0,4-1 3 15,3 0 4-15,-3 0 11 0,-5-1-13 0,8 4-1 16,-5-3 8-16,4 0-10 0,1 1 6 16,-1 3-14-16,1-5 18 0,4 1 6 0,0 0-16 15,2 0 0-15,3-3 0 0,-3 3-10 16,5-3 7-16,2-3 5 0,3 2-4 0,-12 5-12 16,9-4 12-16,-6 4 10 0,6-1-1 0,-7 5 11 15,1 0-18-15,8-4 14 0,-6 8-12 0,-3-5-3 16,10 7 5-16,-8-1 9 0,3 0-17 15,0-1 9-15,5 2 0 0,2-2 8 16,-7 2-22-16,4 0-1 0,3 0 14 0,-3-4-2 16,3 1 0-16,2-4 4 0,7-1-4 0,-4-1 0 15,2 1-16-15,-1-5 23 0,3-10-19 16,0 12 11-16,0 0 6 0,0 6-15 0,0 5 10 16,23 27 1-16,-14-27-3 0,3 1-3 15,4-1 7-15,7 2 2 0,-5-4-1 0,7 0 4 16,1 0-8-16,1-3 0 0,1 0-8 0,4 0 8 15,2 1 7-15,5-5-10 0,5 2-4 16,2-4 14-16,-3-3-4 0,5 0 4 0,0-2-6 16,-2-2-3-16,2 1 5 0,1-1-4 0,-1-1-1 15,4-1 11-15,3 0 5 0,1-1-13 16,-1-1-1-16,-3-1 2 0,-24 0 12 0,13 0-12 16,12 0 1-16,2 0-3 0,2 0 5 0,60-17 7 15,-53 10-8-15,-2 2-1 0,2 1-7 0,-2-2 3 16,0 2 7-16,2-2 2 0,-2 1-13 15,-2-2-4-15,0 4 21 0,-3-2-9 0,0-1-11 16,-2 3 18-16,0-1-12 0,-4-2 4 0,2 0-17 16,2-3 15-16,0 0-3 0,-7 0 11 15,0-3 5-15,-5 0-21 0,6 1 8 16,-1-8-13-16,0 4 12 0,-2-1 1 0,-3 0-2 16,-1 2 16-16,-1-3-11 0,-4-1-1 0,2 0 0 15,-5-3 0-15,3-1-6 0,-5 2 8 0,0-4-6 16,0 1 8-16,-4 0-10 0,-3 0 17 15,-5 1-21-15,-6-2 6 0,4 6 10 0,1-8 9 16,-5 1-14-16,-3-2 0 0,-4 0-13 16,-2-2 18-16,-3-1-1 0,-2 16-1 0,0-4-11 15,-21-32 17-15,10 16 10 0,-5 4-3 16,-7 0-12-16,-5 0 5 0,3 6-15 0,-5-3 15 16,-7 8-14-16,3-5 8 0,-7 7-5 15,-3 2 6-15,-2 3 3 0,5 2 7 0,-5 2-23 16,-6 5 11-16,24 3 5 0,-11 0-4 0,-48 21 0 15,36-7-9-15,-1 2-17 0,1 5-1 16,-2 0 4-16,1 2 3 0,8 5-70 0,-2-4-43 0,7 3-64 16,0-6-156-16,7 3 21 0,5 1-24 15,2-2 7-15</inkml:trace>
  <inkml:trace contextRef="#ctx0" brushRef="#br0" timeOffset="16899.34">15205 10046 299 0,'-2'-4'104'0,"-1"0"-37"0,3 1 6 0,3 1-27 0,-1-2 22 15,3 3-9-15,2-2-8 0,-1 0-5 0,6 1-8 16,2 1-15-16,15-2 20 0,4 0-2 0,-8 3-16 16,-9 0 2-16,11 0-5 0,3 0 2 15,37 18 5-15,-31-8 3 0,1-2-16 0,-3 5-1 16,1 2-3-16,-1 2 2 0,3 4 7 15,-5 1-7-15,0-2-2 0,0 6-7 0,-4 0-17 16,2 0 4-16,-3 3 16 0,-4 0-1 16,0-1 14-16,-2 1 0 0,-3-2-3 0,7 2-3 15,-9-3 1-15,3 0-1 0,1 2-2 0,-1-5-14 16,-1 3 1-16,-2-1-12 0,0-3 14 16,-5 2 1-16,3-3 9 0,-2 0-2 0,1-3 0 15,-3 1-9-15,-1-4-1 0,0 5 15 16,-2 1-2-16,-3-5-1 0,1 2 9 0,-3 8-7 0,3 1 1 15,-5-18-4-15,0 9 0 16,0 3 0-16,0 4-10 0,0-1 0 0,0 3-21 0,-19 27 3 16,15-24 40-16,-3 1-10 0,0-1-2 15,0 3 2-15,0-3-4 0,3-1-1 0,-3 3 1 16,0 0-7-16,0 3 7 0,3-1-9 0,-3-1 1 16,0 0 0-16,0 1-2 0,0 0 14 15,0 0-8-15,0-3-2 0,-2 6-16 0,2-1 14 16,-2-1 7-16,2-2-9 0,-2 0 13 15,2-3-19-15,-2-2-3 0,4 1 2 0,-6-1 0 16,2-1 12-16,4-3 0 0,-4-3-5 0,0 0 12 16,2-6-8-16,0-3-5 0,2 1-1 15,1-3 2-15,-1 0-6 0,-2-4 7 0,5 3 0 16,-2-2 0-16,-1 2 0 0,0 0 0 0,-1-1-1 16,1-2 2-16,0 1-12 0,1-1 16 0,-1 2 5 15,-2-3-10-15,5 0 6 0,-5-2-5 16,3 0 15-16,1 2-10 0,-1-2 7 0,1-1-11 15,1 2-7-15,0-1 9 0,-3-2 3 16,3 0-18-16,2 1 4 0,-2 1 18 0,-1 0-14 16,3-3 12-16,-2 3-6 0,0-1 11 15,-1 1-9-15,3-3-8 0,0 2 20 0,-2 0-15 16,2-2 6-16,0 1-14 0,0-1 0 16,0 0 3-16,0 0 13 0,0 0-12 0,0 0 2 15,0 0-3-15,0 0-9 0,-7 8 12 0,7-8 2 16,0 1-14-16,0 1 22 0,0-2-4 15,0 0-10-15,0 0 14 0,-2 0-5 0,2 0-7 16,0 0 2-16,-2 0 0 0,2 0-15 0,2 0 0 16,-2 2-14-16,0-2-10 0,0 3-14 15,0-2-45-15,-2-1-24 0,2 0-76 16,0-3 12-16,-3 2-152 0</inkml:trace>
  <inkml:trace contextRef="#ctx0" brushRef="#br0" timeOffset="17557.66">15478 12324 224 0,'-5'-2'113'0,"5"1"17"0,-2-1-20 0,4 4-14 0,-2-1-37 0,3 1-17 16,-3-2-8-16,0 0 38 0,0 0 10 15,50 6-11-15,-34-6-7 0,9 0-15 16,7 0-13-16,5 0-3 0,4 0-4 0,47-17-4 16,-43 11-1-16,1 2 12 0,2 1-7 0,-2-6 0 15,0 3-5-15,-2-5 6 0,6 4-15 16,-2 1 21-16,-4 0-6 0,-5-2 0 0,-5 4-20 15,1-2-3-15,-8 3 14 0,1 0-16 16,-8-2-4-16,-1 4 0 0,-3-1-29 0,-5 1 4 16,-2 1 39-16,1 0-3 0,-6-2 3 0,1 2-3 15,-1 0 2-15,1-1-10 0,-1 0 2 0,1 1 12 16,0-2-5-16,-3 2-13 0,0 0-8 0,-2-2 0 16,0 2-87-16,0 2-51 0,-4 0-168 15,-6-1-22-15,1-1 29 0</inkml:trace>
  <inkml:trace contextRef="#ctx0" brushRef="#br0" timeOffset="18005.27">15522 12733 296 0,'6'-2'129'16,"-1"0"-20"-16,4 0-15 0,14-9-11 0,0-1-10 15,5-3-8-15,-1 2-9 0,1-3-4 0,6-1-7 16,3-1-5-16,-3-2 24 0,0 4-21 16,8-3 3-16,-6 2 1 0,3-3-15 15,0 4-5-15,5-2-20 0,-5 0-1 0,0 1 18 16,4-2-2-16,1 2-27 0,-5 1 4 0,0 1 23 16,-2 2-15-16,-1-2 23 0,-8 3-5 15,-3 3 11-15,-9 0-6 0,7 0-1 0,-9 3-2 16,-3 0 8-16,-2 4 0 0,-4-2-3 0,2 2-12 15,0 1 14-15,-5-1-8 0,0 2-5 16,1-6-8-16,1 5-27 0,-1-2-18 0,-3 3 4 16,0 0-79-16,0 0-57 0,0 0-110 0,0 0-66 15,0-11 13-15</inkml:trace>
  <inkml:trace contextRef="#ctx0" brushRef="#br0" timeOffset="19023.29">20816 11719 377 0,'0'0'167'0,"0"0"1"0,0 0-38 15,-23 0-9-15,23 0-2 0,0 0-12 0,0 0-13 16,0 0-30-16,0 0 14 0,0 0-5 0,0 0 2 16,0 0-36-16,0 0 12 0,0 0-9 15,0 0 3-15,0 0-19 0,0 0 8 0,0 0 5 16,0 0-14-16,0 0-15 0,0 0 8 0,5-8-3 15,20 22 14-15,3 2-11 0,-3-6-4 16,11-3-13-16,-1 3 24 0,2-2-23 16,2-1 9-16,9 4-13 0,-7-7 8 0,3 1 7 15,-1-1 3-15,1 0-20 0,4-3 14 0,-25-1 0 16,9 0-5-16,9 0-4 0,0 0 0 0,3 0 8 0,2 0-2 16,-5 0-19-16,0 0 17 15,-2 0-5-15,-4 0-3 0,-1 0 4 0,-2 0-2 0,-4 0-1 16,-8 0 9-16,-1 0-2 0,-3 0-20 15,-5 0 22-15,1 0-20 0,-12 0 10 16,11 0 10-16,-11 0 3 0,12 0-8 0,-12 0-21 16,11 0 2-16,-11 0-28 0,12 0 3 0,4 20-69 15,-9-19-37-15,-1-1-101 0,4 3 20 16,-1-2-119-16,-2 0 12 0</inkml:trace>
  <inkml:trace contextRef="#ctx0" brushRef="#br0" timeOffset="20044.59">24675 11448 331 0,'-9'-1'97'0,"2"0"-23"0,-4 0 4 15,-1 1-12-15,1 1 3 0,-1-1-13 16,3-1-6-16,-2 2-5 0,-3-1-6 0,-4 0-4 15,2 0-3-15,-5 0 48 0,7 0-21 0,1 0-6 16,1 0 25-16,12 0-36 0,-14 0-8 16,-6 14 28-16,13-14-16 0,0 1-6 15,2 2-9-15,3-2 6 0,-3-1-10 0,-1 2 4 16,3-2-15-16,3 0 15 0,3 0 5 0,3 1-10 16,1-1-2-16,2 0 1 0,5 0 0 15,-5-1-9-15,24 1 8 0,-15 0-8 0,7 0-17 16,5 0 10-16,7 0 4 0,45-15 1 15,-31 11-6-15,1-1-20 0,-4-1 36 0,5 0-14 16,5 1 0-16,1-3-3 0,-2 2 4 0,5 0-20 16,3-5 6-16,-1 2 8 0,0-1 7 0,-4-2-2 15,-1 1-4-15,-1 1-3 0,-6 1-1 16,3 1 0-16,0 1 1 0,-9 1-6 0,2 0-9 16,7 3 30-16,-4-3-9 0,-5 3-7 0,2 0-8 15,-5 1 12-15,-1 1-1 0,-1 0-7 16,-2-1 3-16,-5 0 3 0,1 2-4 0,-3-3 10 15,-18 3-10-15,6 0 5 0,6 0-6 16,-1 0 3-16,-2 0-13 0,13-14 20 0,-22 13-3 16,-5 0 1-16,0-1-4 0,3 2 9 0,-3-1 1 15,-7 1 0-15,3-2 9 0,2 2-3 0,0-2-7 16,-3 0 11-16,1 2 1 0,-3 0-18 16,3 0 9-16,-3-3 0 0,0 3-3 0,3 0-3 15,-5-2-2-15,5 1 11 0,-5 0-2 0,0-1-9 16,0 1-2-16,0 0 6 0,0 0-11 15,4-1 7-15,-4 1-4 0,0-2 16 0,0 2-15 16,-4 1-7-16,4-2 6 0,0 2 8 16,0 0-12-16,4-2-22 0,-4 1-4 0,0 1 2 15,0-2-18-15,0 1 0 0,0 0 4 0,0-1-52 16,0 1-55-16,0 0-56 0,0-2-96 0,0 2-27 16,0-4 21-16,-4 1 6 0</inkml:trace>
  <inkml:trace contextRef="#ctx0" brushRef="#br0" timeOffset="25402.37">24127 9649 380 0,'0'0'167'0,"0"0"-30"15,0-19 0-15,0 19-34 0,0 0-16 0,0 0-5 16,0 0 5-16,0 0-27 0,0 0-3 0,0 0-2 15,0 0-4-15,0-35-7 0,-11 34-10 16,-21 5-15-16,16-4 16 0,-14 0-4 0,-41 12 9 16,20-4-31-16,3 4 19 0,-9 1-17 0,0 4 6 15,-8 4-4-15,1 1-3 0,0 2-4 16,-3-1 3-16,-4 3-13 0,3 3 8 16,1-4 3-16,5 4 1 0,-2-4-11 0,2 4 11 15,-7 4-3-15,0-3-9 0,3-2 10 16,-5 5-3-16,2 0-4 0,-2 0-12 0,-7 3 11 15,5-2 5-15,-8 5-4 0,1 0-6 16,0-1-2-16,0 2 8 0,-7 3-9 0,-1-2-4 16,6 2 7-16,-5-1 21 0,2 2-28 0,5-4-7 15,-3 2 4-15,0 5 16 0,6-4-13 0,-1-1 15 16,4 1-2-16,-1-3 15 0,3-1-18 16,6 2 3-16,-1-1 9 0,3 1-18 0,5-4 18 15,-1 5-10-15,3-1-4 0,-3 2 3 0,5 1-1 16,0 2-2-16,-2 0-4 0,2 2 11 15,-5 1-6-15,0 3 21 0,3 3-23 0,0-1 1 16,-3 3 0-16,3-1 19 0,-1 0-4 0,3-2-14 16,0-3-12-16,0 3 3 0,7-3-1 15,2 0 27-15,5-3-24 0,-3-5 12 0,6-1 0 16,5-3 0-16,1-2 7 0,2-2-14 16,-2 1 22-16,3 0-11 0,-1 1 0 0,-2 1-15 15,4 2 27-15,1-1-18 0,-3 0-6 0,0 0 16 16,-2 3 0-16,2-2-1 0,-2 1 0 15,-5-1-2-15,5-2-22 0,0-1 9 0,2 0 0 16,-2 1 3-16,2-1-2 0,-4 1 2 0,2 1-1 16,0-3 2-16,2-2 1 0,-2 4-1 15,0-3 2-15,-3 1-2 0,1 0 1 0,-3 2 0 16,1-2-6-16,-1 1 6 0,-2 2-1 0,-2-2 20 16,-1 1-24-16,1-2 0 0,-5 0 5 15,0 1 5-15,1 2-10 0,-1 1 2 0,-2-2 5 16,2-2 0-16,0 2-1 0,-2-1-21 0,6-2 5 15,-1-1 4-15,2-3 18 0,4 2-3 16,-4-2 10-16,4-2-15 0,2 1 4 16,1 3 1-16,2-1-1 0,-5-1 16 15,7 5-1-15,-4-6-1 0,4-3-20 0,0 4 4 16,1-2-1-16,-1 1 6 0,2 1 1 0,1-2-1 16,-1 1-1-16,1-2-19 0,-1-1 2 0,-4 0 14 15,5 3 0-15,-1-2-9 0,3 0 2 16,-5 1 0-16,-2-3 0 0,2-1-7 15,-2 2 1-15,2-1 1 0,-4-1 2 0,4-3 34 16,-2 1-7-16,0-1-1 0,-3 1-28 0,6-2 6 16,-1 0 7-16,-5 3-1 0,3-4 3 15,0 0 9-15,-2 3-1 0,-1-1 0 0,3 3-2 16,3-4-2-16,-4-1 1 0,4 2-2 0,-1 0 0 16,2 0 0-16,1-4-16 0,-1 3 2 15,3 1 1-15,2-2-13 0,-2 1 1 16,0-3 4-16,2-1 17 0,0 3-6 0,4-5 8 0,-3 2-5 15,1-5-16-15,0 2 4 0,1 0 21 16,1-3 0-16,3 1 0 0,0-1-1 0,0 0-1 16,0 1-16-16,2-2 7 0,1-2-19 0,-4 5 8 15,-3-1 12-15,1 2-2 0,3 1-15 0,-2-3 2 16,0 1 34-16,-1 5-1 0,3-7-1 16,-7 5-21-16,5-1 5 0,0-1 7 15,4-4-1-15,0-5 18 0,3 3 2 0,2-4-11 16,-1 3 0-16,4-4-11 0,1 3 2 0,-2-4-9 15,-2 3 2-15,0 0 15 0,2 1-2 16,-2-3-2-16,2 2-1 0,-16 6 0 0,5 0-3 0,4-1 3 16,2-2-23-16,1-2 1 0,2 0 41 15,-1-2-3-15,4 1-48 0,-4 1 6 0,4-2-1 16,-1 1 4-16,-2-2-1 0,2 3 4 16,-3-3 30-16,-8 12-2 0,2-8-1 0,2-1-5 15,1 0 5-15,3-1-1 0,-10 5-1 0,4-2-17 16,2-2 19-16,0 0-8 0,5 0-4 15,-2-2 6-15,4-1-2 0,-3 2-2 0,4-2 13 16,-1 0-14-16,-2 0 11 0,-1 3-2 0,1-5 0 16,-9 13-2-16,-3-3-29 0,1-1 2 15,1-7 29-15,1 1-12 0,-3 4 0 0,3-3-6 16,2-2 5-16,0-1 9 0,4 2 15 16,-1-1-17-16,1 1 5 0,1 0-7 0,-12 5-3 15,4-4-3-15,3-1-10 0,5-1 19 0,-1 0-11 16,1 0 21-16,4 0-25 0,-2 0 14 15,2-3-12-15,0 5 23 0,3-3 10 16,-6 0-16-16,1 0-3 0,0 1-5 0,-2-1-6 16,-12 6 9-16,0 1-21 0,-3 3 30 0,4 0-11 15,1-3-4-15,-4 3 0 0,4-3-3 0,0 3 9 16,5-2-2-16,-2-2 0 0,2 1-15 16,0 0 28-16,4-2-15 0,-6 2-21 0,2-3 30 15,5 2-5-15,-1-2-1 0,1 0 3 0,1-1-14 16,-1-1-1-16,-12 3 28 0,-2 2-1 15,7-6 5-15,1 2 6 0,4-2 7 0,1 0 2 16,-2-3 1-16,8 1-6 0,-6 2-1 16,3-2-2-16,0-1-5 0,0 0 3 0,-1 0-15 15,1 0-4-15,9 0 6 0,0 0-6 16,-13 0 2-16,1 0-2 0,12 0 1 0,-14 0-2 16,14 0-1-16,-13 0 0 0,13 0-18 0,-14 0 13 15,2 0-5-15,12 0 7 0,-11 0-10 16,11 0 9-16,-14 0-11 0,14 0 6 0,-14 0-1 15,3 0 1-15,11 0-2 0,-12 0-11 0,12 0 6 16,-25 13-10-16,21-12-9 0,-1 1 4 16,0 1-10-16,-1-2-20 0,1 0 17 0,0 0 4 15,1-1-59-15,1 1-28 0,-1 1-22 16,-1 1-71-16,1 1-75 0,-1-4 15 0,-2 0-65 16</inkml:trace>
  <inkml:trace contextRef="#ctx0" brushRef="#br0" timeOffset="26149.59">14875 15578 306 0,'0'0'119'0,"0"0"-14"0,0 0-12 16,0 0-13-16,0 1-9 0,0 1-2 0,0 0-7 16,-5 0 4-16,1 3-4 0,-1-3 7 0,-2 2-8 15,3 2-8-15,-12 9-3 0,2 3 10 16,-7 0-19-16,5-3 10 0,-2 3-13 0,-1 3-2 15,1-5 7-15,0 4-12 0,2-1 0 16,-3 1-7-16,1-2 1 0,2 3-4 0,5-5 1 16,-3 4 7-16,-5-2-11 0,6-1-1 0,-1 1-1 15,-2-4 6-15,0 1-12 0,0 6 1 16,-3-3 7-16,6 1-5 0,-8 1-9 0,3-1 4 16,-1-1 1-16,3-1-8 0,-2 1 2 15,4-1 1-15,-4-3 8 0,4 1 0 0,3-6-4 16,1-1 10-16,4-2 0 0,-1-1 6 15,4 0-9-15,-4-2 5 0,5 0 4 16,-2 0-14-16,1-1 3 0,1-1-7 0,-3-1-12 16,3 3 6-16,0 0 0 0,2-3 6 0,-5 1-7 15,3 1 4-15,0 0 4 0,2-1 2 0,0 0 1 16,-3-1-14-16,3 2 2 0,-2-2 8 16,2 0-8-16,0 0 8 0,0 0-3 15,0 0 10-15,0 0-5 0,0 0-5 0,0 0-7 0,25 10 16 16,3-3-15-16,-5-2 2 0,11-1 4 15,1 1 8-15,4-2-16 0,2-1 2 16,0 1-19-16,3-3-11 0,-21 0 19 0,11 0-5 16,3 0-6-16,6 0 4 0,1 0-10 15,2 0 8-15,39-15-6 0,-47 12-3 0,-1-1 31 16,-2 0-9-16,-3 1 3 0,-12 2-2 0,-1-1 9 16,-6 1 8-16,-1-1-10 0,-3 1 4 15,0 1 8-15,-2-3-5 0,0 3 8 0,0 0 7 16,-3-2 12-16,1 2-16 0,0-1 2 15,-5 1 6-15,0 0-14 0,0 0 7 0,0 0 5 16,0 0-11-16,11 0-3 0,-11 0-11 0,0 0-38 16,0 0-10-16,0 0 5 0,0 0-130 15,9 0-196-15,0-10 23 0,-9 6-19 0,-4-3-5 16</inkml:trace>
  <inkml:trace contextRef="#ctx0" brushRef="#br0" timeOffset="27589.03">10454 17137 296 0,'0'0'107'0,"-23"0"-16"0,23 0 6 16,0 0-13-16,0 0-11 0,0 0-2 0,0 0-8 15,0 0-35-15,0 0-1 0,0 0 17 0,-21 0-4 16,21 0-3-16,0 0-19 0,0-21-4 15,0 21 32-15,0 0-7 0,0 0-28 0,0 0 0 16,-30-24 4-16,28 27 0 0,2-3-20 0,0 0-1 16,-2 3 2-16,0 2 1 0,2-1-1 15,0 1 27-15,0-1-5 0,0 2-8 0,0 0-16 16,2-4-5-16,0 6 25 0,3-2-9 16,-3 2 1-16,10 9-7 0,-1-4 8 0,7 5-1 15,5-3-1-15,3 0 0 0,1-3-4 16,-4-2 11-16,7 1-2 0,0-4 0 0,4 3-13 15,-7-9-4-15,8 3 0 0,-3 2 4 0,2-1 0 16,-2-1 2-16,-2-1-5 0,2-3 18 16,-2 0-6-16,2 2-16 0,-16-2 18 0,3 0-10 15,1 0 1-15,-1 0 7 0,-3 0-1 16,-3 0 6-16,1 0-13 0,0 0-4 0,-5 0-1 0,-9 0 17 16,16 0-4-16,-4 0 3 0,-1 0-11 15,-2 0-4-15,-9 0-8 0,12 0-17 0,-12 0-3 16,14 0-21-16,-14 0-24 0,11 0-27 15,-11 0-125-15,11 0 12 0</inkml:trace>
  <inkml:trace contextRef="#ctx0" brushRef="#br0" timeOffset="32561.71">2676 3292 214 0,'-23'-21'143'0,"-25"-15"-23"0,25 20-17 15,-2 5 10-15,-1-1-29 0,6 3-9 0,-1-2-10 16,5 6-6-16,-7-2-5 0,2 1-10 0,10 2 12 16,-3 0-20-16,5 2-3 0,0 2-10 0,2-3-24 15,-2 3 13-15,4-3 0 0,1 2 7 16,-1-1 0-16,-2 1-5 0,7 1 4 0,0 0-1 15,0 0-4-15,-14 0 0 0,14 0-12 16,-16 16 0-16,12-11 12 0,-1-1-1 0,5 1-2 16,-4 2-5-16,-1 1 13 0,3-2-3 0,-3 4-15 15,1 1-7-15,4-2 1 0,-10 19-1 16,4-3 2-16,-1 1 10 0,0 1-1 0,2 1-1 16,5 4 2-16,-4 2-5 0,-3-3 0 0,7 3 10 15,-5 3 8-15,5 2-16 0,0-21 13 0,0 16-15 16,0 8 20-16,0-1-3 0,16 52-2 15,-11-35-21-15,4 0 2 0,-2 2-2 16,-3 5 12-16,6 2-6 0,3 0 10 0,-1 5-12 16,4 4-2-16,2-3 3 0,-4 5 8 0,2 2-7 15,0 0 6-15,2 4-1 0,-2 4-16 16,3-4 0-16,-8 4 0 0,5-1 11 0,-2 0 28 16,-2 4-17-16,-6-1-2 0,1 2-5 15,-2 2 18-15,2-1-14 0,0-1 14 0,-3 1-22 16,-4 0 17-16,3-3-31 0,1-3 19 15,-4-2 7-15,5-4 1 0,2-6-4 0,-5 1 10 16,0-4-38-16,5-6 16 0,0-1 16 0,2-4-13 16,0-3 19-16,-2-5-9 0,7 4-13 0,2-9-12 15,-7 7 19-15,3-7 2 0,-3 0 2 0,7 0 5 16,-2 3-21-16,-3-4-12 0,3-1 14 16,0 0 10-16,-3 0-14 0,5 1 22 15,-4-1-12-15,-1-1 5 0,0-3 2 0,-4-1-24 16,5 5 22-16,-3-7 2 0,-7-3-9 0,5-2-11 15,-7-17 4-15,0 4 12 0,0 3 8 0,0 0-22 16,0 0 17-16,0-5 0 0,0 1-1 16,0 3-1-16,0 0 13 0,0-4-10 0,0-4-1 15,0 2-28-15,0-5 2 0,0 0 1 16,0 0 19-16,0-3 14 0,0 1 2 0,0 1-39 16,0 1 24-16,0 0 10 0,0-1-9 15,0 9 7-15,0 1-11 0,0 2 3 0,0 2 4 16,-23 19-4-16,23-25 10 0,0-6-32 0,0-1 23 15,0 0 2-15,0-4-4 0,-4-1 3 16,4 1-8-16,0-2 18 0,0-3-21 0,0 3 22 16,0-2 1-16,0-4-3 0,0 0 4 15,0 0-10-15,0 0-2 0,0 11 25 0,0-11-4 16,0 0-4-16,0 0-19 0,0 0 15 0,0 9-10 16,0-9 17-16,0 0-20 0,0 0-4 15,0 13 4-15,4-13 12 0,-4 0-12 0,0-1-3 16,5-2-1-16,-1 0-23 0,1 0 27 0,0-2-1 15,-1 2-9-15,-2-1-21 0,3-2 23 16,2 3-5-16,2 0-6 0,-2-3 10 0,0 1-20 16,13-2 15-16,6-2-17 0,-13 3 36 0,6 1-25 15,-5 2-4-15,9-2 2 0,-12 0-22 16,3 2 7-16,-3 0-23 0,1 2 37 0,-10-1-52 16,7-1-7-16,3 1-22 0,-6-1-88 15,-3 0-123-15,1-1-12 0</inkml:trace>
  <inkml:trace contextRef="#ctx0" brushRef="#br0" timeOffset="33190.64">851 6943 333 0,'25'-9'153'0,"0"0"-37"16,5-8 8-16,4 0-7 0,1-4-17 0,-3 3-11 0,-9 0-11 15,6-5-13-15,-3 1 5 0,3-2 4 16,-3-2-12-16,4 4 2 0,-5-2-5 0,-5 3-15 16,-1 3 5-16,-3 0-14 0,0 7 6 15,-7 1 13-15,0 4-7 0,0 2 2 0,-4 0 6 16,0-1-5-16,-3 3-7 0,-2-1 14 0,4 1-27 15,1 0 6-15,-5 0-1 0,5 0-12 16,-5 1 6-16,4 1-22 0,-4 0 16 0,0 0-9 16,0 0 4-16,0 0-11 0,7 23 3 15,-2 0-4-15,-1 4 0 0,1 6 11 0,6 3-8 16,-6 2-4-16,9 4 13 0,-5 6-11 0,-2-8-1 16,6 7-1-16,-1 5 0 0,2-1 6 0,4 3-8 15,-7 1-5-15,3 0 14 0,2 1-8 16,0-2-4-16,-2-3-1 0,2-2 4 0,-2-3 3 15,2-5-10-15,-7-1-1 0,7-2 7 0,-2-2 3 16,-3-3-5-16,-1-3-4 0,-1-9 3 16,-2-3 5-16,-1-5 11 0,-3-1 0 0,-3-4-15 15,4-2-1-15,1 1 3 0,-5 1 0 0,0-3 3 16,0-1-33-16,0-4 0 0,0 0-56 16,0 0 8-16,0 0-212 0,0 0-90 0,9 10 25 15,-7-14 16-15,-4 0 3 0</inkml:trace>
  <inkml:trace contextRef="#ctx0" brushRef="#br0" timeOffset="37368.94">26393 10869 227 0,'-69'-53'120'15,"30"35"-37"-15,2 0 0 0,-2 3-11 16,-2 0 26-16,2 1-14 0,0-2-9 0,-2 4-10 15,2-2-29-15,5 4-20 0,-1 4-118 16,-4-3 9-16,7-1 203 0,-2-1-22 0,-3-1 2 16,0 3-27-16,5-6-26 0,-2 2 15 15,-1 0-6-15,6 3 3 0,-8-2-3 0,7 2-7 16,-4-1-12-16,-1 2-7 0,-6 3-13 0,0-1 8 16,-1 2-1-16,-8-1 0 0,2 5-2 0,-5 1-9 15,26 0 9-15,-15 0-5 0,-6 0-6 0,-48 16-2 16,41-8 14-16,2-3-21 0,0 1 10 15,5-1 4-15,-2 1 5 0,-3-1 0 0,0-2-9 16,10-2 11-16,-1-1-10 0,24 0 1 0,-8 0-18 16,-2 0 20-16,-2 0-4 0,5 0 5 15,4 0-3-15,2 0-14 0,-9-16 33 0,14 14-17 16,2 2-1-16,5-2-5 0,-2 2-1 16,11 0 0-16,-9 0 7 0,-5 0-10 0,-7 0 1 15,-2 0 2-15,-27 19 3 0,29-13 1 0,-4 1 0 16,-3 2-12-16,5 1 2 0,1-2 22 15,1 1-4-15,5-1-10 0,0 0-2 0,-3 3-1 16,-1 0-5-16,4 2 7 0,-7-1-1 0,7 3-13 16,2-5 15-16,-2 4-2 0,-2 1-3 0,2-3 5 15,0 3 3-15,-3-3-8 0,5-2 6 16,3-5 3-16,0 4 9 0,-10 3-9 0,5 3-7 16,-3-3 0-16,6 4 0 0,-8-3-1 15,5 4 2-15,-2 0 7 0,2 0 2 0,2 3-2 16,-7-5-6-16,7 1 2 0,1 1 11 0,-1 2-15 15,-2-3-1-15,0 0-5 0,0-1 11 16,2 4-6-16,-2-5-3 0,2 2-2 0,0 3 0 16,1-3 5-16,-3 2 4 0,4 0-14 0,1 1 25 15,-3-1-14-15,0 0 4 0,5-3-1 0,2 0 1 16,-4 4-1-16,4-2 3 0,0-5-1 16,2 3-14-16,1-3 5 0,-1-1 1 0,3 0 6 15,0 0-10-15,-10 11 22 0,8-2-2 16,-1-5-2-16,3-2-3 0,-3 1-22 0,3-2 18 15,-1-2-4-15,3 0 1 0,-2 1-5 0,0-2 5 16,-3 17 0-16,3-7-8 0,0-1 9 16,-3-2 8-16,5 0-3 0,-2 10-10 15,-3 0 6-15,5-16 0 0,0 5-1 0,0 8 10 0,0-4-10 16,0 5 7-16,0-1-9 0,0-2 6 16,0-5-11-16,0 2 16 0,16 10-21 0,-13-14 1 15,6 6-2-15,-2 3 3 0,2 0 18 16,-2-1 3-16,4 1-2 0,1-5-4 0,4 3-8 15,0-6 1-15,-2 1-3 0,2-7-2 16,-3 6 1-16,6 1 16 0,-8-5 11 0,10 3-14 16,-1 0-1-16,6 0-10 0,-3 0 11 15,-1-4 1-15,4 0-7 0,-1 1-15 0,2-2 11 16,1-1 12-16,-3-1-2 0,3-3 5 16,2 1-22-16,-1 1 17 0,-3 0-20 0,3 0-5 15,1 0 24-15,0-2 2 0,0 1 0 0,4-2-6 16,-4 3-7-16,-2-5 13 0,1 1-10 15,1 1-10-15,5 0 22 0,-13-1-2 0,-1-1-6 16,9 2-11-16,-19-3 6 0,10 0 8 16,9 0 8-16,0 0-13 0,-3 0-8 0,5 0 32 15,0 0-27-15,33-21 8 0,-33 16-3 16,-3 1-9-16,6-5 10 0,-5 0-15 0,-1 2 5 16,1 0 30-16,-2 1-8 0,2 2-7 0,-1 1-3 15,-1-3 10-15,-7-3-11 0,4 5-20 0,-7 0 8 16,3 3 25-16,-3-2-17 0,7-1-3 15,-2 2-1-15,-4-1 11 0,-1 2-12 0,-2-1-20 16,12-1 40-16,-1 0-26 0,3 2 15 16,-5-4 9-16,5 2-4 0,-12-1-7 0,10 0-17 15,6 1 15-15,-15-2-7 0,-1 5 12 0,0-1-12 16,12-2-11-16,0 1 14 0,-7 0 10 16,-3 1-12-16,1 1 15 0,-7-2-15 0,18 0 30 15,-2-3-12-15,0 0 9 0,-1 2-22 16,1-1-18-16,-5 0 18 0,3-1 9 0,-3 0-5 15,3-1 5-15,-1 2-1 0,-6-1 1 0,-7 2-8 16,4 0 10-16,9-3-3 0,1 3-23 16,-10-1 16-16,7 0 11 0,3-1-4 0,-3 2-21 15,3-2 14-15,-1 1 22 0,-2-2-10 0,-4 0 13 16,4 4-17-16,-4-2-1 0,6-2-14 16,-1 1 13-16,-6 1 0 0,-4-1 9 0,0 1-8 15,12-4 4-15,-7 2-6 0,4-2 3 0,-5 0-3 16,3-1 3-16,3 0-2 0,-6 1 5 15,1-2-13-15,0 1 9 0,1-2-8 0,-5 4 9 16,1-3-1-16,7-1-2 0,-4-3 6 0,-1 4 0 16,3-3-8-16,0 0-16 0,0 0 12 15,-7 0-2-15,7 1 4 0,-7 3 13 0,0-5-12 16,-2 2 2-16,0-1-10 0,2-5 25 0,-2 1-16 16,2-1 12-16,-5 2-11 0,7-5 7 15,-2-2-6-15,-6 1-1 0,1 1 17 0,-2-3-10 16,0-3-4-16,-2 3-3 0,0-3-1 15,0 0 12-15,-2 0-9 0,-1-3-2 0,1 3 7 16,-5 0 1-16,0-1-6 0,0 17 6 0,0-7-6 16,-14-26 2-16,3 21 0 0,-3-5-14 0,-4 5 10 15,1-2 10-15,1 4-10 0,-7-3 13 16,3 4-4-16,-1-1-23 0,1 5 11 0,1-5 5 16,-1 4 3-16,-1-2-1 0,3 7-5 15,-3-1-12-15,0 2 15 0,3 5-2 0,-5 2-12 16,5 2 4-16,-1 2-17 0,19 0-14 0,-16 0-16 15,-4 0 5-15,-3 0-69 0,-14 20-21 16,12-13-60-16,2-4 14 0,7 3 17 0,-5 1-170 16,1-5 9-16,20-2-24 0</inkml:trace>
  <inkml:trace contextRef="#ctx0" brushRef="#br0" timeOffset="39941.33">14240 17266 247 0,'0'0'98'0,"0"0"-34"0,0 0 10 0,0 0-11 16,0 0-23-16,0 0 10 0,27-26 6 0,-11 19-18 16,0 2 6-16,0-1-22 0,7 3 7 15,-2-3 21-15,-5 3-37 0,0-1-8 16,-2 1 26-16,0 1-2 0,-1 1-4 0,13-7-8 16,-8 4-5-16,-4-1-17 0,-1 3 38 0,-3 0-15 15,1 2-15-15,-6 0 5 0,1-2 17 0,-1 2-8 16,0-1 9-16,-1 1-26 0,-4 0 14 15,0 0 6-15,0 3-5 0,-2 0-8 0,-3 3 0 16,-2-2 3-16,3 1-3 0,-3 1-5 16,-2-2-13-16,-7 10 3 0,-3-2-17 15,3-3-18-15,3-5 18 0,-1 1-13 0,5 2 0 16,0-5 23-16,-1 4-15 0,1-2 0 0,2-2 17 16,-2 2 5-16,0 0-3 0,-14 5 16 0,0-1-24 15,0 0-2-15,7-2 8 0,-7 4 11 16,-4-3 6-16,11 0-3 0,2-1 7 0,-2-2-6 15,7 0 21-15,-1 0 4 0,4-1 1 0,1-2 0 16,0 0-1-16,1 2-17 0,-1-2 10 16,3-1-3-16,-5 1-2 0,5-1 16 0,2 0 0 15,-2 0-15-15,2 0-1 0,0 0-1 16,0-2-3-16,0 2 1 0,2-1 30 0,-2-2-19 16,2 3-1-16,0-1-4 0,-2-2 0 0,5 3 0 15,0-2-3-15,1 0-1 0,1-2-2 16,2 0 0-16,17-5-24 0,1-2 8 0,-2 5 1 15,1-6 20-15,1 0 0 0,-2 0-4 0,-2 2-11 16,3-1 10-16,-6-1-2 0,5 3-1 16,-4-3-10-16,-7 5-2 0,2 1 15 0,-7 1-1 15,0 1-27-15,-2 1 8 0,0 1-1 0,-2-1 2 16,-1 2-23-16,1-2 20 0,-1 3 0 16,-1-2 1-16,-1 2 5 0,0-1-6 15,-2 1-2-15,-2 3 14 0,0-3-5 0,-1 0 7 16,1 3-5-16,0-3-1 0,-5 6-22 0,-9 6 27 15,-5 0-27-15,-2 0 27 0,0 0-13 16,3 0 16-16,-6 0-15 0,1-2 15 0,2 1-6 16,3 1-20-16,-1-2 9 0,-2-2 11 15,9 1-18-15,1-3 12 0,6-2 12 0,-2-1-2 0,2 1-2 16,7-4 0-16,0 0 0 0,0 0 2 16,0 0-13-16,-12 0 26 0,12 0-4 0,0 0-5 15,0 0-3-15,0 0-12 0,-11 0 12 16,11 0 8-16,-12 5-3 0,12-8 3 0,5 3-1 15,-3-3-6-15,0-1-5 0,5-1-15 0,0-2 12 16,12-6-1-16,-1-1 19 0,5 0-1 16,-5-1-16-16,-2 8 5 0,-4-2-2 0,-3 0 0 15,2 4-6-15,-4-1 0 0,0 2 2 0,2-1-1 16,-2 2 7-16,-2-1-1 0,2 1 0 16,-1 2 0-16,-1-1 0 0,0-1-2 15,-1 0-2-15,-1 0 2 0,1 1-15 0,-2 1 2 16,3-2 1-16,-3 3 1 0,1 0 1 0,-3 0 1 15,0 0 1-15,0 0 1 0,-3 1-1 16,1 2 2-16,-3 0 0 0,3-1 17 0,-2 1-11 16,-1 0 4-16,0 1-1 0,3-2-1 15,-5 1-9-15,5 0 0 0,-5-3 34 0,5 3-12 16,-1 0-8-16,-1 1 2 0,2-4-3 0,-1 0 1 16,3 2-5-16,-2 1 0 0,0 0-11 15,-1-1-6-15,1-1-11 0,2 0 28 0,-2 1-11 16,2 1 6-16,-3-2-14 0,3-1-1 0,0 2 17 15,-2-2-25-15,0 0 7 0,2 0 10 16,0 0-12-16,-5 3 39 0,5-3-1 0,0 0-36 16,0 0 16-16,0 0 4 0,0 1-10 0,0-1 9 15,0 2 4-15,-2 1-8 0,2-2 6 16,0 1-18-16,0-1 9 0,0 4-4 0,0-5-29 16,0 0 28-16,0 0-37 0,0 0-5 15,0 0-2-15,0 0-27 0,0 0-18 0,0 0-87 16,0 0 10-16</inkml:trace>
  <inkml:trace contextRef="#ctx0" brushRef="#br0" timeOffset="42110.7">15230 16992 323 0,'0'0'110'0,"0"0"-13"16,0 0-11-16,0 0-37 0,0 0 18 0,0 0 1 15,0 0-8-15,0 0-19 0,0 0-2 16,0 0-7-16,0 0-7 0,0 0 13 0,0 0-10 16,0 0-14-16,0 0-3 0,0 0 7 15,0 0 6-15,0 0-2 0,0 0 24 0,0 0-9 16,0 19 4-16,0-19 17 0,32 32-22 0,-4-31 25 15,4 7-22-15,5-3-1 0,6-5-4 16,-20 0-1-16,14 0-15 0,6 0 15 16,56-22-3-16,-39 15-3 0,4-4-12 0,0-2 4 15,3-4-2-15,-1 2 1 0,5 0-12 0,0 0 22 16,5 0-32-16,0 2 11 0,2-2 11 0,-3 0 3 16,-4 3-27-16,0-3 33 0,-2 6-29 15,-5-1 14-15,-2 2 1 0,-9 2-4 0,2-3-6 16,-9 2 2-16,4 0-8 0,-6 0-9 15,2 0 9-15,-12 3 3 0,-4-1-1 0,-9 2 1 16,-3 2 0-16,-2 0 8 0,-4 1-4 0,-3-3 6 16,0 3 0-16,0-4-7 0,-2 3 15 0,0-2-18 15,0-1 11-15,0 1 12 0,-3 0 6 16,1-1 6-16,-1 2-14 0,3-1 11 0,-5-1 3 16,3 1-13-16,-3 2-4 0,3 0 3 15,-3-2 13-15,3-1-14 0,-5 2-6 0,4 1-3 16,-1-1-4-16,-1 2-8 0,0-3-31 0,-2 2-24 15,5-1 8-15,-3 0-107 0,0 0-90 16,3-4 18-16,0-3-145 0,-3 0 6 0,3-21 31 16</inkml:trace>
  <inkml:trace contextRef="#ctx0" brushRef="#br0" timeOffset="48759.1">27654 13311 226 0,'0'0'154'0,"0"0"-24"0,0 0-20 16,0 0 9-16,0 0-37 0,0 21-7 16,0-21 0-16,0 0-19 0,0 0 0 0,0 0-9 15,0 0-5-15,0 0-3 0,0 0-5 0,-21 37-3 16,21-34-4-16,3 0 16 0,6 0-24 15,-5-1 6-15,6 1 4 0,1-2-12 0,-2 2-10 16,0-1 25-16,17 5-28 0,3-2 8 0,-3 0 2 16,-1-1 3-16,0 3-4 0,0-4-2 15,-4 1 0-15,7 1-3 0,-8-2 4 0,10 0 8 16,-5 0-7-16,0-3-8 0,-4 2 0 16,-3-2 16-16,-2 1-9 0,14-1 0 0,-5 1-9 15,-11-1-13-15,7 0 23 0,9 0-14 16,0 0 15-16,-1 0-5 0,1 0-1 0,5 0-8 15,-1 0-7-15,3 0 5 0,2 0-8 0,-5 0 1 16,3 0 11-16,-3 0-15 0,0 0 1 16,1 0 16-16,36-13-2 0,-37 10 0 0,-4 0-20 15,9-1 3-15,-9 0 3 0,0-1 0 16,6-2 6-16,-1 0 4 0,-5 1-3 0,-1 0 0 16,1 6-4-16,-16 0 1 0,7 0-8 15,4 0-4-15,0 0 10 0,0 0 1 16,28-17 10-16,-37 13 7 0,5 3 0 0,4-4-1 15,-2 1 8-15,-7-1-15 0,-2 3-1 0,-3 0 0 16,-2-1-5-16,1 0 14 0,-4 2-6 16,-1 0-2-16,4-1 2 0,-4 1 2 0,-3 0-6 15,7 1 7-15,-4 0-1 0,-1-3 0 0,-4 3-7 16,5 0 5-16,0 0 3 0,-3 0-3 16,-2 0-3-16,4-1-3 0,1 1 11 0,-5 0-2 15,0 0-3-15,0 0 1 0,0 0-7 16,0 0 1-16,0 0 2 0,0 0 4 0,0 0 8 15,0 0-12-15,0 0 1 0,0 0-2 0,0 0 1 16,0 0 1-16,0 0-1 0,0 0-56 16,0 0-42-16,18 4-145 0,-22-4-89 0,-1-3 4 15</inkml:trace>
  <inkml:trace contextRef="#ctx0" brushRef="#br0" timeOffset="50652.33">30890 13341 219 0,'0'0'155'0,"0"0"-3"0,0 0-50 0,0 0 10 16,-26 0-17-16,26 0-5 0,0 0-15 15,0 0-1-15,0 0-1 0,0 0 10 0,0 0-13 16,0 0-15-16,0 0-9 0,0 0-19 0,0 0 21 16,0 0-6-16,0 0-7 0,0 0-8 15,0 0-10-15,0 0 7 0,0 0 14 0,0 0-15 16,0 0-14-16,0 0 7 0,0 0-5 15,0 0 7-15,0 0 4 0,0 0-17 0,0 0 11 16,14-3-4-16,-7 4 5 0,0-1-5 0,0 2-3 16,6-2 3-16,-3 0-4 0,-10 0 5 0,11 0-2 15,1 0-12-15,-3 0 1 16,14 0 8-16,27 14-18 0,-38-14-6 0,6 0 13 16,7 0 7-16,0 0-6 0,5 0 19 0,-9 0-24 15,34 20 4-15,-30-17 6 0,5-1 2 16,-3-2-3-16,-6 0-3 0,9 0 17 0,-5 0-4 15,-13 0-10-15,1 0-10 0,13 0 10 0,-1 0 1 16,0 0 3-16,-2 0-14 0,-7 0 10 0,5 0 1 16,-5 0 3-16,-3 0-10 0,1 0 4 15,-2 0 2-15,1 0-9 0,-1 0 13 0,13 0-2 16,-7 0-3-16,8 0-1 0,-8 0-10 0,3 0 15 16,-5 0-2-16,0 0-6 0,7 0-5 15,4 0 16-15,-4 0-6 0,-2-11-2 0,-1 11 9 16,-1 0-12-16,-6 0-2 0,-1 0 6 15,4 0-3-15,-7 0 5 0,5 0-8 0,-3 0 2 16,-1 0 3-16,3 0 3 0,-1 0-4 0,2 0-1 16,-3 0 2-16,3 0 2 0,-3 0-1 15,12 0-7-15,-2 0 9 0,4 0-1 16,0-10 1-16,-4 10-6 0,6 0-7 0,-4 0 12 16,21-18-17-16,-30 18 5 0,-3-2 8 0,7 1 4 15,-6 1 0-15,-1-1 2 0,1 1-7 0,-1-1 16 16,-1 1-10-16,1-2-11 0,0 1 8 15,1 1-13-15,-1-1 2 0,3 1 18 0,-2-2-19 16,-1 1 11-16,19 1 6 0,-7-2-7 16,-7 2 5-16,0-6 6 0,-5 5 8 0,15-5-24 15,-15 3 2-15,7 1 4 0,-6 0-5 0,-3 0 12 16,-9 2-8-16,0 0 8 0,12 0 0 16,-12 0-1-16,9 0-17 0,-9 0 16 0,16 0 12 15,-16 0-7-15,9 0 6 0,-9 0-17 16,14 0 8-16,-14 0-15 0,25-15 14 0,-18 12-16 15,-3 1 22-15,1-1-9 0,0 2-6 16,-1-2 6-16,5 1 1 0,-6-1-18 0,1 2 34 16,1-2-18-16,-1 1-19 0,3 2 32 0,-4-3-10 15,-1 2-1-15,0-2-6 0,3 3-5 16,-3-3 11-16,0 3 3 0,1 0-4 0,-3-1-1 16,4-1 4-16,-4 2-11 0,0-3 8 0,0 3-12 15,5-2 3-15,-5 2 18 0,2 0-1 16,0-1-2-16,-2 1 22 0,0 0-19 0,0 0-9 15,0 0 0-15,0 0 21 0,0 0-9 16,0 0-4-16,0 0 2 0,0 0-3 0,0 0-5 16,0 0 5-16,0 0-17 0,0 0 4 15,0 0-16-15,0 0 3 0,5-6-152 16,-7 1-204-16,-1-2 28 0,-10-14 16 0,-1 0 8 16</inkml:trace>
  <inkml:trace contextRef="#ctx0" brushRef="#br0" timeOffset="51644.17">30314 13812 219 0,'0'2'202'0,"0"4"-41"0,-2-3-21 15,2 0-10-15,0 1-12 0,0-1-5 0,0-1-7 16,-3 1 8-16,3 0-6 0,0-3-6 15,0 3-20-15,0-3-7 0,3 1-4 16,-1 1 0-16,0-2-7 0,3 0-16 0,4 0 5 16,3-2-2-16,1 1-11 0,17-2-3 0,-9 3-2 15,29-12 6-15,-18 6-16 0,0 0-2 16,-2 0-2-16,-5-1-1 0,-2 0 1 16,-2 4 0-16,-5 2-6 0,-2-4 5 0,-3 4-3 15,-2-2 3-15,1 3 2 0,-6 0-1 0,3-1 1 16,-2 0 1-16,-1 0 4 0,1 1 14 0,-1-2 3 15,-1-1-10-15,-1 2-5 0,-2 1-4 0,-5 0 4 16,1-1-14-16,-5 1-2 0,-7 0 5 16,-14 0 1-16,0 0-4 0,14 0 0 15,-12 0-3-15,3 0-3 0,-5 0-2 0,5 0 8 16,5 0-18-16,-1 0 10 0,3 0-9 0,1 0 13 16,4 0 0-16,1 0-7 0,12 0 5 15,-14 0-10-15,14 0 0 0,-13 0 0 0,1 0 4 16,12 0-7-16,0 0-1 0,-11 0 5 0,11 0-6 15,0 0-4-15,-9 0-4 0,9 0 7 16,-14 11 12-16,18-11-16 0,6-1 9 0,-3 0-3 16,2 0 0-16,25 1 9 0,-20 0-5 0,6 0-9 15,47-16 5-15,-33 10-6 0,5-1 6 16,0 0-6-16,-2 0-10 0,-3 0-3 16,-4 3 0-16,0-1 8 0,-5 1-4 0,-2 1 8 15,-7 2-3-15,-4 0 6 0,-3-1-11 16,-9 2 9-16,0 0-1 0,14 0 6 0,-14 0-10 15,7 0 0-15,-7 0 6 0,0 0 0 0,13 0-2 16,-13 0-16-16,0 0-3 0,9 0 1 16,-9 0-23-16,0 0-3 0,0 0 6 0,0 0-113 15,12 0-90-15,-12 0-119 0,0 0 26 0,14-16-10 16,-14 12 6-16</inkml:trace>
  <inkml:trace contextRef="#ctx0" brushRef="#br0" timeOffset="52207.24">31295 13728 215 0,'0'0'227'0,"0"2"-29"0,0-2-34 0,-2 0-19 0,0 1-12 15,-3 0-15-15,1 2-9 0,-6-2-21 16,6 5-4-16,-5-3-6 0,-12 9-1 0,5 4-31 16,-5-1 6-16,3 3-6 0,2 2-8 15,0 7 4-15,-2 0-1 0,8 4-17 0,1 2 8 16,2 0-9-16,3 4 5 0,-1 1-6 15,5-20-4-15,0 7 0 0,0 4-11 0,0 1-1 16,21 27 19-16,-12-32-6 0,0-2 2 16,3-2 16-16,-8-5-14 0,10-6 14 0,-5-1 0 15,-2-2 14-15,2-3 0 0,5-1-4 0,-14-3 14 16,7 0-15-16,14 0 3 0,22-28 2 16,-18 14 3-16,-2-5-3 0,-2 1 4 0,-5-3-8 15,5 1-4-15,-8-4 12 0,-6-1-13 16,2-2-4-16,-4 0 10 0,0-3-6 0,-5 15 8 15,0-5-9-15,0-2-6 0,-19-23-4 0,8 26-9 16,2-1-2-16,4 8-4 0,-6-1 7 0,6 2-15 16,-4 2 10-16,2 3-5 0,-14-3-12 15,7 3 9-15,1 2 1 0,8 2 6 0,-11 1-14 16,7 1-17-16,9 0-5 0,0 0-23 0,-12 0-6 16,12 0-32-16,-13 0-37 0,13 0-22 15,-12 0 15-15,12 0-136 0,-9 0-122 16,9 0 27-16,0 0-29 0,0 0 26 0,-14 12 16 15,19-12 3-15</inkml:trace>
  <inkml:trace contextRef="#ctx0" brushRef="#br0" timeOffset="52421.67">31582 14041 296 0,'5'3'314'0,"-1"-1"-26"0,-4 1-36 0,5 0-26 16,2-3-29-16,-5 0-17 0,0 0-31 0,1-3-21 16,-1 0-9-16,2 1-3 0,-4-1-37 15,5-2-12-15,0 3-33 0,-1-4-26 0,1 0-61 16,-1 2 6-16,-1-4-184 0,1-1 20 0,5-13-200 16,-4-4 52-16,6-1 19 0,-6 0 4 15</inkml:trace>
  <inkml:trace contextRef="#ctx0" brushRef="#br0" timeOffset="52840.44">31910 13682 301 0,'-9'19'195'0,"0"-4"-25"0,2 0-32 0,2-4 1 0,1 4-14 16,4-3-5-16,0 0-22 0,-3-2 8 0,3-10-2 15,0 11-18-15,0 7-12 0,19 24 3 0,-10-20-8 16,0-3-1-16,2 3-9 0,3 2-9 16,2-6 5-16,-2 1 0 0,4 0 0 15,-2-2-13-15,-2 1-3 0,4 0 3 0,-6 0-6 16,-1 0-10-16,-1-6 1 0,-6-1 9 16,1-2-4-16,-3-1 5 0,3-3-6 0,-5 2 8 15,0-7-2-15,0 0-1 0,0 0 5 0,-35 30 12 16,15-21-2-16,4-4-3 0,-3 1 17 15,8-5 18-15,-3-1-1 0,0 0-10 0,14 0 8 16,0 0 5-16,-11 0-5 0,11 0-7 0,-14 0 4 16,-7-18-14-16,17 12-10 0,1-3-11 15,1 2 3-15,4-4-23 0,5-13 7 0,5-2-16 16,2 0-18-16,2-1-11 0,2-1-4 0,5 3-20 16,0 0-19-16,0 0-32 0,-3-1-31 15,1 2-16-15,7 3 12 0,-8 0-103 0,8-1-51 16,-10 4-148-16,0 3 28 0,-6-3 20 15,2 9 1-15,-7 1 4 0,-3 3-5 0</inkml:trace>
  <inkml:trace contextRef="#ctx0" brushRef="#br0" timeOffset="53143.9">32314 13742 400 0,'13'-2'202'0,"-1"1"-34"16,-3-2 5-16,2 3-24 0,-1-1-21 0,8 1-1 15,0 0-15-15,1 0-9 0,-1 0-7 16,-7 0 10-16,28 26 2 0,-23-12-13 15,-2 4 1-15,-5 2-12 0,-2 3-2 0,-2 7 0 16,-5-16-13-16,0 8 4 0,-16 31-7 16,7-22-8-16,-3-2 1 0,1-4-4 15,-5-3-9-15,11 1 3 0,0-8-2 0,1-2 2 16,2-2-5-16,-3-4 19 0,0-1-10 0,5 2 8 16,-4-5 0-16,4 3-12 0,0-3-5 15,0-3-2-15,0 0 3 0,0 0-12 0,0 0-10 16,18 10 5-16,-9-10-16 0,-2 2-10 15,9-2-4-15,-2 0-21 0,11 1-28 0,-6-1-17 16,-3 0-19-16,9 0-32 0,-2 0-12 16,14-18 13-16,-12 12-150 0,-7-1-87 15,-6 1-33-15,-1-1 12 0,-2 2 26 0,-4-3-22 16,4 1 1-16</inkml:trace>
  <inkml:trace contextRef="#ctx0" brushRef="#br0" timeOffset="53501.16">32972 13781 459 0,'0'-7'279'0,"0"-1"-49"0,0 0-16 0,0 2-20 0,-3-1-19 16,-1-1-24-16,-1 3-24 0,1 3-10 0,-6-1-22 16,4 3-10-16,-4 1-7 0,1 2-3 15,-14 8-10-15,0 2 1 0,0 4-19 0,10 4-3 16,-1-1-7-16,2 0 6 0,1 1-13 15,4-4 4-15,5-1-9 0,-1-1-6 0,3-15 3 16,0 12-4-16,0 6 0 0,19 24-3 16,-15-24 4-16,8 0-9 0,-1 4-2 0,1-2-2 15,2-2 2-15,-5-5-7 0,-2 0 8 16,-3-3-1-16,1 0 0 0,4-2 2 0,-7-1-7 16,3-1 1-16,-3 2 11 0,0-4-4 15,-2 4-7-15,3-2-4 0,-3-6 6 0,0 0-4 16,-19 36-7-16,10-26-6 0,0-2-16 15,0-4-20-15,-5-1-18 0,5-2-49 16,0-1 11-16,9 0-169 0,0 0-133 0,0 0 26 0,-21-23 19 16,17-1 2-16,-1-3 13 0</inkml:trace>
  <inkml:trace contextRef="#ctx0" brushRef="#br0" timeOffset="53851.26">33274 13633 392 0,'3'-5'297'0,"1"-2"-35"0,1 1-27 16,-5 3-35-16,0-3-25 0,4 3-20 15,-4 1-9-15,0-1-25 0,-4 2-13 0,2 2 0 16,-5-1-20-16,2 1-2 0,-2 1-14 0,3 3-15 16,-3-1-2-16,-9 10-5 0,6-2-6 0,1-2-3 15,5 3 0-15,-1-1-3 0,1-1-9 16,4 3 1-16,0-1-14 0,0-1 3 0,-5 15-2 15,5-12-3-15,0 4 8 0,0 4-10 16,21 25 6-16,-12-26-10 0,0 1 9 0,0-7-7 16,-7 1 6-16,3-4-13 0,0-2 4 0,-5 1-1 15,6-3-4-15,-1-1-2 0,-3 0 2 16,1 0 6-16,-3-2 0 0,2 3-2 0,-2-2-2 16,0-7-8-16,0 0-11 0,-23 33-13 15,7-21-12-15,0-3-5 0,-7 0-19 0,5-6-34 16,-1 1 7-16,1-2-115 0,6-2-73 0,-22-18-120 15,11 3 27-15,2-3 24 0,8-6-4 16,1-2-1-16</inkml:trace>
  <inkml:trace contextRef="#ctx0" brushRef="#br0" timeOffset="53946.54">33478 13514 212 0</inkml:trace>
  <inkml:trace contextRef="#ctx0" brushRef="#br0" timeOffset="54911.99">31144 14927 226 0,'0'0'222'0,"0"0"-39"0,0 0-31 0,0 0-4 16,0 0-31-16,-21 0 1 0,21 0-16 0,0 0-29 15,0 0 10-15,0 0-19 0,0 0 4 16,0 0-6-16,0 0-10 0,35 25-6 16,-5-22 4-16,-1 1-23 0,10 1 2 0,3-5 4 0,1 1-8 15,-17-1 1-15,12 0 0 0,54-20 1 16,-32 11-1-16,4-4-12 0,7-3 1 15,3 4-1-15,-3-4-2 0,2 2-10 16,-2-2-10-16,-2 4-3 0,4-1-2 0,-6 2-19 16,2 0 9-16,-3 2 8 0,-2 0 0 0,0 5-24 15,-4-3 18-15,-5 2 7 0,0 0-13 0,-4 4 24 16,1-4-11-16,-26 5 0 0,8 0 17 0,3 0-11 16,2 0-6-16,-5 0 7 0,35-16 3 15,-42 10 3-15,1 0-3 0,-3 0 6 0,-4 3-4 16,-5 0 17-16,7-3-8 0,-7 1 3 0,-7 3-14 15,-2 0 11-15,2-3 12 0,-2 4-7 16,0-2 1-16,-5 3 18 0,3-2-12 16,-1 2-4-16,-4-1 0 0,5 1 2 0,-5 0-22 15,0-2 2-15,0 2-27 0,-5 2-4 16,5-1 4-16,-2-4-125 0,-5 5-152 0,2-4 22 16,-1-3-60-16,-4 0 3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4:12.724"/>
    </inkml:context>
    <inkml:brush xml:id="br0">
      <inkml:brushProperty name="width" value="0.05292" units="cm"/>
      <inkml:brushProperty name="height" value="0.05292" units="cm"/>
      <inkml:brushProperty name="color" value="#00B050"/>
    </inkml:brush>
  </inkml:definitions>
  <inkml:trace contextRef="#ctx0" brushRef="#br0">14675 7331 215 0,'0'0'59'0,"0"0"-11"0,0 0-16 16,0 0 38-16,0 0-21 0,0 0 10 0,0 0-6 16,0 0 5-16,0 0-8 0,16-2 13 0,17 13-30 15,3-5 7-15,10 3-26 0,5-3 14 16,1 1-5-16,8-1-7 0,4-4-9 0,3 5 11 16,11-7 6-16,4 5-3 15,1-1 5-15,-1-2-14 0,-36-2 7 0,18 0 2 16,14 0-22-16,5 0 5 0,4 0-17 15,0 0 7-15,97-20 36 0,-97 14 1 0,-3-1-14 16,-1 1-20-16,-5-3-17 0,-7 4 23 16,-4 1-1-16,-8 0 13 0,-8 2-32 0,1-6 38 15,-10 8-31-15,-3 0 13 0,-12-4-30 0,-27 4 38 16,19 0-38-16,-3 0-4 0,-7 0-42 0,4 16-68 16,-10-10-178-16</inkml:trace>
  <inkml:trace contextRef="#ctx0" brushRef="#br0" timeOffset="566.19">15164 8409 267 0,'-9'-1'112'0,"2"1"-17"0,2-3-11 0,-4 3 26 16,2-2-19-16,0 2 3 0,0-2-26 0,3 2-13 15,-1 0-6-15,1-1-5 0,-3 0 17 16,4-1-21-16,1 2-6 0,0-1-3 0,6 1-10 15,3-1 11-15,-2 0-4 0,6 1-28 0,21-4 0 16,7 1 16-16,5 1 2 0,-19 2 4 0,16 0-2 16,5 0-1-16,7 0 1 0,4 0-15 15,72-19 27-15,-58 15-24 0,5-3 1 0,4 1-1 16,2 0-26-16,6-7 3 0,3 4 1 16,-4-2 34-16,7-1-4 0,0 0 7 0,-4 5-21 15,-3-5-1-15,-2 1-1 0,-9-1 0 16,-1 5 0-16,-6-1-23 0,-7 7-20 0,-5-4-8 15,1 4-21-15,-10 1-35 0,-9-3-87 0,-21 3 14 16,3 0 10-16,-1 0 11 0</inkml:trace>
  <inkml:trace contextRef="#ctx0" brushRef="#br0" timeOffset="1140.94">14866 9463 329 0,'-7'0'158'0,"0"0"-25"0,2 0-14 0,-2 0-20 0,3 0 0 15,-1 0-4-15,3 0-27 0,-3 0-7 0,1 0 14 16,2 0-47-16,2 0 3 0,-3 2 1 0,6 1 8 15,-1-2-29-15,5 1 3 0,2 2 29 16,21 4-11-16,9-1-3 0,2 1-26 0,12-2 18 16,4-3-4-16,-4-3 0 0,11 3 1 15,5-3-28-15,-35 0 17 0,23 0-7 0,15 0-1 16,6 0-22-16,4 0-22 0,1 0-12 16,-1 0-20-16,8 0-37 0,1 0-78 15,3 0-109-15,5 0 9 0</inkml:trace>
  <inkml:trace contextRef="#ctx0" brushRef="#br0" timeOffset="1723.91">14951 10814 315 0,'-5'-3'121'15,"0"3"-28"-15,3 0-20 0,-3 0-22 0,5-2 8 0,3 1-4 16,6 0-1-16,2 1-30 0,19-6 34 0,14 1-7 16,4 0-5-16,7 1-33 0,-2 0 25 0,4 1-15 15,10-3 0-15,4 0-11 0,4 6-2 16,3-6-2-16,5 0-2 0,4 3 2 0,0-3-3 15,5-1 1-15,4 0 17 0,0 3 1 16,3-2-5-16,-3 3-8 0,-4 0-23 0,-46 3 13 16,16 0-26-16,7 0-22 0,-3 0-41 0,58 18-63 15,-71-14-138-15,-10 5 2 16</inkml:trace>
  <inkml:trace contextRef="#ctx0" brushRef="#br0" timeOffset="3482.66">21541 7278 242 0,'50'122'64'0,"-34"-52"6"0,0-1-16 15,3 3-20-15,-1-2 11 0,-4 5-8 0,2 7-9 16,4 1 26-16,-3-4 2 0,-4 11-10 16,1 1-6-16,-3 2 19 0,3 7-36 0,-2-2-6 15,-1 1 12-15,1 0-6 0,-1-4-15 0,1-2 2 16,1-3 10-16,1-3 12 0,-2 3-6 16,-1-2-8-16,0-1-1 0,1 3-8 0,-1-3 2 15,1 2 1-15,-1-4 9 0,1-2-4 0,-1 0-1 16,3-1-2-16,-2-4-5 0,-6 1-23 0,6-2 17 15,-1-2 1-15,1 3 33 0,-3-2-4 16,-4 2-42-16,4 1 6 0,-5-1 20 0,5 0-35 16,-2 0 31-16,-2 1-2 0,4-1-11 15,-4-3-15-15,2 3-2 0,-3-6 38 0,3 0-18 16,-2 4 10-16,-3 2-19 0,0-9 14 0,3 8-21 16,-1 0 8-16,1-2 22 0,0-3-16 15,-1 5-19-15,-4 1 26 0,2 8-7 0,-2-44-6 16,0 25-14-16,0 11 21 0,0 9-20 0,0 3 34 15,-20 94-30-15,15-90 33 0,-4 5-15 16,0-2 14-16,0-5-24 0,2 0 16 0,-2-2-3 16,-3 0 0-16,3 2-27 0,2-1 20 15,3 6 13-15,-1 1-13 0,0 1-13 0,5-48 1 16,0 25 41-16,0 12-6 0,0 11 24 0,23 105-21 16,-16-95-1-16,5-4-2 0,-1 3-3 15,3 1-7-15,0-4-2 0,2-7-2 0,-3 0-1 16,-1-5 0-16,4-5 16 0,-2-2-20 15,-1-5-3-15,-1-2-1 0,2-12-8 0,-3 1 1 16,1-3-1-16,-5-3 2 0,2-9 19 16,0-3-2-16,-5-3-45 0,1-2-27 0,-5-26-29 15,0 4-139-15,0-2-73 0,0-4-25 16</inkml:trace>
  <inkml:trace contextRef="#ctx0" brushRef="#br0" timeOffset="4823.89">21027 6262 331 0,'-30'0'111'0,"-22"-50"-19"0,19 36-9 0,1 3-12 0,0 0 8 16,-4 4-14-16,-1-1-18 0,-2-1-5 16,-2 2-5-16,6 2 10 0,-6-1-7 15,2-3-3-15,0 5-4 0,2-5 18 16,3 4-6-16,0-1-24 0,1 3-21 0,1-3 0 15,0-1 0-15,9 4 7 0,5 1-1 0,2 1-1 16,0 1-2-16,16 0-3 0,-21 0 0 0,-2 0 23 16,-27 27-3-16,20-14-13 0,-2 2 6 15,4 3-3-15,-1 5-1 0,-1 0 1 0,-5 2-3 16,6 0-12-16,-1 5-1 0,0-3 19 16,7 0 0-16,-7 1-1 0,7-1-3 0,-4 2 1 0,8-1-3 15,-6-2 1-15,5 2-2 0,4-8 0 16,-3 2 0-16,5 0-2 0,-2-2 8 0,5 1-3 15,4-3-22-15,-2 3 3 0,0 0 12 0,4-2 3 16,3-2-4-16,2 1 3 0,0-5-2 16,0 7-1-16,0 5-6 0,0 1 2 0,0 1 5 15,23 34 1-15,-14-31-1 0,0 3 14 0,3-6-13 16,1 9 9-16,3 0 0 0,-2 0-19 16,2-2-15-16,5-4-1 0,2 0 9 0,2-3 11 15,0 3 2-15,0-4-1 0,3-4-6 0,-1 3-12 16,6-3 3-16,-1 0 2 0,4-3 1 15,-1-5 1-15,-1 4 14 0,7-2 6 0,-4-2 1 16,2-2-3-16,2-5 0 0,-2 0-21 16,-2-2 25-16,-3-1-5 0,3-4-19 0,4 2 8 15,-22-2-4-15,11 0-1 0,4 0 22 0,37-18-17 16,-30 8 9-16,5 1 0 0,0-2-25 0,0 1 6 16,0-1-1-16,-7-2 7 0,2-4 5 15,-2 4-17-15,5-1 38 0,-8-2-24 0,1 1-12 16,-3-6 11-16,1 3 10 0,-1-3 6 0,-4-3 1 15,2 3 10-15,-4-4-18 0,-3-4-21 16,-2 0 3-16,0 1 23 0,-5-3-1 0,0-5 4 16,-2-2 10-16,-2 1-18 0,-5 5 0 15,-2-5 12-15,-5-3-8 0,1 1-24 0,-3 18 26 16,0-9-4-16,-21-43 8 0,7 34-4 0,-2 5 1 16,-2-1-19-16,0 0 0 0,-5-2 3 15,-5 7-1-15,-2-5 40 0,-6 7-6 0,-6 2-13 16,-3 1-3-16,-8 6 0 0,-5 5 0 0,-6 2-2 15,-5 8 6-15,-4 2-50 0,32 2-28 16,-21 0-39-16,-85 24-157 0,62-6 10 0</inkml:trace>
  <inkml:trace contextRef="#ctx0" brushRef="#br0" timeOffset="10749.9">28406 5469 339 0,'0'0'174'0,"0"24"-3"0,0-24 27 0,-30 45-29 0,35-36-14 16,-5-1-8-16,2 1-4 0,-2-2-6 15,5-1-5-15,-1-2-11 0,6 0-9 0,-6-4-5 16,3-2-1-16,7-1-12 0,6-13-5 0,6-4-14 15,-8-1 0-15,3-9 6 0,-1-4-13 16,-1 1-10-16,-8-10 8 0,3 2-1 0,-5-5 0 16,-7-4-16-16,8-6-8 0,-10 27 0 15,0-19-7-15,0-9-10 0,-21-78 4 0,12 60-6 16,-3 0-3-16,3 1 5 0,-5 5-11 16,3 0 3-16,2 4-8 0,-1 7-5 0,4 4 0 15,1 6 3-15,-4 2-8 0,4 1-2 0,1 12-17 16,-3 0-1-16,7 6-9 0,0 27 0 15,0-15-7-15,0 3 6 0,0 12-15 0,16-18-10 16,-7 19-29-16,-4 3-13 0,1 3 6 16,4 14-29-16,3 6 13 0,-10 4-8 15,1 4-23-15,-4 7-3 0,0-21-14 0,0 14-3 16,0 3-20-16,-20 43-67 0,10-36-12 0,-1-3 13 16,2-6 13-16</inkml:trace>
  <inkml:trace contextRef="#ctx0" brushRef="#br0" timeOffset="10851.31">28466 4658 557 0,'-5'18'94'0,"1"-2"-13"0,-1-4 38 0,5-5-7 16,0 0-3-16,-5-2-9 0,5-1-25 15,0-2 4-15,5 0-26 0,4-5-6 0,-2 2-16 16,16-7-24-16,7 4 1 0,-5 0-63 16,5-6-22-16,0-2-36 0,-5 2-103 0,0-2 15 15,-4 8-164-15</inkml:trace>
  <inkml:trace contextRef="#ctx0" brushRef="#br0" timeOffset="11176.12">28814 5231 430 0,'3'2'210'0,"-3"-1"-23"16,9-4-23-16,0 3-23 0,-4-4-5 0,20-8-10 16,-5-5-5-16,-4-1-16 0,7-6-24 0,-2-2 1 15,-5-3-11-15,-2 0 4 0,2-2-14 16,-7-2-3-16,0 3 2 0,-9-2-11 15,5 1 1-15,-5 7 1 0,0 24-5 0,0-15-1 16,0 2-15-16,0 13 1 0,0-12-13 0,0 12 0 16,-9-12 1-16,4 16 4 0,5 2-7 15,0 3 4-15,-5 3-4 0,10 18-4 0,-5-18 0 16,0 9-2-16,0 8-5 0,16 31-11 0,-2-28-6 16,-5-3-17-16,3-1-8 0,1-1 3 0,3-4-33 15,3-2 7-15,-3-3-66 0,-3-9-66 0,4-8-162 16,-17-1 24-16,16 0 20 0,23-34 15 15,-14 10-50-15</inkml:trace>
  <inkml:trace contextRef="#ctx0" brushRef="#br0" timeOffset="11327.84">29115 4472 291 0,'-16'2'200'0,"2"0"-26"0,5 1-34 0,-3 1-15 0,8 1-20 15,-1 1-8-15,1 2-36 0,4 1-6 16,0 0-137-16,4 0-153 0,-4 3 12 0,9 12-145 16</inkml:trace>
  <inkml:trace contextRef="#ctx0" brushRef="#br0" timeOffset="11853.66">28920 6163 331 0,'0'0'199'0,"-5"1"-34"0,5 2-22 0,-4 2-6 0,4 5-31 16,0 1-28-16,0 19-7 0,0-13 9 0,0 12-19 16,0 10-6-16,13 51-11 0,-1-33-31 15,2 10 9-15,2 3-26 0,2 7 14 16,-2 7-3-16,0 7-62 0,12 3 5 0,-12 2-5 15,0 3-12-15,2 0 9 0,-2 3 1 16,7-2 22-16,-7-1-4 0,-7 0-10 0,7-5 12 16,-2-1 1-16,-2-1 4 0,-3-3-6 15,2 1 33-15,-2-5 1 0,-4 1 42 0,4 1 8 16,-2-6-23-16,-7 2 11 0,5 1-3 0,-5-43-2 16,0 20 6-16,0 13-3 0,0 0-3 0,0 4-3 15,0 5 0-15,-16 83-16 0,11-75-8 0,-4 1-4 16,2-1-11-16,-2 5-10 0,-5-2-13 15,-2-1 23-15,2 0 4 0,-2-5-20 0,2 0 38 16,-2-4 20-16,0-3-22 0,3-2 19 16,-1-1-18-16,-2 3-31 0,2 3-50 0,2-1-112 15,3-2-134-15,-2-1-1 0</inkml:trace>
  <inkml:trace contextRef="#ctx0" brushRef="#br0" timeOffset="12018.42">29310 13865 345 0,'0'40'136'16,"0"23"-61"-16,25 88-68 0,-21-68-54 0,1 4-121 15</inkml:trace>
  <inkml:trace contextRef="#ctx0" brushRef="#br0" timeOffset="12170.27">29633 16740 334 0,'-5'35'149'0,"5"-5"-22"0,0-18-83 0,0 4-125 15,0-4-197-15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4:42.002"/>
    </inkml:context>
    <inkml:brush xml:id="br0">
      <inkml:brushProperty name="width" value="0.05292" units="cm"/>
      <inkml:brushProperty name="height" value="0.05292" units="cm"/>
      <inkml:brushProperty name="color" value="#00B050"/>
    </inkml:brush>
  </inkml:definitions>
  <inkml:trace contextRef="#ctx0" brushRef="#br0">4354 2876 314 0,'0'-20'102'0,"0"20"6"0,3-51-16 0,-13 32 22 16,-1 1-38-16,2 4 14 0,0 1-13 0,-10-2-8 16,10 3-6-16,-7-3-9 0,-5 3-13 15,3 0-1-15,-3 3 6 0,3-2-16 0,-5 4-2 0,-4 1 0 16,-1 0-10-16,-2 3 3 0,-2 0-7 15,0 3 6-15,16 0-13 0,-11 0 11 16,-3 0-13-16,-5 0 13 0,-1 0-11 0,-3 0 1 16,4 0-2-16,-1 0 0 0,-3 0 0 0,-37 15 9 15,39-14-3-15,1 1 0 0,1-2 3 0,1 3-4 16,-1 0-11-16,1 0 18 0,2 3-23 16,-2 0 15-16,-1 1-8 0,1 2 6 0,-1 2-1 15,3 2 0-15,-7 4-15 0,5 0 15 0,-1 2-16 16,-1-1 19-16,1 1-17 0,1 2 13 15,2-1 0-15,2-1-1 0,0-1 7 0,5 2-24 16,-3-3 20-16,8 3-7 0,2-4 12 0,-5 1-6 16,-5 2-10-16,3 1 18 0,4-1-14 0,1-1 1 15,-3 5-3-15,0-4 4 0,0 4-16 0,2-1 30 16,3 5-27-16,2-5 14 0,-3-5-12 16,3 5 13-16,3-2-6 0,-3 1-7 0,4 0 3 15,3 0 10-15,0-6-3 0,0 7 17 0,2 1-18 16,2-1-13-16,1-4 19 0,-1-3-5 15,3 0-11-15,-1 0 3 0,1 11 12 0,2-16-5 16,0 4 2-16,0 2 8 0,0-3-11 0,0 8 4 16,0-1 5-16,0 1-9 0,0-5-11 0,0 2 9 15,0-4-15-15,0 1 21 0,0 4-2 16,0 2-4-16,7 26 8 0,-2-29-6 0,-1 7-12 16,5 0 7-16,-4 1-6 0,2-5 1 15,-3 3 13-15,8-3-7 0,-3 3 11 0,0-3-25 16,3 1 13-16,-1 0 7 0,-4-1 10 0,7 1-12 15,-3-1 2-15,3 0-8 0,-3-2-14 0,5 1 16 16,-2-1-1-16,0 1-5 0,2-4 2 16,5 0 6-16,-8-2-5 0,8-2 5 0,0-3-13 15,8 3 10-15,-10-6-5 0,6 0 1 16,5 3-6-16,9-8 2 0,-5 1 10 16,3-2 0-16,2 0-1 0,-2 0 19 0,-1 3-18 15,1-3 4-15,-19 0 1 0,10 0-1 0,4 0 0 16,0 0-10-16,44-15 3 0,-37 9 1 0,2-3 3 15,0-3 3-15,1 3 16 0,3-4 0 16,-1 1-45-16,-7-4 5 0,2 1 23 0,0-1 0 16,2-1-8-16,-7 0-14 0,12 2 2 0,-11-1 2 15,4-1 2-15,-1-1 21 0,-1 1-3 16,-5 2-14-16,0 3 12 0,-2 0 0 0,0-3-13 16,0 1 9-16,2-6-8 0,-5 0 0 15,-1-5 21-15,3-1-1 0,1-5-12 0,0 1 0 16,0-7 0-16,-5-2 0 0,7-5 28 15,-4 2-15-15,-3-3 1 0,-2 2-22 0,-2-2 3 16,-1 2 0-16,-1 1 2 0,-3-2 23 0,-5 3-6 16,0-3 1-16,-4-1-4 0,-4 6 15 0,-3 18-17 15,0-6 31-15,-23-37-32 0,4 31 8 16,-6 4-3-16,-5 4-1 0,-9 7 9 0,0 1-10 16,-4 7 0-16,-10 4-17 0,-7 4 1 15,31 2-27-15,-77 20-25 0,26-8-39 0,-10 3-114 16,-4 6 14-16,-4 1-181 0</inkml:trace>
  <inkml:trace contextRef="#ctx0" brushRef="#br0" timeOffset="1212.01">688 3587 309 0,'0'0'162'0,"-23"0"-26"0,23 0-17 0,-23 0-16 16,-14 36-12-16,7-17-11 0,3 3-9 15,-1 6-31-15,-4 3 1 0,0 7-5 0,2-1-3 16,1 5-2-16,3 3-12 0,8-3 0 0,2 6-2 16,11-9-3-16,-4 4-1 0,9-3 0 15,0-20-2-15,23 42 16 0,-7-21-2 16,5-8-13-16,-3-6 1 0,7-4 0 0,10-5-2 15,-3-8 11-15,2 1-4 0,1-11-9 0,-19 0 13 16,39-21 10-16,-21 6-15 0,-4-9 25 0,0 0-6 16,0-9-16-16,-1-1 18 0,-3-8 1 15,3 1-2-15,-6 2 4 0,-2 6 29 0,-10 0 5 16,3 6-2-16,-9-7 6 0,-3 5-20 16,0 5-7-16,-2 14 9 0,0-5-4 0,0-3-2 15,-34-21 3-15,20 20-4 0,-11 3-15 0,-9 3-16 16,8 0 4-16,-8 8-3 0,13 5-6 15,-13 0 6-15,-42 20-22 0,33-9 1 0,-3 0-3 16,7 7-18-16,9-5-11 0,0 2-13 16,5 2-20-16,4-2-42 0,1-6 9 0,6 3-36 15,9-3-30-15,1-6-82 0,4-3-90 16,4-7 25-16,10-6 15 0,7-5-34 0</inkml:trace>
  <inkml:trace contextRef="#ctx0" brushRef="#br0" timeOffset="1475.91">961 3298 391 0,'4'2'121'0,"1"2"13"0,6 6-22 16,-2 7-38-16,7 1 15 0,-2 1-9 0,11 8 9 15,-4 9-1-15,-3-6-12 0,-2-6-15 0,5 6-16 16,-3 3 12-16,3 1-8 0,-3-2 12 15,8-2-22-15,-6 0 4 0,1-2-16 16,4-1-14-16,-11-1 6 0,7-1 14 0,-8-1-16 0,-1-5-16 16,6 4-5-16,-11-10-21 0,-2-2 14 15,-1 1 0-15,1-6-31 0,-5 0-41 16,0-6-31-16,0 0-115 0,0 0 14 0,-14 4-160 16,3-5 6-16</inkml:trace>
  <inkml:trace contextRef="#ctx0" brushRef="#br0" timeOffset="1625.53">1036 3797 367 0,'0'-5'149'15,"3"-7"-22"-15,3-13-18 0,11 11-16 0,1-4-7 16,-2-3-12-16,2 1-16 0,-2-2-4 0,7 0-12 16,-2-1-13-16,0 7-3 0,-1-8-87 15,3 0-55-15,-7-4-175 0,0 5 6 0</inkml:trace>
  <inkml:trace contextRef="#ctx0" brushRef="#br0" timeOffset="1965.83">1360 3116 306 0,'4'-1'211'0,"-4"-3"-41"16,-4 4-12-16,4 0-18 0,-3 0-25 0,1 1-16 0,-3 3-8 15,-1-2-11-15,1 4-8 0,0 2-4 16,1 1-17-16,-1 14-11 0,-2 2-12 0,3-4 20 16,4-2-16-16,0-19 3 0,0 20-4 15,20 26-4-15,-4-28 0 0,3 4-2 16,1-7-14-16,6 6 10 0,-1-1 0 0,-2-5-4 0,2 0-14 16,5 0 3-16,-5-4 8 0,-4 3 3 15,9-5-1-15,-8 5-4 0,1-4-3 16,-4 5-5-16,-6-10-2 0,-1 2-14 0,-3-3 28 15,0 3-6-15,-2-2-4 0,-2 3 1 0,-5 1 2 16,0 0-12-16,0 3 7 0,0 6-10 0,-25 30 13 16,15-23-10-16,-3 2-25 0,-3-4 5 15,4-4-15-15,-6-5 4 0,2-7-51 0,7-5-89 16,9-2-136-16,-35-17 21 0,10-4-62 0,4-7-11 16</inkml:trace>
  <inkml:trace contextRef="#ctx0" brushRef="#br0" timeOffset="2138.35">1289 2988 343 0,'4'-22'167'0,"12"-7"-42"16,3-2 14-16,3-1-21 0,1 2-48 0,7-3 6 16,0 2-17-16,0-1-8 0,2 4-6 15,2 1-4-15,1 4-64 0,-1 2-16 16,0 2-56-16,-8 1-130 0,-1 6 13 0,-14 3-150 15</inkml:trace>
  <inkml:trace contextRef="#ctx0" brushRef="#br0" timeOffset="2701.5">851 4718 304 0,'4'4'5'0,"5"6"45"0,-2-6 56 0,-2 9-13 15,-5-7 19-15,4-9-26 0,-4 8 1 0,5 4-13 16,-10-6-8-16,15-2 13 0,-6-4-10 15,-4 5-20-15,2-2 16 0,-2-3-14 0,5 1-1 16,-5-5 21-16,9-5-27 0,7-8-6 16,9-4 17-16,10-12-10 0,-1 4 1 0,1-3 1 15,-1 0-16-15,7-5-18 0,3-4 23 16,-3-2-24-16,12-3 14 0,0-4-12 0,-1 2-1 16,3-7-11-16,5 4 17 0,-5-4 1 15,5-4-12-15,-5 7-5 0,-5-1-7 0,1 7-5 16,-8 4 15-16,-2 6 15 0,-2 0-23 0,-9 3 9 15,0 3-12-15,0 8-13 0,-5-2 22 0,0 4-15 16,-2 2-5-16,-7 6 2 0,0 6-45 16,-6 7-27-16,-6 1-8 0,-4 1 20 0,0 0-35 15,0 20-90-15,-9 4-143 0,-7 1 8 0</inkml:trace>
  <inkml:trace contextRef="#ctx0" brushRef="#br0" timeOffset="3103.25">1499 4491 373 0,'5'-4'121'0,"11"-9"-2"0,2 0-16 0,3 1-13 16,0 3-9-16,9-1-11 0,-3 1 1 15,1 4-6-15,-5 4-23 0,-7 1 11 0,2 0-9 16,23 20 10-16,-22-7-11 0,-3 6-19 15,-3 7 20-15,-6 7-2 0,-2 6 9 0,-1 3-27 16,-4-18 13-16,0 8-4 0,-25 46-2 16,16-33-5-16,-12-1 3 0,8-1 8 0,-3-2 11 15,0-5 0-15,-7-3 2 0,2-3 4 0,3-3 1 16,-3-2 18-16,0-7 7 16,10-6-14-16,-7-6 2 0,6-6 0 0,-2 0-18 15,14 0 0-15,0 0-6 0,-25-15-14 0,11 0-10 16,7 0 6-16,5-1-1 0,0 2-6 0,2 2 1 15,16-27-6-15,5 10-13 0,-3 1 4 16,7 0-10-16,5 5 4 0,0-4-17 0,6 3-8 16,1 2-3-16,-5 1-12 0,7 1-27 0,2 1-27 15,-2 3 10-15,5 2-86 0,-3 0-87 16,3 4 21-16,-3 0 17 0,-2-1 19 0,0-2 13 16,-2 2 14-16</inkml:trace>
  <inkml:trace contextRef="#ctx0" brushRef="#br0" timeOffset="4198.17">2036 4538 317 0,'16'-20'63'0,"7"1"-19"0,0-2 7 0,-5-4 0 0,12 2-27 16,0 0 12-16,4 0 9 0,1-3-4 16,1 1-11-16,8 2 0 0,-3-2-12 0,5 1 12 15,-2 0-13-15,8-3-4 0,-1 3-2 16,2 1 13-16,-1 1-11 0,-1 4-2 0,2 1 7 16,4-1 0-16,0 4 16 0,3-5-20 0,-1 5-3 15,3-2 1-15,3 0-21 0,-1 4 12 16,2-3 19-16,-2 2-14 0,5 1 18 0,0-2-17 15,2 1 4-15,-2-1-8 0,-3 1-26 0,3-2 25 16,0 3 2-16,-2-2-8 0,4-2-22 16,-3 6 24-16,1-1 19 0,-2 4-23 0,-5 2-16 15,-1-2 22-15,-3 1 8 0,-5 1 4 16,-3-2-3-16,5 4-3 0,-5 2-3 0,-27 1 3 16,7 0-10-16,9 0 3 0,-2 0 8 0,-3 0 12 15,-6 0-2-15,29 20 0 0,-36-17-3 16,-7 0-2-16,2 2 2 0,-5 0-6 0,-2 0 9 15,0 1 2-15,-2-1-17 0,9 8 14 16,-2-1-2-16,-7 0 13 0,2-2-2 0,-2-2-28 16,0 2-21-16,0 1 9 0,2 8 1 15,2 5 0-15,1-2 2 0,-1 0 1 0,-6 2 1 16,6 1 1-16,1-5-1 0,-3 4 2 0,2-3 12 16,1-1-1-16,-1 0 0 0,3-1 11 15,-7-4-3-15,7 0 0 0,-3-3-3 0,-4 0 0 16,-2-3-1-16,2-1 12 0,-3-1-2 0,3-1-3 15,-2-1-1-15,2 1-1 0,-1 0-1 16,1 1-2-16,-2-2-20 0,2 1 1 0,0-2 40 16,0 2-11-16,9 12-4 0,-5-8 4 0,1-3-13 15,-3-1 7-15,11 6-1 0,-6-7-2 16,-5 2-1-16,-2-3-1 0,-2-1-3 0,-1 1 29 16,-1-2-7-16,-1 0 14 0,2-2 3 0,-1 0-4 15,-3 0 1-15,2 0-14 0,-2 0-13 16,0 0 11-16,0 0 11 0,0 0-27 0,0-6 14 15,0 3-4-15,-2 2 6 0,-1 0-38 16,3-1 3-16,0 1-12 0,-2-2 12 0,0 0-37 16,0 1 4-16,-1 1-35 0,3 1-31 0,-2-1-15 15,-3-4-47-15,1 3-95 0,2-2 15 0,-3 1-112 16</inkml:trace>
  <inkml:trace contextRef="#ctx0" brushRef="#br0" timeOffset="5936.13">3731 4800 293 0,'0'0'116'0,"-30"-24"-13"0,-14-9-26 0,28 17-4 15,0 4 5-15,-4-1-5 0,1 3-10 16,-1-5 8-16,-3 5-18 0,-3 2 3 0,-1 5 13 16,-3-2-16-16,-2 0-13 0,0 3 4 0,14 2-6 15,-8 0-11-15,-8 0 4 0,2 0-2 16,-39 23-13-16,34-13-4 15,3-2 11-15,4 0-6 0,0 3 4 0,-2-5-25 0,7 3 39 16,-1-1-23-16,-1-1 6 0,6 3-3 0,3-4-8 16,2 1-18-16,-5 2 24 0,7 1 1 0,-6 2-4 15,-3 3-19-15,2 3 21 0,-4 0-3 16,0 3-5-16,4 0 4 0,-2 0-9 0,3 6 16 16,-1-3-7-16,0 1-15 0,3-2 7 15,-3 3 5-15,8 0 5 0,-6 0-11 0,1 0 9 16,2-1-18-16,-2-3 10 0,4 3 10 15,-2 1-3-15,4 2-6 0,-1 2-9 0,3-3 11 16,1 2 3-16,-2 2-2 0,8-1 4 0,-6 0 0 0,7 4-23 16,0-2 22-16,2-16-10 0,0 10 12 15,0 5-24-15,0 1 17 0,0 3 4 0,0-1 9 16,0 0-31-16,16 38 27 0,-12-39-22 16,3 0 13-16,-2 4 16 0,4-7-13 0,0-2-18 15,0 1 3-15,3 0 29 0,4-4-14 0,-2-1 2 16,4-3-12-16,3 0-3 0,-1-3 2 15,3 0 12-15,0 1-9 0,2-5-6 0,0 4-2 16,-2-5-3-16,3-2 36 0,-3-2-30 0,2 1 4 16,0 2 26-16,0-3-14 0,5 0 5 0,-2-3-6 15,4 1 15-15,-7 1-9 0,5-4-3 0,-3 0 0 16,1 0-11-16,4 0 2 0,-14-3 6 16,12 3 12-16,-9-3-19 0,4-1-12 0,5 2 20 15,-1-2-12-15,-3 0 12 0,-13 0-4 0,8 0-12 16,7 0 28-16,-1 0-14 0,3 0-14 15,0 0 20-15,27-16-12 0,-25 14-14 0,-4-4 7 16,4 3 13-16,-7-4 7 0,5 2-6 16,4-2 7-16,-9-1-19 0,10-1 15 0,-5 1 0 15,-1 1-5-15,6-12-10 0,-8 5 10 16,8-4 3-16,-8 0-7 0,8-3 12 0,-3 0-10 16,-7-4-4-16,5 1 8 0,-10 3 7 0,6 3 3 15,-1-1-8-15,-4-4 2 0,1 1-20 0,-3-1 22 16,1 1-5-16,-1-4-6 0,-1-2 8 15,-2-1-8-15,0-2-2 0,0-5 5 0,-2-2-14 16,-3 0 10-16,-1-1-8 0,-6-5 13 16,-4-5 5-16,3 1-3 0,-3 24 0 0,0-11-13 15,-21-44 14-15,9 34-4 0,-4 2 16 0,0-2-8 16,-2 3 6-16,-5 0 4 0,2 4-2 0,-4 1 11 16,-5 4-7-16,-4-1-7 0,0 5 0 15,-3 2 7-15,-2 2-12 0,-9 3-3 16,2 3 4-16,0 9-9 0,-2 1-11 0,-3 6-15 15,1 3-13-15,20 0-19 0,-9 0 7 0,-48 15-51 16,39-3-31-16,2-2-72 0,-2 5 16 16,7-6-176-16,-5 5 15 0,-2-1 7 0</inkml:trace>
  <inkml:trace contextRef="#ctx0" brushRef="#br0" timeOffset="6549.57">43 6543 377 0,'-9'0'230'0,"5"0"-20"0,-3 0-52 16,7-3-27-16,-9 9-7 0,13 5-12 15,1 6-4-15,2 9-13 0,2 1-22 0,9 7-3 16,3 4-1-16,-1 2-21 0,10 4 11 16,-9 1-1-16,4 1-8 0,-2-1 3 0,11 3-13 15,-13 3-10-15,9-3 4 0,4-3-3 16,-4-3-10-16,-2 0-5 0,-5-5-16 0,2-4-5 15,-5-6-20-15,1-2-21 0,-7-11-15 0,2-1 6 16,-2-5-74-16,-5-8-21 0,-9 0-106 0,7-29-97 16,-7 11 35-16,0-4 9 0</inkml:trace>
  <inkml:trace contextRef="#ctx0" brushRef="#br0" timeOffset="6883.89">472 6817 304 0,'9'26'185'0,"3"-7"-42"0,2 5 1 0,-3-3-8 0,3 0-22 15,6 0-3-15,-1-3-21 0,1-4 11 16,-4-3-9-16,7 0-16 0,-2-5 13 16,-5-5-9-16,-16-1 3 0,21 0-1 0,13-19 4 15,-16 7-16-15,-6-6-3 0,2-4-7 0,-1-4-4 16,-6-4 2-16,-2-1-8 0,-5 2 10 0,5-5-6 15,-5 19-6-15,0-12 16 0,-26-24-7 16,8 28-9-16,-7 1-11 0,0 7-2 0,-5 3 5 16,0 4-3-16,0 5-6 0,14 3-9 0,-5 0 5 15,-31 18-20-15,26-6 4 0,1 5-26 16,5 1 0-16,6 0-22 0,-7 4-13 0,7 7-12 16,8-14-26-16,6-3 9 0,0 1-51 0,0 4-28 15,25 13-71-15,-25-21-115 0,4-3 24 16,12-8 22-16,-6-2 15 0,1-8 6 0</inkml:trace>
  <inkml:trace contextRef="#ctx0" brushRef="#br0" timeOffset="7131.48">786 6242 287 0,'5'-5'207'0,"-5"1"-3"16,5 6-27-16,-5 2-29 0,9 5-5 0,-5 5 0 15,3 5-19-15,-2 2 3 0,9 4-17 16,-3 1-3-16,3 1-14 0,-3 3-23 0,8 4 1 16,-3-4-4-16,0 2-5 0,2 1-5 0,-2 2-18 15,5 0 10-15,-3-5-13 0,-4-3-22 16,-3 0-10-16,3-6-26 0,-3 0-5 0,-1-6-21 0,-10-6-22 16,11 3 5-16,-6-7-49 0,-5-5-72 15,0 0-95-15,-16 4 20 0,2-13 19 0,-2 0-74 16,-3-6-9-16</inkml:trace>
  <inkml:trace contextRef="#ctx0" brushRef="#br0" timeOffset="7310.98">805 6613 274 0,'0'-9'236'0,"2"-1"-42"0,0-5-27 0,1-3-15 0,6 0-14 15,0-4-22-15,7-7-12 0,5 1-21 16,2-2-2-16,-3 1-14 0,10-2-26 0,-5 4-24 15,0-3-16-15,1 0 5 0,-1 3-24 16,5-1 2-16,-12 6-101 0,-2-6-49 0,0 0-115 16,-7 4-30-16,0-3 8 0</inkml:trace>
  <inkml:trace contextRef="#ctx0" brushRef="#br0" timeOffset="7563">1075 5811 340 0,'-4'0'143'0,"1"9"12"16,6-5-35-16,-3 4-42 0,0 6-2 0,4 6 19 15,5-5-19-15,3 14 9 0,2-1-13 16,-3 0-4-16,7 4-4 0,3 2-3 0,2 2-6 16,-2-1-2-16,-1-2 3 0,1 2-24 15,9-4 7-15,-7 0-6 0,2-2-10 0,0 1-4 16,-4-1 18-16,-1 0-3 0,6-6 3 0,-8-3-31 15,-7-2-18-15,3-4-1 0,-7-4-14 0,0-1-8 16,-5-1 2-16,3-2-54 0,-5-2-48 16,0-4-97-16,0 0-107 0,0 0 24 0,0 0 0 15</inkml:trace>
  <inkml:trace contextRef="#ctx0" brushRef="#br0" timeOffset="10711.54">1245 5827 261 0,'0'0'161'0,"0"-22"-23"0,0 22-18 16,5-56-12-16,4 32-30 0,2 3 13 15,3 3-6-15,-5-3-37 0,-2 4 36 0,2-3-38 16,5 3 0-16,-3 7-23 0,-1-3 25 0,-1 2-21 16,-2 1 7-16,6-4 4 0,-6 2-26 15,2 3 16-15,-4 2-6 0,0 2 3 0,-5 1-7 16,4 1-16-16,-2-2 16 0,1 1 20 0,-1 2-15 15,0 1 5-15,1-2-39 0,-3 0 20 0,0 1-9 16,0 2 2-16,0-4-7 0,0 2 1 16,4 1 2-16,-4 1-62 0,0 0-3 0,0 0-26 15,0 0-40-15,0 0-91 0,0 0 15 16,0 0 11-16,14 15 8 0</inkml:trace>
  <inkml:trace contextRef="#ctx0" brushRef="#br0" timeOffset="11407.03">1538 6314 296 0,'0'4'187'0,"0"-1"-25"0,5-2-22 0,-5 3 10 0,0-4-34 15,5-1 3-15,2-4-35 0,-3 0 4 0,10-13-23 16,2-5-13-16,-2 0 8 0,6 0-2 16,-4-2-2-16,-2 4 2 0,4-4-19 0,-1-5 11 15,-1 0-15-15,-7 3-5 0,9 0 5 16,-6 5 0-16,6 2-18 0,-2 3 13 0,-9 2-30 16,7 7 18-16,-5 0-11 0,2 2 1 15,-2 3-6-15,-9 3 19 0,0 0-11 0,12 0 4 16,20 24-10-16,-21-13-4 0,5 5 1 15,-6 3 12-15,-1 2-20 0,-2 5 2 0,-3 1 5 16,-4-5 13-16,3 7-8 0,-3-14 6 0,0 7 15 16,-23 34-12-16,9-26 10 0,-2 4-7 0,-5 2 11 15,3-5-7-15,-3-1-7 0,-4 0 23 16,0-1-19-16,0-1 9 0,-1 2-4 0,6-5 4 16,-10-3 0-16,7 1-11 0,7-3-18 0,-2-5 18 15,6-5-16-15,3 1-16 0,0-7-20 0,2 1-33 16,2-1 5-16,1 2-72 0,4-5-57 15,0 1-136-15,-5-2 24 0,5 0-47 0,0 0 10 16,0 0 6-16</inkml:trace>
  <inkml:trace contextRef="#ctx0" brushRef="#br0" timeOffset="11971.05">990 7512 406 0,'-4'1'162'0,"-3"1"-20"0,5 2-22 16,-5 1 11-16,2-4-44 0,1 0 11 0,4-1 3 16,0 0-27-16,-5 3 5 0,5-7-20 15,0 4 10-15,0 0-17 0,5 0-19 0,-5-1 8 16,0 1-10-16,0-5 7 0,4 5 1 0,1 0 7 16,-5 0 11-16,0-2-18 0,4-3-2 0,3-4-4 15,2-4 10-15,1-2-14 0,6 0 2 16,-7-5-9-16,11-10 11 0,3 11-11 15,-7-1 7-15,0-7-15 0,10-1 1 0,-8-5-3 16,14 0 14-16,0-6-12 0,0-5 3 0,7 3-9 16,3-4 3-16,-6 0-7 0,6 0-2 15,-3 0 4-15,2-1 7 0,0 0 0 0,-2 2-3 16,5 3-11-16,-8 7 5 0,3-5-7 16,0 6 4-16,0 1-2 0,-2 2 6 15,-3 3 0-15,1 1-5 0,-3 3 0 0,0-2 2 16,-4 1 8-16,-1 7-23 0,-6 2 7 0,-3-1 12 15,-7 7-3-15,-4 0-10 0,0 4 12 16,0-2-3-16,-2 4 2 0,-1 1 2 0,-4 2-9 16,0 2-28-16,0 1-13 0,0 0-6 0,-4 3-22 15,-1 3 7-15,1-2-70 0,-1 14-49 16,-7-9-105-16,1 8-60 0,-3 2 26 0,0 1 11 16</inkml:trace>
  <inkml:trace contextRef="#ctx0" brushRef="#br0" timeOffset="12519.29">1470 7385 298 0,'-5'1'192'0,"3"1"-32"0,-3-2-4 16,5-2-39-16,0 2 2 0,0-6-8 15,0 0-31-15,0-1 13 0,7-2-14 0,-5 0-7 16,10-12-12-16,2 3-6 0,2-2 3 0,4 4-15 16,1 2-17-16,-3 4 21 0,1 3-16 0,-3 6-12 15,-16 1 3-15,13 0-7 0,-1 0 10 16,9 17-11-16,-3-2 14 0,-7 9-28 0,5-5 19 16,-6 5 10-16,-1 3-14 0,-5 3 10 15,-4-3-8-15,0 8 4 0,0-21-1 0,0 9 5 16,0 4 5-16,-18 27 9 0,7-30-18 0,6 0 13 15,-7-3 0-15,-1 0 17 0,4-6 20 0,2-2-17 16,2-4 8-16,-4-1 4 0,-3-4-13 16,3 1-5-16,0-1 1 0,0-4 3 0,4 1 0 15,5-1-9-15,0 0-12 0,-16 0-4 0,16 0 5 16,-11 0-11-16,11 0 0 0,-23-20-6 0,18 14 3 16,5-2 1-16,-2 1-2 0,0-4 3 15,6-11-19-15,10-2 11 0,2 1-1 16,2-2-5-16,3 0-6 0,4 2 1 0,1 2 7 15,-1-4-14-15,2 2-1 0,1 2 4 0,-1 0-3 16,1-1-6-16,-3 4 5 0,-2-1-3 0,2 0 8 16,-6 9-7-16,-1-8-2 0,-4 7-5 15,-1 1-3-15,-3 1 1 0,-4 0 0 0,4 3-11 16,-6 3 10-16,1 0-16 0,-3 2-6 16,0-1-12-16,1 0-1 0,-3 2-8 0,4 0-18 15,-4-1-6-15,0 1 8 0,0 0-49 0,0 0-65 16,0 6-136-16,-4-6 25 0,4-1 21 15,-3 1 14-15,-1-4 13 0</inkml:trace>
  <inkml:trace contextRef="#ctx0" brushRef="#br0" timeOffset="13246.81">552 8637 486 0,'0'0'124'0,"21"0"25"16,13-11-32-16,-24-7-5 0,8 2-31 0,-7-5 9 15,10-4-9-15,-3-1-11 0,-6 6-4 0,2 1-17 16,-3 1-2-16,3 2-4 0,0-2-30 16,-7 6-5-16,2 8 0 0,-5 1-88 15,-4 3-24-15,0 0-65 0,7 8-88 0,-14 5 12 16,3-1 10-16</inkml:trace>
  <inkml:trace contextRef="#ctx0" brushRef="#br0" timeOffset="13428.92">681 8807 385 0,'0'5'166'0,"4"-5"-44"0,-1 0 10 0,-1-1-3 15,5-6-3-15,7-3-20 0,-3-7-8 16,7 4-40-16,-1-5 32 0,1-9-31 0,-2-3-15 15,9-3-10-15,-4 0-39 0,2 2 2 0,-7-5-48 16,4-3-85-16,-15-1-96 0,4 5-94 16,-2 1 21-16</inkml:trace>
  <inkml:trace contextRef="#ctx0" brushRef="#br0" timeOffset="13628.5">892 8135 212 0,'2'7'174'0,"0"7"-16"0,8-5-18 0,1 13-6 0,-2-7-37 16,5 6 18-16,2 0-7 0,-2 8-1 0,6-16-20 16,-1 11-6-16,-3-2-2 0,9-2-19 15,-4 3 13-15,-8-7-28 0,3 1 5 0,-2-1-5 16,-2-5-21-16,1 5 12 0,1-4-18 16,-2-3-29-16,-3-3-14 0,0-2-2 0,-2 1 2 15,2-2-60-15,-9-3-31 0,0 0-53 0,0 0-66 16,0 0-83-16,21-24-8 0</inkml:trace>
  <inkml:trace contextRef="#ctx0" brushRef="#br0" timeOffset="14042.62">1114 8011 452 0,'-9'-3'214'0,"4"0"-11"0,1-2-30 15,-1 5-18-15,-2 3-40 0,-2 3 4 0,9 6-27 16,-9 2 7-16,2 2-10 0,-2 4-14 0,9-1-3 15,0-19-13-15,0 14-9 0,0 4-10 16,25 12-1-16,-6-17-5 0,-8-3-9 0,5-3 9 16,-2 0 3-16,7 3-14 0,1-2 5 15,-5-2 2-15,3-2-26 0,-6-2 23 0,2 2-5 16,-7-2-7-16,3 1-10 0,-8-2 10 16,5 1-8-16,1 0 5 0,-4-1-8 0,-1 2 15 15,0 0-12-15,-1 0 16 0,1-2 5 0,-5 4-9 16,0-1-8-16,0-1 6 0,0-3-3 15,0 0-6-15,0 11-13 0,-16 6 14 0,11-10-1 16,-4-1-9-16,4 1-13 0,1-2 15 0,4 0-8 16,-5 0 6-16,1-2-19 0,-3-1-4 15,2-2-11-15,1-5 0 0,4-4-15 0,-10-16 13 16,8-5-8-16,0-3 10 0,-1-8 11 16,-1-2-9-16,-1-4 1 0,5 1-28 0,-4 0 12 15,4-1 17-15,0 25 5 0,0-8-7 16,0-1 10-16,0 0-3 0,0 5-8 0,0 3 3 15,0 7-58-15,0 1-13 0,0 6-50 0,0 9-62 16,0-11-127-16,0 11 9 0,-14-18 22 16</inkml:trace>
  <inkml:trace contextRef="#ctx0" brushRef="#br0" timeOffset="14363.95">1270 8739 348 0,'5'7'182'0,"-1"-4"-43"15,1-3 0-15,0-3-21 0,11-12-4 16,0-7-11-16,-3-1-8 0,8-8-15 0,-3-5-18 16,3 3 5-16,0-6 2 0,6 4-12 0,-4-2-9 15,0-2 1-15,7 11-18 0,0-5-18 16,-5 3-13-16,0 4 0 0,5-1-58 0,-9 8-8 16,-1 1-58-16,-6 3-72 0,0 4-107 15,-7 5-18-15,-7 2 8 0</inkml:trace>
  <inkml:trace contextRef="#ctx0" brushRef="#br0" timeOffset="14655.32">1538 8597 351 0,'0'5'145'0,"5"-2"-2"0,4-3-18 16,-2 0 2-16,-2 0-37 0,4-1 1 0,2-2 14 15,-1-1-24-15,-1 3 0 0,4 0-14 0,-13 1 6 16,21-6-34-16,-9 6 28 0,-12 0 1 15,0 0-7-15,9 0-15 0,4 0 35 0,4 16-22 16,-1 2 8-16,-7 6-4 0,-5-6-7 16,6 3 4-16,-4 2-3 0,-1-4-15 0,-5-4 9 15,0-3-12-15,0-2-3 0,0-10-13 16,0 0-3-16,0 0-15 0,0 12 4 0,0-12 6 16,16 11-10-16,-7-14-5 0,14-15-14 0,0-3 7 15,0-7-27-15,7-2-44 0,-5 0 7 16,5 0-41-16,-10 0-87 0,1 6-141 0,-7-11-21 15,-5 7 27-15,-4-4 3 0,-5 19 15 16</inkml:trace>
  <inkml:trace contextRef="#ctx0" brushRef="#br0" timeOffset="15287.72">1144 7911 310 0,'0'-11'105'0,"5"2"-14"0,-5 3 71 16,-5-3-26-16,5 2 11 0,0 5-1 0,0-1-9 16,-9 0-17-16,9 0-18 0,-5 3-2 0,5-5-13 15,-7 10-16-15,3 2-9 0,-10 4-6 16,9 4-2-16,1 3 1 0,-3 6-7 16,2 0-7-16,1 0-5 0,-1 5-5 0,5-18-8 15,0 12 6-15,0 1-8 0,0 3-8 0,0 0 2 16,25 22 8-16,-11-28-30 0,-2-9 14 15,6 1-21-15,-2-4 14 0,2-4-10 0,12-2-23 16,0-3 30-16,2 0 4 0,-13 0-14 16,6 0-10-16,30-15-14 0,-25 10 26 15,-5-2 2-15,-5 4 0 0,-6 0 12 0,-2 1-7 0,-3 1 13 16,-5-2 14-16,1 3 9 0,2 0-9 16,-7 0-8-16,0 0-4 0,2 9 14 0,-4-6-17 15,2 4 3-15,-12 10-4 0,1-1 4 0,2-2-13 16,-5 4-16-16,3-3-15 0,-3 1-28 15,5-2 6-15,2-2-150 0,-2-4-154 16,4 0 24-16,0 0 14 0,-1-4 15 0</inkml:trace>
  <inkml:trace contextRef="#ctx0" brushRef="#br0" timeOffset="15966.17">1339 9204 244 0,'5'0'110'0,"4"-1"-18"16,-5 1-12-16,3 1-4 0,-2-1-12 0,4 2-6 15,-4 1-6-15,1 0 60 0,4 0-3 16,-4 1-8-16,1 2-12 0,9 14 2 0,0-1 5 16,-6 1-15-16,-1 5-7 0,2 1 1 15,-6 2-6-15,9 0-13 0,-10-2-3 0,3 10-23 16,-2-3 8-16,4 0-2 0,-5 3 3 0,3 4 2 15,-2-5-12-15,4-2-15 0,-9-6 18 0,5-5-15 16,2 2-5-16,-3-10-36 0,1-4 4 16,-1-3 9-16,1-3-40 0,2 0 6 0,-7-4-51 15,0 0 19-15,0 0-9 0,23-18-59 16,-16 9-107-16,-3-15-66 0,1 0-13 0,4 3 8 16</inkml:trace>
  <inkml:trace contextRef="#ctx0" brushRef="#br0" timeOffset="16883.58">1708 9242 345 0,'5'4'236'0,"-1"2"-26"0,1-1-19 0,-3-2-29 16,3-1 8-16,-5 0-18 0,2 1-2 0,0-1-20 16,-2 1-1-16,0-1-22 0,5-1-3 15,-5 0-20-15,0 2 3 0,0 0-23 0,5-3-7 16,-5 0-14-16,0 0-21 0,4-3-26 0,-2-1-25 16,3-2-33-16,-3 1 8 0,1-2-121 15,-1-1-64-15,0 1 19 0,3-4 16 0,-5 1-130 16,0-2 16-16,4 1 8 0</inkml:trace>
  <inkml:trace contextRef="#ctx0" brushRef="#br0" timeOffset="17225.12">1956 8932 455 0,'0'-5'303'0,"0"2"-19"0,2 0-20 15,-2 2-29-15,0-2-23 0,2 3-38 0,-2 0-18 16,-2 3-2-16,0-2-36 0,2 5-7 0,-5 2-8 15,1 2-6-15,-1 1-11 0,5-1-18 16,-5 15-13-16,5-5-13 0,0-20-14 0,0 15-1 16,0 1-3-16,0-1 8 0,0-3-8 15,21 23-9-15,-12-20-11 0,-4-1 13 16,11 5 6-16,-2-3-20 0,2-4 3 0,2 0 2 0,-2-4 13 16,-7 1-25-16,12 4 15 0,-7-2-7 15,-5-2 4-15,2-3-1 0,3 10-8 0,-7-8 5 16,2-1 0-16,0 1 4 0,-4 1-8 15,-1 1 8-15,-4 1 6 0,3-2-9 0,-3 1-6 16,0-10 11-16,0 11-9 0,0-2-28 0,0 1-23 16,0-10-8-16,0 15-27 0,0-5-47 0,-21 10 13 15,17-16-131-15,-1-3-145 0,-4-1 0 16,2-2 46-16,-14-13 0 0,3-7 15 0,2-4 4 16</inkml:trace>
  <inkml:trace contextRef="#ctx0" brushRef="#br0" timeOffset="17343.59">2116 8785 483 0,'-4'-18'219'0,"4"6"-51"0,0 0-12 0,4 3-5 15,-4-4-35-15,0 1-56 0,21-29-41 0,-5 17-1 16,-2-10-154-16,2-1-184 0,-2-1 13 16,2-1-40-16</inkml:trace>
  <inkml:trace contextRef="#ctx0" brushRef="#br0" timeOffset="17804.55">1353 9262 210 0,'-19'21'175'0,"-1"-1"-31"0,4 1-22 0,-3-3-73 0,-6 17-26 16,0-10-97-16,7-4-186 0</inkml:trace>
  <inkml:trace contextRef="#ctx0" brushRef="#br0" timeOffset="20590.75">4811 6462 275 0,'0'0'164'0,"0"0"-17"0,0 0-10 16,0 0-47-16,0 0 7 0,0 0-15 16,0 0-14-16,0 0-17 0,0 0 7 0,0 0-18 15,0 0-4-15,0 0 7 0,0 0 1 0,0 0 2 16,0 0 2-16,7-13-11 0,4 16-2 0,0-2 12 16,19 0-3-16,7 1-7 0,2-2-5 0,2 2-2 15,-16-2 3-15,14 0 3 0,10 0-12 16,3 0-12-16,3 0 10 15,3 0 6-15,1 0-6 0,8 0 3 0,-3 0-15 16,5 0 1-16,-3 0 5 0,74-17-8 0,-78 17-10 16,7-1 17-16,-3-2-8 0,-4 3 1 0,-2-2-12 15,-5 1 8-15,-2 0-6 0,2-1 5 0,-5 0-9 16,-4-2 27-16,-7 4-15 0,-2-2-2 16,-12-2-2-16,0 4 2 0,-4-2-4 0,-21 2 7 15,14 0-8-15,-5 0 9 0,-9 0 5 16,13 0-2-16,-13 0 7 0,14 0-11 15,-14 0 13-15,9 0-3 0,-9 0-14 0,0 0 22 0,12 0-11 16,-12 0-12-16,0 0 3 0,0 0 0 16,11 0-23-16,-11 0-2 0,0 0 3 0,0 0-131 15,0 0-145-15,0 0 20 0,14-10-77 16,-21-17 11-16,-2 1 2 0</inkml:trace>
  <inkml:trace contextRef="#ctx0" brushRef="#br0" timeOffset="30374.76">10259 2712 265 0,'0'0'71'0,"0"0"-1"15,-23 0 10-15,23 0-27 0,0 0-14 0,0 0-15 16,0 0 14-16,0 0-3 0,0 0-15 16,0 0 1-16,-21 0 3 0,-2 15-5 0,21-13 3 15,0-2-20-15,0 0 31 0,2 0-15 16,0 0-10-16,0 0-5 0,0 0-4 0,0 0 10 16,0 0 9-16,2 0-1 0,2 0 15 0,3 1-17 15,3 2 12-15,1-3-8 0,28 8-22 16,0-5 5-16,2 0 16 0,10-3-9 15,-3 1 2-15,-25-1 23 0,16 0-38 0,7 0 22 16,-1 0-8-16,6 0-8 0,59-15-16 16,-50 8 33-16,-1 4-17 0,8 0 19 0,-3-3-16 15,0 0-10-15,3 0 4 0,-5-3 17 0,2 6-17 16,-5-4 1-16,-1 0-6 0,-3 4-10 0,-5-1 11 16,3-1 15-16,0 2-11 0,-12 2 14 15,-2-5 10-15,0 3-4 0,-12 1-38 0,-6 2 12 16,-3-1 3-16,-2-1 9 0,-4 1-5 15,-3 1-10-15,-2-1 2 0,2 1 0 0,-9 0-92 16,0 0 115-16,14 0 24 0,-5 0-4 0,-9 0 25 16,12 0 5-16,-12 0-11 0,0 0-7 0,11 0 4 15,-11 0-20-15,0 0 11 0,11 0 1 0,-11 0-20 16,0 0 12-16,0 0-17 0,0 0 0 16,0 0-3-16,0 0-30 0,12 0 1 0,-12 0-6 15,0 0-43-15,0 0-45 0,14 7-147 16,-14-9 15-16,-3-2-128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5:23.818"/>
    </inkml:context>
    <inkml:brush xml:id="br0">
      <inkml:brushProperty name="width" value="0.05292" units="cm"/>
      <inkml:brushProperty name="height" value="0.05292" units="cm"/>
      <inkml:brushProperty name="color" value="#00B050"/>
    </inkml:brush>
  </inkml:definitions>
  <inkml:trace contextRef="#ctx0" brushRef="#br0">15726 6504 272 0,'0'0'101'0,"0"0"-9"0,-23 0-1 15,23 0-12-15,0 0 13 0,0 0 10 0,-42-13-21 16,40 14-10-16,0 1-7 0,2 1-14 16,-2-2 10-16,2-1 12 0,-3 2-21 0,1-1-15 15,2 0-17-15,0 1 20 0,-2-2 0 0,4 0-31 16,-2 5 13-16,2-3 8 0,3 1-19 15,-1 1 7-15,17 10 3 0,7-2-2 0,4-4 7 16,2 2-7-16,7-3-20 0,7 4 34 16,-2-4 7-16,5-5-15 0,2 0 3 0,6-2-23 15,-22 0 10-15,20 0 1 0,12 0-8 16,11 0 3-16,97-21-21 0,-76 13 20 0,-7 1 4 16,2-2-5-16,7 2 15 0,-7 0-38 0,1 6 36 15,-1-3-42-15,0 2 47 0,-4 0-24 16,-48 2 0-16,22 0 14 0,8 0-16 0,4 0-8 15,-3 0-6-15,77 20-5 0,-81-13 29 16,-7-2-7-16,0 1 3 0,-7-1-1 0,-6-2 4 16,4 2 4-16,-7-4 3 0,-7 3 8 0,1-3-9 15,-17-1 4-15,0 5-1 0,-4-3 13 16,-5-2 8-16,-3 0-15 0,-3 0 9 0,-3 2-3 16,-1-2 1-16,1 0 1 0,-7 0-2 0,0 0 7 15,0 0-12-15,0 0-5 0,12 0 7 0,-12 0-3 16,0 0-20-16,11 0 5 0,-11 0-3 0,0 0-7 15,0 0-33-15,0 0 6 0,12 0-48 16,-12 0 7-16,0 0 6 0,0 0-68 0,0 0-81 16,0 0-148-16,16 2 15 0,-19-6 13 15,-1 0 20-15</inkml:trace>
  <inkml:trace contextRef="#ctx0" brushRef="#br0" timeOffset="1820.68">26141 6179 333 0,'0'0'112'0,"0"0"-10"0,0 0-11 0,0 0 35 16,0 0-16-16,0 0-14 0,0 0-40 15,0 0-10-15,0 0 14 0,0 0-12 0,0 0-14 16,0 0-3-16,0 0-4 0,20 0 19 16,-20 0-24-16,62 5-1 0,-46-5-3 0,9 0 0 15,14 0-2-15,0 0-2 0,58-18-5 16,-47 13 7-16,10 1-4 0,9-1 1 15,-5-2-1-15,16 1-3 0,0-3-25 0,5-2-14 16,0 2 21-16,4-6-6 0,5 8-2 16,3-5-23-16,1 0 20 0,-4 3-17 0,-2-2 30 15,-2 1-32-15,-1-5 54 0,-6 4 1 0,-3-2-49 16,5 2 27-16,-10-3-3 0,-6 2 21 0,-2 3-35 16,-8-2 5-16,1 1-18 0,-10-3-6 15,-2 4 4-15,3 1 14 0,-12 2-5 0,2-2-2 16,-6 0-38-16,-15 4-31 0,3-2-64 0,-11-1-91 15</inkml:trace>
  <inkml:trace contextRef="#ctx0" brushRef="#br0" timeOffset="7806.22">25714 11407 299 0,'0'0'198'0,"0"0"-46"0,0 20 7 16,0-20-55-16,0 0 21 0,0 0-38 0,0 0-8 15,0 19-8-15,23 4 3 0,-14-20 5 16,0 1-8-16,1-2-12 0,15 5-4 0,7 1 0 16,2-4-11-16,5 2-5 0,0-1-5 15,7-2-8-15,2-3-7 0,7 1 7 0,0 0-3 16,-27-1-5-16,25 0-4 0,6 0 11 16,12 0-12-16,12 0-5 0,4 0-16 0,103-18 9 15,-77 11 0-15,1-3-6 0,1-1 8 0,4 2-23 16,-4-3 13-16,2 3-6 0,-3-1-13 15,-1 1-7-15,-3 3 18 0,0 3-6 0,-11-3-6 0,-3 3 4 16,-2-2 2-16,-9 1 17 0,-5-1 2 16,-11 2-1-16,-10 2 2 0,-4-2-3 0,0 3 24 15,-11-2-24-15,-7 2-14 0,-3 0 16 0,-4-4 19 16,-9-1-24-16,-8 4 3 0,-1-5-25 16,2 2 4-16,-5-1-50 0,2 0-16 15,-6 2-43-15,4 0-84 0,-4 2-97 0,1-2-6 16,-6 2 9-16</inkml:trace>
  <inkml:trace contextRef="#ctx0" brushRef="#br0" timeOffset="8451.96">25581 11997 334 0,'0'7'140'0,"5"0"-28"0,-5-1 9 15,2-2-10-15,7-1-36 0,0-1 10 16,3-1-37-16,20 7 35 0,9-8-1 0,-22 0-31 16,13 0-24-16,7 0 17 0,45-15-3 15,-33 9-7-15,-3 0 3 0,3 0-21 0,8-2 14 16,8 4-5-16,1 1-3 0,6 1 3 15,8 1 7-15,8 1-32 0,-42 0 37 0,21 0-33 16,16 0 21-16,11 0-20 0,2 0 5 16,8 0-10-16,-1 0 2 0,6 0 6 0,-4 0-4 15,104-14-7-15,-112 10-4 0,-1 1 12 0,-10 0-10 16,6 3 0-16,-10-5-9 0,-1 4-5 0,-7-2 13 16,-8-2-4-16,-6 1 21 0,-2-1 0 0,-5 2-3 15,-2-1-28-15,-3 2 3 0,-13-5-132 16,-7 4-160-16,-12 0-15 0,-18 3 7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7:39.515"/>
    </inkml:context>
    <inkml:brush xml:id="br0">
      <inkml:brushProperty name="width" value="0.05292" units="cm"/>
      <inkml:brushProperty name="height" value="0.05292" units="cm"/>
      <inkml:brushProperty name="color" value="#00B050"/>
    </inkml:brush>
  </inkml:definitions>
  <inkml:trace contextRef="#ctx0" brushRef="#br0">23923 3007 232 0,'32'0'83'0,"33"30"-31"0,-49-30-3 16,9 0-9-16,7 0 13 0,2 0-23 16,1 0 4-16,-1 0-21 0,5 0 21 0,2 0-8 15,44-19 7-15,-39 16 15 0,2-2-31 16,-2-4 6-16,5 5-19 0,4-2 31 0,-10 1 4 15,8 1-13-15,0-2-23 0,0-3-11 0,6 4 42 16,1-1-29-16,-5-4-7 0,9 4-7 0,-7 1 20 16,3-2 1-16,0-1 14 0,2 2-24 0,2 2-9 15,-5-2 32-15,-1 1-29 0,4 1-6 16,-5-2 34-16,-4 2-16 0,9 2 6 16,-7-2-13-16,2 1-1 0,-2 2-4 0,5 1 0 15,-10-1 12-15,5-2-1 0,0 3-5 16,-2-1 24-16,0 1-22 0,-1-5-19 0,6 5 18 15,-6 0-1-15,4 0-4 0,-31 0 11 0,14 0-25 16,7 0 18-16,2 0-9 0,7 0-12 0,-2 0 3 16,-1 0 23-16,3 0-2 0,0 0-5 15,0 0 18-15,-6 0-19 0,1 0-16 0,-4 0 15 16,2 0 22-16,2 0-24 0,-4 0 13 16,48 6-9-16,-52-2 11 0,6 1-6 0,-2-1-19 15,-3 0-1-15,3-2 14 0,0 5 2 0,2-3 11 16,2-1-17-16,-6 0 11 0,2 1-10 0,0-1 7 15,-3-1-8-15,-1 0 2 0,1-1 3 16,-2 2-11-16,3-3 8 0,-10 5-8 0,8-5 15 16,-8 0 12-16,-13 0-11 0,9 0-1 0,-1 0 2 15,6 0-20-15,4 0 32 0,-5 0-17 16,7 0-1-16,-2 0 0 0,-4 0-6 0,-3 0 15 16,2 0 1-16,1 0-14 0,-1 0 11 0,0 0-5 15,-4 0-21-15,7 0 16 0,-7 0 25 16,4 0-17-16,-4 0-5 0,0 0-4 0,4 0 10 15,-9 0-12-15,5 0 5 0,0 0-3 16,-5 0 9-16,0 0 11 0,-4 0-20 0,2 0 12 16,-2 0-8-16,4 0 0 0,0 0-9 0,5 0 2 15,0 9 27-15,0-9-38 0,-1 0 8 0,1 0 5 16,-5 0 14-16,5 0 8 0,-5 0-4 16,1 0-10-16,-1 0 1 0,-2 0 11 0,2 0 6 15,-4 0-16-15,-5 0-31 0,-3 0 25 16,4 0-8-16,-8 0 18 0,4 0-22 0,-1 0 17 15,-3 0-11-15,0 0 13 0,3 0-30 16,-3 0 32-16,5 0-13 0,-7 0 16 0,-7 0-11 16,18 0 4-16,-7 0-3 0,-1 0-6 0,-10 0 16 15,16 0-12-15,-3 0-2 0,-4 0 3 16,-9 0-10-16,26 0-7 0,-6 10 5 0,1-10-1 16,-3 0-2-16,-2 0 21 0,-2 0-4 0,-2 0-10 15,1 0 27-15,-6 0 0 0,7 0-9 16,-3 0-18-16,-1 0 9 0,3 0 11 0,-1 0-11 15,6 0-16-15,7 0 11 0,-4 0 8 16,4 0 8-16,-4 0-12 0,6 0 3 0,-6 0-16 16,25-5 36-16,-28 5-25 0,-6 0 2 0,2 0-3 15,-5 0-5-15,-2-1 6 0,2 1 25 16,0 0-30-16,-2 0 25 0,-3 0-11 16,6 0-2-16,-6 0 4 0,3 0 18 0,-7 0-15 15,5 0 9-15,-1-2-17 0,-4 2 19 16,0 0-107-16,0 0 6 0,0 0 153 0,14 0-10 15,-14 0 4-15,16 18-9 0,-11-16-7 0,-1-1 7 16,1 1-32-16,-3-1 9 0,0 1-1 16,1-1 5-16,1 0-14 0,-4 0 1 0,5-1-22 15,-5 1 16-15,4-1-2 0,-4 0-10 16,0 2-1-16,5-2-1 0,-5 1-9 0,0 1 4 16,0-2 11-16,0 1-12 0,5-1-3 0,-3 2 0 15,-4-2-69-15,2 0-65 0,0-3-160 16,0-2 18-16,-5-2 13 0,5-2-59 0</inkml:trace>
  <inkml:trace contextRef="#ctx0" brushRef="#br0" timeOffset="2238.56">13469 3792 278 0,'0'0'156'16,"0"0"-5"-16,0 0-16 0,0 0-33 0,0 0 0 16,0 0-9-16,0 0-12 0,0 0-4 0,0 0-23 15,0 0-7-15,0 0 17 0,0 0-41 0,0 0 6 16,0 0 5-16,0 0 6 0,0 0-16 0,0 0 2 15,12-7-3-15,15 10-9 0,-11-3 2 16,12 0 4-16,8 0-1 0,8 0 10 0,4 0-20 16,7 0 5-16,7 0-4 0,12 0-14 15,81-12 14-15,-63 6-18 0,7-5 15 16,2 3 11-16,4-2-18 0,5 1 10 0,3 0-4 16,-1-2-14-16,3 3 12 0,-5 2-13 0,7 1 19 15,-7-6-5-15,-3 6-4 0,-8 1 14 0,-3-1-16 16,-6 2 9-16,-10 3-1 0,-2-1-2 15,-7 1-4-15,-9 0-5 0,-32 0-1 0,11 0 12 16,7 0-5-16,-2 0 6 0,-2 0-1 0,-3 0-9 16,-4 0-1-16,-3 0 4 0,-9 0-5 15,-4 0 5-15,-5 0 2 0,-5 0-13 0,-11 0 7 16,14 0 16-16,-14 0-21 0,9 0 15 0,-9 0-2 16,12 0-81-16,-12 0-72 0,0 0-139 15,11 0 17-15,-11 0-88 0,35-17 2 0</inkml:trace>
  <inkml:trace contextRef="#ctx0" brushRef="#br0" timeOffset="3103.96">18085 3401 275 0,'18'12'146'0,"-1"-3"0"0,-4 0-26 0,-1-4-14 16,8 5-14-16,-1-6-15 0,-3 1-4 0,9 1 1 15,-4-4-12-15,4 7-22 0,5-2 8 16,-3-4-14-16,5-3-2 0,3 2-2 0,1-2 1 15,1 1-13-15,0 2 2 0,4 2-1 16,0-5-2-16,-2 4-5 0,3-1 4 16,1-2-1-16,1 0-3 0,-8 4 7 0,3-3-2 15,-2 1-1-15,2 3-29 0,0 0 21 0,0 1 12 16,0-3-3-16,-2 0-8 0,2 2-3 16,-3-3 10-16,-1-2-16 0,4 1 3 0,0-2-15 15,-3 1 19-15,1-1-9 0,0 1 0 0,2 0 0 16,-23-1 9-16,11 0-8 0,3 0 2 0,2 0 0 15,3 0 18-15,38-15-29 0,-41 12 12 16,-2-1-11-16,4-3-2 0,-20 7-6 16,7 0 26-16,6 0-7 0,1 0 28 0,-1 0-46 15,1 0 19-15,-1 0-3 0,-1 0-1 0,-1 0 1 16,-5 0 5-16,6 0-8 0,-3 0 18 16,4 11-8-16,-4-11-5 0,-2 0-18 0,-1 0 33 15,-1 0-25-15,-3 0 23 0,0 0-21 0,-5 0 7 16,3 0-3-16,0 0-7 0,9 0 13 15,-3 0-3-15,1 0-12 0,-5 0 1 0,0 0 14 16,-2 0-1-16,0 0 10 0,-3 0-3 0,0 0 0 16,1 0-8-16,-1 0-6 0,1 0 12 0,-3 0-17 15,-9 0 9-15,16 0-2 0,-4 0-2 0,-3 0-14 16,2 0 3-16,-11 0-9 0,14 0-29 16,-3 0 0-16,1 0-29 0,-12 0-16 15,11 0-71-15,1 0-153 0,-12 0-11 0</inkml:trace>
  <inkml:trace contextRef="#ctx0" brushRef="#br0" timeOffset="5720.44">20855 3552 262 0,'32'0'60'0,"28"14"7"0,-44-14-14 0,7 0-15 0,2 0-11 15,3 0 17-15,4 0-9 0,-2 0 3 16,4 0-4-16,-2 0 0 0,2 0-2 0,1 0-16 16,-1 0-9-16,3 0 12 0,0 0-21 15,6 0-38-15,47-3 5 0,-47 6 3 0,5 3 93 16,-4-2-23-16,-1-4 12 0,-1 5-21 0,1-2 23 15,1 3-20-15,-3-3-3 0,3 3-4 16,-1-2 12-16,5-1-17 0,-2-1 6 0,-23-2 2 16,9 0-31-16,10 0 20 0,-1 0 15 15,2 0-5-15,3 0-2 0,-2 0-24 0,2 0 10 16,0 0-14-16,-3 0 5 0,-2 0 16 0,3 0-7 16,-3 0-19-16,3 0-6 0,2 0 17 0,-5 0-8 15,3 0 18-15,-1 0 5 0,-2 0-5 0,3 0-31 16,0 0 9-16,1 0 8 0,-1 0 1 15,2 0-5-15,0 0 12 0,0 0 9 0,2 0-24 16,-2 0 17-16,2 0 9 0,0 0-22 16,-2 0 20-16,0 0-11 0,45 3 4 0,-47-2 0 15,2 5-1-15,-3 0-19 0,-1 2-9 0,6 2 2 16,-7-8 23-16,-2 8 3 16,5-2 4-16,-1-4-20 0,1 3 9 0,4-3-1 0,-7 3-6 15,7-2 20-15,-2-4-10 0,0 2-9 16,-5-2 0-16,7 0 3 0,1 3-17 0,-1-4 2 15,0 0 24-15,0 0-3 0,-23 0-15 0,10 0 0 16,4 0-10-16,6 0 37 0,-1 0-28 16,0 0 6-16,1 0-5 0,4 0 10 0,-1 0-8 15,-5 0 19-15,3 0-23 0,46-19 9 16,-48 16 14-16,-8 0-31 0,5 0 11 0,-24 3-15 16,12 0 22-16,-1 0-16 0,2 0 12 0,-1 0 26 15,1 0-40-15,0 0 15 0,-5 0 17 16,-6 0-6-16,-1 0 6 0,-2 0-30 0,-2 0 17 15,-3 0 3-15,1 0-5 0,-12 0 12 16,14 0 1-16,11 10-5 0,-16-7-8 0,2-3 6 16,3 2-1-16,-5-1 8 0,26 4 9 0,-26-5-3 15,2 0-12-15,3 0-3 0,2 0 11 16,-4 0-15-16,1 0 1 0,-3 0 15 0,1 0-17 16,10 0 7-16,2 0-6 0,-3 0-19 15,1 0 24-15,-3 0 19 0,7 0-25 0,1 0-6 16,-1 0 10-16,5 0-23 0,-5 0 19 15,-2 0 30-15,32-8-30 0,-30 6 7 0,5 0-3 16,-5-3-20-16,-4 5 29 0,-3-2-10 0,0 0 15 16,1 2-23-16,-10-2 12 0,7 1-7 15,-7-1 18-15,0 1-34 0,3 1 26 0,-3 0-3 16,-2 0-19-16,2-1 6 0,-9 1 16 0,0 0-19 16,14 0 22-16,-14 0-5 0,11 0 0 0,-11 0 6 15,14 0-13-15,-14 0-11 0,9 0 4 16,-9 0 34-16,0 0-1 0,12 0 7 15,-12 0-12-15,0 0-3 0,9 0 19 0,-9 0-3 16,0 0 0-16,0 0-4 0,0 0-3 0,0 0-3 16,16-5-5-16,-18 3-2 0,-1 4 1 15,3-5-2-15,-2 3 3 0,0-2 4 0,-1 2-13 16,-1 0 1-16,4 0 1 0,-5 0 0 0,5 0-5 16,-4 0 1-16,-1-3 3 0,3 3 4 15,-3-1-7-15,3 1 7 0,0 0-11 0,2 0 8 16,0 0-5-16,-5-2 6 0,5 4-3 0,0-2-7 15,-5 1 10-15,5-1 4 0,0 0-11 16,0-1 1-16,-4 1-5 0,4 0 1 0,0 0-1 16,0 1 1-16,-5-2 0 0,3 1 5 0,2 0 3 15,0 0-5-15,0 1 16 0,-2-1-25 16,-1-1 7-16,3 1-3 0,0 0 5 0,0 0 8 16,0 0-12-16,0 0-1 0,0 0 1 0,0-2 1 15,0 4 0-15,0-2 5 0,0 0-13 16,0 0-1-16,-2 0 2 0,2 0 16 0,0 0-8 15,0 0 6-15,0 0-4 0,0 0-2 16,0 0 1-16,0 0-2 0,0 0-11 0,0 0 9 16,0 1 6-16,-2-1-13 0,2 0 9 15,0 0 8-15,0 0-6 0,0 2 1 0,0-2-2 16,0-2 13-16,0 2-14 0,0-1 9 0,0 1-1 16,2 1-2-16,-2-2-5 0,0 1-12 15,0 0 6-15,0-2 27 0,0 4-21 0,0-2 4 16,0 1-4-16,0-2-4 0,0-1-2 0,0 4 17 15,0-2-12-15,0 0 1 0,0-2-1 0,0 4-2 16,0-2-3-16,2 0 1 0,-2 0 1 16,3 0 8-16,-3 0-8 0,0 0 23 0,0-2-21 15,0 2 4-15,2 0 2 0,-2 2 0 16,2-2-11-16,3 0 3 0,-5 0 7 0,4 0 14 16,1 0-21-16,0 1 8 0,-3 1-1 0,2-2-7 15,1 0 1-15,0 0 8 0,4 1 2 0,-5-1 5 16,3 0-24-16,7 0 18 0,-14 0 3 15,7 0-15-15,4 0 16 0,10 0-9 0,4 0-1 16,-4 0 11-16,-3 0-5 0,3 0 13 16,4 0-29-16,5 0 1 0,-5 0-1 0,5 0 17 15,-5 0 0-15,5 0-23 0,-5 0 21 16,5 0 2-16,-5 0 3 0,0 0-6 0,5 0 0 16,0 0-1-16,-5 0 7 0,-2 0-5 0,-2 0-2 15,0 0-3-15,-8 0-15 0,3 0-5 16,-2 0 33-16,2 0-8 0,5 0-2 0,-1 0-1 15,3 0-4-15,-2 0-11 0,-10 0 3 0,8 0 32 16,1 0-29-16,3 0 25 0,-2 0-29 16,4 0 15-16,0 0-5 0,-4 0 3 0,-3 0 11 15,-2 0-15-15,1 0 10 0,1 0-20 0,-7 0-12 16,3 0 29-16,11 0-4 0,1 0 0 16,3 0-7-16,-3 0 10 0,3 0-1 0,-1 0-16 15,27 12 22-15,-34-12-4 0,8 2 4 0,3-1-3 16,-4 1-7-16,2 0 5 0,-5-2-12 15,-16 0 4-15,7 0 19 0,0 0-11 0,5 0 0 16,6 0-7-16,-1 0 4 0,-6 0-4 0,1 0 11 16,-3 0-6-16,-2 0-5 0,0 0-15 0,3 0 13 15,-8 0 11-15,12 0 6 0,2 0-8 16,-4 0-1-16,-3 0-6 0,3 0-9 0,-5 0 28 16,-2 0-34-16,11 9 24 0,0-9-2 0,14 13-7 15,-23-10 13-15,0-3-8 0,3 1-19 16,-8-1 33-16,3 0-20 0,0 2 7 0,-3-2 7 15,19 2-27-15,-9-2 9 0,1 2 9 0,-22-2-17 16,17 0-4-16,-4 0 33 0,13 0-10 0,-1 0-21 16,-5 0 3-16,-4 0 0 0,3 0 19 15,1 0-8-15,1 0 4 0,-3 0 8 0,3 0 7 16,-7 0-23-16,2 0 18 0,-2 0-20 16,-3 0 1-16,-2 0 1 0,3 0 5 0,-12 0 3 15,18 0 7-15,-9 0-3 0,7 0 1 0,0 0-3 16,3 0 20-16,-3 0-9 0,-3 0 0 15,4 0-2-15,-8 0-16 0,2 0 1 0,-11 0 3 16,14 0 3-16,-14 0-3 0,14 0-4 0,-14 0 6 16,11 0-5-16,-11 0 1 0,9 0 0 15,-9 0-7-15,0 0-4 0,12 0 27 0,-12 0-27 16,0 0 14-16,14 0 1 0,-14 0-18 16,0 0 1-16,9 0 3 0,-9 0 17 0,0 0 0 15,0 0 3-15,0 0-3 0,0 0 1 0,11 0-16 16,-11 0 18-16,0 0 1 0,0 0-10 0,0 0 0 15,0 0 2-15,0 0 4 0,9 0 10 16,-9 0-15-16,0 0-1 0,0 0 15 0,0 0-12 16,0 0-3-16,0 0 10 0,0 0-18 15,0 0 2-15,0 0 1 0,0 0-35 0,0 0 6 16,0 0-14-16,0 0-28 0,0 0-82 16,0 0-184-16,0-10 9 0,16-5-5 0</inkml:trace>
  <inkml:trace contextRef="#ctx0" brushRef="#br0" timeOffset="7902.75">7003 13408 331 0,'0'0'105'0,"0"21"-17"0,23-21-10 0,-23 0 4 15,0 0-12-15,0 0-8 0,41 33-8 0,-32-30 0 16,-2 3-7-16,2-3-7 0,14 9-3 0,-4-6 18 16,6 0-6-16,2 1-6 0,5-2-43 15,3 1 16-15,4-3-3 0,-19-3 13 0,12 0-2 16,7 0-18-16,5 0-2 0,4 0 11 15,0 0-1-15,3 0-2 0,-1 0 2 16,51-21 0-16,-53 18-22 0,-22 3 8 0,10 0 7 16,5 0-4-16,5 0-4 0,46-15-14 0,-46 12 21 15,2 0-3-15,3 3 1 0,-1 0 5 16,-4-2 2-16,2 1-2 0,-21 1-3 0,12 0 4 16,7 0 4-16,5 0-12 0,2 0 0 0,-1 0-14 15,-1 0-1-15,-1 0 21 0,-2 0 1 0,0 0-1 16,-4 0-5-16,-3 0-3 0,-2 0-19 15,0 0 1-15,-4 0 2 0,-1 0-2 0,-2 0 2 16,0 0 1-16,3-10-12 0,-6 10 18 16,1 0-5-16,0 0 16 0,30-20-2 0,-30 17 0 15,-3 0 1-15,3 3-1 0,0-6-6 16,-1 4-15-16,1-6 8 0,0 4 4 0,-2-1 15 16,-1 4 8-16,3-2-2 0,-7 2-12 0,9-1 4 15,-11 1-10-15,11 1 2 0,-7-6 21 16,7 3-11-16,-14 3-30 0,12-5 35 0,-5-3-7 15,8-1 1-15,-8 1-7 0,2-1-4 0,5 0 12 16,-4 2-6-16,2-1 11 0,-3 2-8 0,1-3 6 16,-1 3-21-16,-2 0 6 0,-4 3 21 15,7-2-16-15,1 3-16 0,-3-3 5 0,-1 5 17 16,-9 0 3-16,9 0-11 0,3 0 8 16,1 0-9-16,1 0 9 0,34 17-24 0,-34-17 37 15,2 1-16-15,-16-1 2 0,5 0-2 0,2 0-1 16,2 0 6-16,-2 0 5 0,-2 0-17 0,-5 0 5 15,7 0 8-15,2 0-2 0,-2-9-2 16,18-3 1-16,-41 12-7 0,14 0-9 0,-3 0 1 16,3 0 33-16,-2 0-3 0,8 0-12 15,22-18-13-15,-24 14 0 0,-4 1 7 0,11-5-9 16,0 3 17-16,-4 0-8 0,6 0-12 0,-6 5 18 16,4-7-18-16,-7 1 17 0,-1 0-9 15,5 0-1-15,4-2 0 0,-8 4 5 0,7-2 1 16,-6 1-2-16,-1 3 1 0,-2 0-1 15,-2 0-22-15,0 1 9 0,-1-2 1 0,15-3 28 16,-17 6-1-16,10 0-3 0,2 0-2 16,7 0-8-16,-3 0-1 0,5 0-1 0,3 0-13 15,33-15 10-15,-31 7 1 0,0-1 16 0,4-1 14 16,-2 1-9-16,2 3-2 0,-2-5-1 16,0 1-12-16,5 4 14 0,-7-3 9 0,-1 3-22 15,-4 2-12-15,-6-1 7 0,3 0 22 16,-8 3-11-16,9 0-3 0,-14 2-36 0,-2 0 4 15,-3-1 41-15,-2 1-18 0,0-2 10 0,-9 2-9 16,0 0 1-16,12 0 4 0,-12 0-6 0,11 0-1 16,-11 0 1-16,14 0 10 0,-14 0 2 15,12 0 2-15,-3 0-2 0,-9 0-12 0,11 0-9 16,-11 0 24-16,12 0 0 0,-12 0-3 0,0 0-9 16,11 0 12-16,-11 0-22 0,0 0 3 15,12 0 2-15,-12 0 0 0,0 0 13 0,11 0-12 16,-11 0 0-16,0 0-28 0,12 0 5 0,-12 0-26 15,0 0-13-15,11 0-41 0,-11 0-49 16,0 0-107-16,0 0 13 0,12-3 11 0</inkml:trace>
  <inkml:trace contextRef="#ctx0" brushRef="#br0" timeOffset="8574.81">11958 12812 231 0,'0'0'123'15,"0"-3"32"-15,2 0-6 0,-2 3-48 0,0-4-18 16,-2 2 15-16,2-1-2 0,-2 2-8 0,2-2-20 15,2 1-7-15,-2-1 0 0,2 1-21 16,3 1 17-16,2 0-13 0,0-1-9 0,2 0 10 16,16-6-10-16,0 2-5 0,3-2-14 0,-3 4 4 15,7 2 2-15,-2-4 4 16,-16 6-13-16,6 0 16 0,8 0-10 0,-1 0 6 16,3 0-13-16,-2 0-8 0,27 20 24 15,-32-13-12-15,-5-3 2 0,0 1 8 0,-4-3-4 16,-2 2 6-16,-3 0 0 0,0-2-23 0,2 1 11 15,-4 0-5-15,-2-3 6 0,0 2 5 0,-1 2 1 16,3-3 25-16,-2 1-7 0,-1 1 7 16,3-1 5-16,-7-1 4 0,5 2 14 0,-3 0-7 15,-2-1-2-15,0 2 3 0,0-4-17 0,0 0-8 16,-21 26-5-16,5-10 1 0,0 2 7 16,-9 1-16-16,2-1 1 0,2 3 6 0,1-1-13 15,-5 1 14-15,-3-3-13 0,5 2-5 0,-4 2 7 16,1 2-11-16,3-2 7 0,0-1-9 15,1 3-3-15,1 1-1 0,-2-1 1 0,5-3-1 16,2-1-3-16,-3 1 3 0,3-2-5 0,2-8 7 16,8 1-1-16,-4-3-3 0,3-2 6 15,3-2 3-15,-1-1-3 0,-2 1-8 0,3 0-4 16,2-1 4-16,-3-4 7 0,3 3 5 16,-1-1-19-16,1 2 8 0,-2 0 13 0,1-1-10 15,1 0-7-15,0-3 3 0,-1 3-3 16,1 0 2-16,2-2 6 0,0 1-6 0,-2 0-7 15,2 1 12-15,-3-3-4 0,3 0-13 16,0 0-11-16,0 0-11 0,0 0-18 0,0 0-27 16,0 0-46-16,0 0 13 0,0 0-91 0,0 0-175 15,0 0-7-15,0 0 10 0,-36-24 21 16,11 14 24-16,-3 0 11 0</inkml:trace>
  <inkml:trace contextRef="#ctx0" brushRef="#br0" timeOffset="9851.5">11639 13601 217 0,'-23'0'239'0,"23"0"-57"0,0 0-1 16,0 0-49-16,-20 0-10 0,20 0-15 15,-28 21-9-15,28-24-3 0,0-3-18 0,0 3-7 16,5-4-8-16,-1 3-11 0,3-1 4 16,3 1 1-16,1 2-16 0,14-1 0 0,-4-1-6 15,6 2-5-15,-17 2-5 0,3 0-6 0,22 15-4 16,-15-3 9-16,-4 6-12 0,0 0-4 15,-4 6 8-15,-3 1-15 0,-7 5 17 16,-2-16-7-16,0 11-4 0,0 3-2 0,0 5 4 16,0 0 6-16,0-1 5 0,-18 27-6 15,11-34 9-15,3-7-5 0,1-2 8 0,-1-6 2 16,1-2 4-16,1-1-2 0,0-1 16 0,2-1 4 16,-3-2-18-16,3 0 4 0,-2-5 0 0,0-1-18 15,0-2 0-15,-1-4-1 0,3-3 2 0,0-17 8 16,0 13-4-16,0-10-22 0,21-34 19 15,-16 21-16-15,-1 2-6 0,3-2 8 0,0 2 4 16,0 1-5-16,-3-2 3 0,3 4-2 16,-2 2 1-16,2 5 10 0,-3 2-3 0,-1 10-1 15,-1 0 12-15,-2 6-9 0,0 3 16 16,0-2-12-16,0 4 10 0,0 4-17 0,-5 0 0 16,3 0-9-16,-5 6 2 0,5 0 5 0,-12 10 4 15,5 5-8-15,2-3-3 0,0 5 1 16,3 5-5-16,-1 0 2 0,5 1 5 0,0-14-8 15,0 9 13-15,23 36-16 0,-7-20 5 16,-2-4 1-16,4 2-6 0,3-5 6 16,-1 4 8-16,6-11-5 0,-6 2-6 0,8-1-3 15,-5-3-9-15,0-6 7 0,-1-3-29 0,6-6-10 16,-3 0-23-16,7-6 7 0,-16-3-76 16,10 0-59-16,29-30-150 0,-26 6-37 0,-1-3 25 15,-10-6 13-15,-4 0-7 0</inkml:trace>
  <inkml:trace contextRef="#ctx0" brushRef="#br0" timeOffset="78253.88">1229 3717 259 0,'25'73'88'0,"-20"-36"-2"0,-5-15-33 0,0 11-42 15,16 40 55-15,-12-26 14 0,1-1 1 0,4-1-9 16,-4-3-10-16,2 4-15 0,-3-2-9 0,1 2 5 16,4-2-4-16,-2 4-11 0,-3-5 9 15,1 5-16-15,4-3-1 0,0 0-3 0,-2 0 12 16,2-2-11-16,-2 0 1 0,7 0-4 0,-3-2 3 15,-1 3-2-15,-1-1-2 0,5-2-16 16,-3 1 15-16,3 3-12 0,-5-5 0 0,2 0 21 16,-1 7-5-16,-4-2-15 0,4 0-1 0,1 0-1 15,-4-2 1-15,0 4 16 0,-3-1-3 0,1 2-19 16,0 0 0-16,-5 0 17 0,2 1 13 16,-2-22-2-16,0 9-2 0,0 9-2 15,0 1-3-15,0 1-1 0,-21 46-1 0,17-46-8 16,4 0-1-16,-3-5-1 0,3-21-10 15,0 7 3-15,0 5-2 0,0 2 3 0,0-2-3 0,0 1 13 16,26 35 3-16,-22-38-12 0,3 1 0 16,-2-2-1-16,8 0 2 0,-6 0-2 15,-2 1 2-15,-5 0 0 0,9-6-30 0,-4 5 2 16,2 4 28-16,-1-1 0 0,1-1 7 0,7 0-1 16,-7 4 0-16,2-1-1 0,3 2-23 15,-3-2 13-15,-5-1 2 0,6 2-1 0,-10-6 2 16,6 3 14-16,4 0-2 0,-1-3 0 15,-5 3 8-15,-4-2-18 0,10 4 8 0,-6 4-3 16,3-9 18-16,-7 4-18 0,9-2 18 16,-4 2-8-16,2 0 13 0,-5-1-24 0,0 5-1 15,3-1-17-15,-5-19 28 0,0 14-12 0,0 3-10 16,0 3 1-16,0 4 23 0,0 3 5 16,0 0-6-16,0 0-10 0,0 1-3 0,18 48 11 15,-16-53-20-15,-2 4 13 0,0-5-8 0,0 4 6 16,5-7-21-16,0 2 26 0,-5-1-8 15,4 0-4-15,1 0 5 0,-1 1 7 16,-4 3-1-16,0-2-5 0,3 2 11 0,-3-20-16 16,0 12 21-16,0 5-2 0,0 7-36 0,0-3 24 15,0 1 9-15,0 2-10 0,-21 44-27 0,21-48 23 16,-5 3 0-16,1-2-2 0,-1 2 29 16,3-1-27-16,-7-2-4 0,4 4 4 0,5-1-21 15,-7 3 19-15,0-5 11 0,1 5-7 16,-4 0 5-16,6-4-5 0,-8 5 2 0,8-1-7 15,-1 3-15-15,5 1 23 0,-4 6 5 0,4-3-7 16,-3 7 2-16,3 0 13 0,0-29 8 16,0 15-23-16,0 9 7 0,0 1-12 0,0 2 4 15,0-2 7-15,0-1 6 0,0 2-5 16,0-1-18-16,0-2 16 0,0 0 15 0,0 0-21 16,0 1 29-16,0 3-12 0,0 1-3 0,0 2-10 15,0 5 11-15,0 0-16 0,0 2 15 16,0 4-8-16,0-4 0 0,7 2-8 0,-7 0 12 15,25 75-8-15,-20-77 6 0,4 4 4 16,-2-2-7-16,2 2-10 0,0-2-12 0,1-4 13 16,1-1 13-16,-2-5-1 0,5-4 5 0,-7 2-5 15,2-5-2-15,-2 2 9 0,0-1 0 16,0 2-16-16,2 3 26 0,0-1-22 0,-7 1-8 16,7 0 16-16,-9 0 11 0,10-1-10 0,-1 0-19 15,-2-3 13-15,6-3-4 0,-6 0-2 16,2-6 3-16,1-4-7 0,-1-5 21 0,-5-4-11 15,3-1-1-15,-2-5-3 0,-5-9 10 0,4-3 9 16,1-5-6-16,0 0-3 0,-5-5 0 0,0 1 0 16,2-3-2-16,-2-5 3 0,0 0-15 15,0 0-1-15,0 12-12 0,0-12-4 0,0 12 5 16,0-2-10-16,0-10-13 0,21 39 4 0,-10-21-45 16,-4-5 6-16,-3-1 8 0,8-3-20 15,-3-1-54-15,-4-2-58 0,-1-9-103 16,3-3-13-16,7-21 13 0,-5-12 4 0</inkml:trace>
  <inkml:trace contextRef="#ctx0" brushRef="#br0" timeOffset="80794.87">1488 3355 272 0,'25'25'107'0,"10"23"-28"15,-26-19-11-15,-2-2-2 0,2 1 18 0,5 0-36 16,-7 5 5-16,6-4 8 0,-1 7-24 0,-3 0-16 15,12-2 12-15,-12 11-9 0,11-1-15 16,-1-4 9-16,-3 9 13 0,9-4-10 0,-2 6 2 16,0 3-17-16,-5-1 23 0,7 5-26 15,1-3 20-15,-3 3-17 0,2-5-1 0,0 6-1 16,0-1 14-16,0-4-1 0,1 5-8 0,3-9-2 16,-8 1 5-16,4 0 0 0,3 2 3 15,-5-4-7-15,2-1 3 0,-2 4-6 0,2-1-10 0,0 2 1 16,1-1 10-16,-1-1 8 0,0 6-23 15,-2 1 2-15,2-1 27 0,-4 3 13 16,4-4-7-16,-2 6-4 0,0-2 0 0,-5 2-5 16,8 1 0-16,-1-8-3 0,0 2 0 15,0-2-1-15,-2-4-11 0,-2 0 11 0,-1-5 0 16,3 0-2-16,-2-3 0 0,0-1-4 0,2-3 4 16,-3 3 2-16,1-5-12 0,-1 2 7 15,6-2 6-15,-6-1-5 0,6-1-9 0,-8 4-2 16,2-5 10-16,6 2-1 0,-8-1 16 0,3 2-12 15,2-1 12-15,-3 2-28 0,-8 2 15 16,8-3-13-16,-1-1 1 0,1 3-11 0,-4 1 26 16,3-6-2-16,-3 3 3 0,2-2-24 0,-6 0 20 15,6 0-10-15,-2 2 7 0,0 1-23 16,-2 1 46-16,2-3-5 0,-2 2-16 0,-3 0-1 16,1-2 7-16,1 0-13 0,-1 0 10 15,-1 0 0-15,-2 0-9 0,3 0 14 0,2 1-21 16,-3-2 20-16,-2 2-24 0,5-3 16 15,-2 1 3-15,-1-1-11 0,0 2 20 0,1 2-9 16,2-4-5-16,-3 4-12 0,5-4-6 0,-2-2 13 16,2 5 8-16,-2-4-4 0,4 0 1 15,-4 0-12-15,0 1 11 0,-1-2 2 0,1 5 5 16,-7-4-2-16,11 2-2 0,-2 1 3 0,-2 1-19 16,-2 2 22-16,4 1-30 0,-5 1 7 15,3-1 26-15,0-1-25 0,2 2 16 0,-3-1 5 16,-1-1-3-16,2 0-16 0,-1-2 12 15,1 1-22-15,-2-2 22 0,1 4 6 0,-1-4-12 16,2 0 9-16,-3 3-4 0,5-5 0 0,-2 4-24 0,0-1 23 16,-3-1 2-16,1 2-4 0,1 2-18 15,-3-4 20-15,3-1 0 0,-1 0-8 0,-1 0 0 16,-2 1 5-16,1-3 9 0,3 1-1 16,1 0-13-16,0-2 16 0,-3-1 7 15,5-2-25-15,-4-1 26 0,2-2-24 0,2 1 20 16,0 1-9-16,0-2 10 0,2 2-14 0,0-1-11 15,-4-2 9-15,5 5 5 0,-1 2-8 0,3 0-12 16,-1-2 15-16,-2 1 2 0,5-1 5 16,-2 3 9-16,2 0-17 0,0 1 10 0,-2 1-20 15,4-1 30-15,0 2-9 0,0 0 8 0,5 4-6 16,0-5 5-16,2 1-10 0,-2 0 7 16,-5-1-5-16,7-1 2 0,0 0-2 15,0-1 4-15,-4-2 6 0,4 2-17 0,5 0 5 16,-3-1-4-16,-2 1 5 0,3 0 8 0,-1 1-16 15,0 1 2-15,3-5 4 0,-3 5 1 16,1 0-6-16,-1 1 1 0,1-1 8 0,1 0-7 16,-1-2 12-16,4 2-1 0,-3-5-7 0,3 4-5 15,0-3-17-15,3 1 20 0,3 0-7 0,-3-2 11 16,-1 1-11-16,3-3-13 0,-3 2 15 16,5-2 8-16,-3 2-2 0,-1 2-2 0,1-2 4 15,1-3-4-15,-1 1-15 0,3 2 14 0,-5-3 3 16,3 0-6-16,-3 0 14 0,5 0-15 15,-5-1-12-15,1-3 11 0,-1 1 7 0,0-1-4 16,-2-5-4-16,-2 0 6 0,2-2-7 0,0 1 4 16,-5-2 5-16,7 0-7 0,1 0 2 0,-3 1 2 15,-3 2 13-15,1-6-15 0,2-1 7 16,-2-2-6-16,-3 1-3 0,-2 2 5 16,0-1-2-16,7-2-5 0,-4 0-4 0,-1 3 10 15,1-2-6-15,-1 2-1 0,-2-4 19 16,-2 2-6-16,2-1-16 0,-2 0 12 0,-5 0-10 15,3 0 7-15,-1 0 5 0,1-2-3 0,-1 4-6 16,1 1 6-16,-3-2-8 0,0-1 6 16,3 6 2-16,-10-12-2 0,5 5 4 0,0 1-2 15,2 1 10-15,-2-1-21 0,2 3 8 0,0-3-3 16,3 0-4-16,-3-3 2 0,0 3 8 16,3-1 0-16,-1-2 3 0,1 0-8 0,-3 1 9 15,0-2-6-15,-4-1 8 0,0-2-3 0,-21-2 0 16,23 0-2-16,2 0 6 0,-2 0 6 15,-3 0-7-15,1 0-7 0,4 0-1 0,30 17 1 16,-43-17-9-16,4 0 8 0,2 0 6 16,3 0-10-16,4 0 1 0,5 0 6 15,-5 0-1-15,-2 0-10 0,32 17 8 0,-23-14-9 16,5-3 12-16,-5 5-5 0,-7-5 8 0,5 4-6 16,0-4 11-16,-1 3-4 0,4-1-10 15,-20-2 3-15,10 0 9 0,2 0-3 0,5 0-11 16,0 0 7-16,2 0 5 0,-2 0-6 0,-2 0 7 15,-1 0-2-15,3 0-2 0,2 0-3 16,2 0 13-16,-2 0-11 0,37 16 5 16,-34-11 7-16,-8-3-18 0,5 3 13 0,-2-3 3 15,4 2-4-15,-4-4 10 0,5 0-18 0,-8 3 5 16,-11-3 6-16,5 0 3 0,6 0-10 0,-1 0-2 16,-1 0 4-16,2 0 5 0,-1 0-1 15,-3 0-13-15,4 0 5 0,21-20 3 0,-16 20-8 16,-9 0-3-16,-2-1-2 0,-3 1 15 15,1 0 2-15,10-3-13 0,-6 3-1 0,0 0-3 16,-7 0-3-16,9 0 12 0,3 0 7 16,0 0-9-16,1 0-7 0,1 0 24 0,34-15-16 15,-38 8 1-15,6 2 4 0,-9 2 3 16,9 2-10-16,2-2 0 0,-6 1 5 0,4-1-4 16,-16 3 9-16,7 0 3 0,4 0-3 0,3 0-13 15,2 0 0-15,0 0 6 0,3 0-5 0,-1 0 2 16,39 22-4-16,-38-18 8 0,1 3-5 15,-1-1-6-15,2 2 10 0,-3-3 0 0,0-2 0 16,-2 3 11-16,1-6-4 0,-1 2-10 0,-5-1 2 16,-2 1-4-16,5 1 2 0,2 0-2 15,3 0 8-15,-5-1-2 0,2 2-3 0,0 1-4 16,0 2-7-16,5 2 3 0,-10 0 5 0,10-2-4 16,-3 7 14-16,-2-2-9 0,3 1 0 0,4-2 5 15,-3 4 2-15,-6-2-4 0,5-1-4 16,-1 0-4-16,0-1 13 0,-2-5-10 0,7 2 13 15,-2-4-19-15,0-1 4 0,-19-3 4 16,12 0-2-16,7 0 12 0,47-17-12 0,-33 10-2 16,-3-2 8-16,0-2-12 0,7 2 4 15,0-1-4-15,0 2-5 0,3 1-3 0,-3-1 14 16,0 2-9-16,-3 3 3 0,-3-1 7 16,6 2-7-16,-7-2-8 0,0 1 18 0,-27 3 0 15,6 0-5-15,5 0-13 0,0 0 16 16,-4 0-10-16,-8 0-11 0,-4 0 8 0,-2 0 0 15,-2 0-12-15,-12 0-7 0,13 0-31 0,-13 0-31 16,19 15 8-16,-19-17-238 0,-2 1-71 16,-5-2 26-16,-19-5 23 0,-13-5 39 0,-4-14 6 15</inkml:trace>
  <inkml:trace contextRef="#ctx0" brushRef="#br0" timeOffset="82019.83">1882 4184 254 0,'-29'-22'146'0,"-26"-23"17"0,34 17-14 0,-2-1-34 15,-2-1 3-15,0 0-17 0,-1 2-9 16,1-2-6-16,0-3-16 0,-5 2-9 16,9-1 9-16,-4 0-11 0,0-2-13 0,-3 0 4 15,8 2-17-15,-1-5 8 0,-2 4-10 16,3 1 7-16,-1 2-7 0,5 2-3 0,-2 2-7 15,6 0-7-15,-2 8 8 0,3-4-12 0,-3 2 2 16,5 9-10-16,7-1 20 0,-5 3-7 0,0 2-12 16,7 1-1-16,-5 0 1 0,1 0 6 15,-1 3 3-15,5 0 8 0,-2 0-21 0,0-2 8 16,-1 3-6-16,-1 0 9 0,4 0-14 0,0 1 4 16,-5-2-10-16,5 1-10 0,-4-1-9 15,4 0 18-15,0 2-19 0,0-1-2 0,-5 2-7 16,5 0 5-16,0-1-33 0,0 1-22 0,0 0-7 15,0 0-43-15,0 0-83 0,0 0 15 16,0 0-173-16</inkml:trace>
  <inkml:trace contextRef="#ctx0" brushRef="#br0" timeOffset="82581.64">1428 3180 325 0,'7'37'97'0,"-4"0"-30"0,-3-14-6 0,11 44 13 0,-6-21 0 0,-1 5-6 16,5 5-16-16,-2 4-18 0,12 9-20 15,-8 1 22-15,-2 6-4 0,12 8-23 0,2 2 39 16,0 1-3-16,-5 3-5 0,3 2-10 15,4 1 2-15,2 1-2 0,1 1-4 0,2-5-3 16,-3-1-1-16,3 5-20 0,-5-6 2 16,-9-4-2-16,10 0 10 0,-3-5 5 0,-5-3-5 15,0-3-10-15,1-5-12 0,-8-7-14 16,5 1-18-16,-2-10-18 0,-5-11-113 0,2 2-151 16,-1-9-5-16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8:59:52.431"/>
    </inkml:context>
    <inkml:brush xml:id="br0">
      <inkml:brushProperty name="width" value="0.05292" units="cm"/>
      <inkml:brushProperty name="height" value="0.05292" units="cm"/>
      <inkml:brushProperty name="color" value="#00B050"/>
    </inkml:brush>
  </inkml:definitions>
  <inkml:trace contextRef="#ctx0" brushRef="#br0">1694 11927 256 0,'0'0'101'0,"0"21"-27"16,0-21-32-16,0 0 15 0,0 0-10 0,0 0-7 15,0 21 0-15,0-21-5 0,-2 25 9 0,11-20 15 16,21 10-87-16,2-2 5 0,3 3 2 0,-10-12 2 16,5 1 111-16,-1 0-12 0,-6 0-8 15,-2-4-9-15,11 0-12 0,-18-1-3 16,11 0-4-16,-2 0-5 0,-2 0-3 0,4 0-5 15,-4 0-2-15,-1 0 1 0,1 0-14 16,-7 0 1-16,15-16-4 0,-15 13 12 16,-2 2-4-16,-3 0 3 0,5 0-6 0,-8 0-7 15,8-1 8-15,-2 2-21 0,-3 0 6 0,5-1 14 16,-8 1-16-16,8 0-8 0,0 0 2 0,-3 0-1 16,1-3 13-16,-3 3 5 0,3 0-9 0,-1 0 24 15,0-1-23-15,1 0 0 0,-3 0 9 16,16-7-24-16,-4 4 18 0,-3-4-1 0,3 1 11 15,-5 2-9-15,-2-1-6 0,-5-1 0 16,16-1-1-16,-7 1-12 0,-6-2 18 0,9-2-1 16,-3-1-7-16,-2 5-17 0,0-5 19 0,2 0-7 15,1-3 5-15,-1 0-15 0,0-1 7 16,-2-1 1-16,3-1 1 0,-3 0 6 16,0-1-12-16,2 1 40 0,-2 0-27 0,3 1-1 15,-3-1 1-15,0 2-1 0,-3-1 1 0,1 1 24 16,2 1-25-16,0-1 14 0,-2-1 3 0,-5 4-30 15,5-3 31-15,-2-2-4 0,6-1-1 0,-2-2 4 16,9 1-22-16,-11-2 12 0,-3 2 10 16,5 1-24-16,3-5 15 0,1 0 12 15,1-3-14-15,0 2-3 0,-3-2 2 0,5 1 5 16,-7-1-4-16,0 2-15 0,2-1 22 16,-2 1 13-16,5 4-13 0,-7-3 6 0,2-1-24 15,-7 2 13-15,7 4 5 0,-7-4-8 0,10-4 3 16,-8-1 19-16,7 1-27 0,-4 3 2 15,5-3-6-15,-3-5 14 0,-3 4-10 0,8 0 14 16,-7-4-8-16,4 4 9 0,-4 1-13 0,2 0-1 16,-2-2-1-16,-1 7 1 0,1-4 13 15,-2 3-11-15,-3 3 3 0,2-1-26 0,-2 6 14 16,-2 0 29-16,-4 3-14 0,3-1-9 0,-1 1-8 16,-3 1 29-16,8-8-20 0,1-5 7 15,-4 1-7-15,4-1 19 0,-4 2-16 0,5-2-6 16,-1-3 5-16,3 3-12 0,-5-8 3 0,5 4 16 15,0-2-5-15,-3 0-2 0,3 1-17 16,-3 1-3-16,-2 3 25 0,5 2-8 0,-2-1-6 16,-3 2 8-16,0-2-3 0,3 0-4 15,-3 3 6-15,0 0-2 0,-2-6 5 0,6 3-6 16,-1 0-6-16,-7 2 0 0,8-2 5 0,-4 1 8 16,3-2 0-16,-3-2 14 0,0 0-21 15,-2 3 24-15,5-1-14 0,-3 2-6 0,0 0 4 16,0 1 2-16,0 0-5 0,-2 2-9 15,2 4 1-15,-2-5 10 0,5 6 2 0,-1-6-7 16,1 0-3-16,-3-2 18 0,5 1-18 0,-8-3-2 16,6 2 0-16,2-2-2 0,-5-3 8 0,7 0 0 15,-5 0-6-15,5 1 21 0,-2-5-22 16,2 0 10-16,0 1 3 0,3-3-12 0,4 2 4 16,-10-2 1-16,8 1 6 0,-3-1-7 15,1-1-2-15,-8 1 0 0,5 1-8 0,2 0 18 16,-6 2-8-16,2 1 17 0,-1-2-12 15,-3 2 4-15,1-3-10 0,1 0 8 0,-3 2 8 16,0-4-20-16,0-1 7 0,-2-1 2 16,2 1 0-16,0 3 2 0,0-4 6 0,-4 2-10 15,4 1-3-15,-2-1 9 0,0 4-4 16,0 1-9-16,2-3 4 0,-7-1 0 0,5 2 9 16,0 0-14-16,-2 1 6 0,2-3-8 15,-1 4 7-15,1 0 14 0,0 3-10 0,0-3-14 0,2 1 18 16,0-1 3-16,3-1-19 15,-3-1 20-15,5-2-20 0,-3 0 15 0,1 4-1 16,-1-1 1-16,-2 2-4 0,1-1-1 0,1 0-10 16,1 0 5-16,-3 3 1 0,2 0 3 15,-2-1 0-15,0-1-14 0,3 2 29 0,-3 1-10 16,0 0-10-16,0 1 10 0,3 2-4 16,2-1 0-16,-5-2 0 0,2 4 1 0,1-3 4 15,-1 2-9-15,3-2 9 0,-5 2-4 16,5 0 5-16,-3 0-10 0,1 0 4 0,-1 2-1 15,1-1 3-15,-5 7 5 0,0-9-20 16,-1 7 2-16,-1 2 19 0,4-6-16 0,-2-1 0 16,2 2 5-16,0 2 2 0,-4 1-7 0,0 3 8 15,6-7 2-15,-4 5-2 0,0 3 3 0,-3-1-8 16,6-6 9-16,3 1-19 0,-6 2 14 16,-2-1 5-16,2 6-11 0,4-4 4 0,-4-2 5 15,2-3-9-15,0 5 7 0,1-4-7 16,1 0 11-16,-2 0-6 0,5 2 11 15,0-3-13-15,-3 1 3 0,3 1-10 0,-3-2 18 16,3 0-17-16,0 1 10 0,0-2 3 0,-1 1-19 16,1 0 18-16,0 1 0 0,0-2 4 15,2 4-9-15,-2-1 3 0,-3 2 4 0,-2 4 5 16,-2 2-13-16,9-5 2 0,-9 4-14 16,2 5 17-16,-2 0-8 0,0 1-16 0,-3 3 17 15,1-3-4-15,2 5-1 0,-2-3 12 0,4-1-6 16,-5 3-4-16,8-1-10 0,-3 1 9 0,16-5-9 15,-2-2 6-15,-5 6 12 0,1 0-4 16,-1 3-13-16,-18 0 26 0,21 0-25 0,2 0 14 16,23 22 0-16,-24-12 3 0,-1 3-12 15,0 2 25-15,-3 2-9 0,3-1-1 0,-3-1-5 16,0 3 3-16,-2 1-3 0,1 2-8 16,-4-4 24-16,3 1-19 0,-2 1 15 15,2 1-24-15,0-1 18 0,-2 2-2 0,-3 0-2 16,-1 4-17-16,3 1 24 0,-3 4-14 0,3-1 9 15,-6 1 6-15,5 1-2 0,-8 2 2 0,3 3-2 16,0-3-8-16,-2 3 6 0,4-5 3 16,-2 4-9-16,-1 2 9 0,1-7-9 0,0 3 9 15,0-2-14-15,0 1 0 0,0-1-9 0,0 3 16 16,0-9 6-16,0 3-6 0,-1 1 5 16,1 4-8-16,5-2 8 0,-5-1-7 0,2 3 7 15,0 1-9-15,-2 2 3 0,0 2 11 0,4 1-12 16,-4 0 1-16,5 5 3 0,-3 3 5 15,0-8 8-15,0 3-5 0,0 3-3 0,-2-2 3 16,2 1-6-16,-2 5-4 0,2-1 2 16,0-3-2-16,-2-2 7 0,0-2-10 15,0 2 5-15,0-4 2 0,-2-3-8 0,1 3 8 16,-3-6 0-16,4 5-7 0,-3-3-4 0,1 4 3 16,2-2 10-16,-3-3 3 0,3 3 1 0,-2 2-30 15,2 1 21-15,2 1 2 0,-2 1-2 0,2 0 4 16,0 1 6-16,-2 4-7 0,0-1-15 15,2-2 4-15,-4-2 22 0,1-2-14 0,1 0 2 16,-2 1 8-16,4-3-14 0,-4-3 0 16,-3-1 13-16,-2-1-12 0,5-2-5 0,-1 4 12 0,1-6-3 15,-3-1-5-15,0 2 7 0,3-1-8 16,-3-4 7-16,3 0 2 0,-1 1-9 0,1-2 3 16,-3-1 0-16,3 2-1 0,4 0 16 15,-4 1-21-15,-3-2 12 0,5 4-3 0,0-2-6 16,-3 4-16-16,-2-3 27 0,3-1-9 0,-5 2 3 15,5-1-8-15,-3-7 10 0,5 6-14 16,-3 4 17-16,1-3 3 0,0 1-25 0,-1-2 16 16,1-1-13-16,-1 5 20 0,1-4-11 15,-3-4 8-15,5 5-15 0,-5 0 5 0,1-5 27 16,-1-2-17-16,0 7-12 0,-2-5 24 0,5 4-6 16,-3-3-14-16,3 2 11 0,2 1-1 15,-5-6-7-15,0-1 0 0,0 6 4 0,1-6-10 16,-1-1 4-16,0-3-1 0,1 0 5 0,-3-3 12 15,2 0-13-15,7 15-11 0,-9-8 12 0,5-1-2 16,-3-3 4-16,3-1-5 0,-5-2 12 16,2 1-8-16,2-2 10 0,1 11-11 0,0-2 11 15,-1-4-7-15,-1 1-22 0,6 6 18 0,-2 0-3 16,2 1 2-16,-7-7-3 0,5 0 5 16,-2-3 1-16,4 10 0 0,-5-6 13 0,1-6-19 15,-1 3 0-15,-1-3-4 0,1 0-9 0,5 15 21 16,-2-6-8-16,3 1 1 0,-4 2 2 0,4 0-2 15,-4-4 3-15,4 1 0 0,-1-2-1 16,-2 4-4-16,4 0 6 0,-2-2 15 0,-2 2-10 16,0-1-12-16,2 1 5 0,-2-7-4 0,2 3-1 15,0-7 7-15,1 1-17 0,-6 0 18 16,3-2-1-16,-2-1 2 0,2-5-1 0,-3 4-14 16,1 1 3-16,-1-4 12 0,1 3 12 0,11 8-11 15,-7-4 5-15,7 4-17 0,-2-6 24 16,-5 0-12-16,-2-2-12 0,0-3 5 0,2 0-11 15,-2 0 4-15,-2-2 23 0,-1 1-2 16,3-2 2-16,-2 0-14 0,-1 0-4 0,3 0 6 16,-2-3-2-16,2 3 5 0,-3-3-2 0,3 3-11 15,-7-3 1-15,0 0 9 0,0 0-11 16,11 0 18-16,-11 0-2 0,12 0-2 16,-12 0-22-16,14 0 34 0,9-17-22 0,-14 13-1 15,-2-2 12-15,0 3 5 0,-1-2 1 0,13-6-20 16,-5 3 8-16,-3 2 2 0,-2-5-1 15,-2 2 14-15,0 2-3 0,0 0-20 0,9-7 2 16,-5 0-4-16,5 0 16 0,-6 1-6 0,-1 0-11 16,0 4 22-16,-2-2-8 0,-3 2 0 15,1 0 7-15,2 1 4 0,7-12-3 0,-8 2-7 16,1 5 7-16,5-7 2 0,-1 1-14 0,-4 5 10 16,0-1-2-16,-2 2 5 0,-1-1 7 15,5-8-9-15,1 1-6 0,-4-3-4 0,1 6 9 16,-4 0-4-16,-1 5 16 0,2-1 6 0,1-11-8 15,2 0-10-15,-2-1 9 0,4 2-8 16,-5-3 4-16,3 0 10 0,0 1-14 0,0 1-1 16,-7-2 1-16,4-1-5 0,3 1-3 15,-4-5-5-15,1 7 1 0,-1-5 18 16,1 1-20-16,-2-5 9 0,-2 18-3 0,0-9-4 16,0-3-1-16,0-5 14 0,0-3 1 0,0-1-8 15,0-1 0-15,0-1-10 0,0-1 11 0,0-1 0 16,0-1 2-16,0-1-2 0,0 3 6 0,0 1-10 15,0 0 13-15,0 0-18 0,0 2 16 0,-18-34-8 16,16 36 4-16,2 1-7 0,-3 3 8 0,-1-1 3 16,4 0-6-16,-2 0-3 0,-1-4-4 15,-1 3 8-15,-1 0-6 0,5-2-9 16,0 1 15-16,0 0 7 0,0 1-16 0,-4 0 5 16,4-3-3-16,-3 3 12 0,3 0-5 0,0 18 2 15,0-9-8-15,0-5 5 0,0 0-2 16,0-2-7-16,0 0-2 0,0 1 5 15,0-4 5-15,0-2-5 0,0 4-5 0,0-2 10 16,0-2-6-16,23-35-4 0,-18 31 4 0,-1 7 1 16,1-4 4-16,2 1 7 0,-3 0-14 15,1-3 3-15,2 4-2 0,-3 0 6 0,-1 0 2 16,4-3-4-16,2 1-7 0,-2 4 6 16,-3-3-2-16,1 1-2 0,2 0 2 0,-3 2 7 15,1 0-3-15,2 0-5 0,-5-6 7 0,5 0-9 16,0 3 8-16,-3-1-9 0,1-2 5 15,0 6 5-15,-1-5-11 0,1 0 0 0,2 0 7 16,-5 3-5-16,5 0 9 0,0 0-8 16,2-2 1-16,-5-1 3 0,3 1 2 0,-2 0-1 15,2 3-8-15,-3-3-2 0,6 4 5 16,-8-3-3-16,7-1 8 0,-4 1 9 16,4 0-15-16,-2-1 0 0,0 2 1 0,2 1-3 0,-2 2 11 15,-3-5-8-15,3 3 2 0,0 2-4 16,0-4 3-16,0 0-6 0,0-1 12 15,2 5-2-15,0-7-1 0,0 5 0 0,0-1-1 16,3 2 2-16,-1-4 2 0,-4 4-16 16,5-3 7-16,-3 2-5 0,-2 2 10 0,2 2-2 15,-2-2 7-15,2 4-8 0,-5-5 7 0,1 3-1 16,4 2-1-16,-7-2-1 0,5-1-4 16,-4 2-2-16,1-2 3 0,1-1 2 0,2 4 0 15,-5-7-15-15,5 2 14 0,-3-3 5 16,3-1-5-16,-2 6 7 0,4-8-11 0,-2-2-1 15,0 6 7-15,0-2 5 0,-3 0-17 0,3-2 10 16,0 3-6-16,0 0-1 0,-2-3-3 16,1 3 0-16,-3 1 6 0,4 1 3 0,-1 1 6 0,-1 3 0 15,-5-4-10-15,5 1-3 0,-1 0 1 16,-1-5-9-16,3-1 10 0,4-4-4 16,-6 1 3-16,3 3-9 0,0 3 19 0,-2 3-8 15,-1-1-8-15,1 4 5 0,-1-3 4 0,1 1-3 16,-1 4 7-16,-4-3 1 0,3-5-6 15,6-2-7-15,0-4-2 0,5 5 13 16,-5-2-2-16,0 3-4 0,3 3 2 0,-10 0-5 16,5 3 8-16,0 1-9 0,-3 0 21 0,5-1-15 15,-2-2 14-15,0-4-10 0,5 2 5 16,1-1-6-16,1 0 3 0,-2 5-6 0,-5 0 2 16,2 1 5-16,-2 4-1 0,4-4-6 0,-2 2 9 15,3 2 0-15,-3-2-1 0,2 0 5 0,3 1-1 16,-2-2-12-16,1-4 5 0,1-2-6 15,0 6 6-15,0 1-1 0,-1 4-10 0,-1 2 19 16,-1 0-7-16,-2 2-1 0,-2 3 2 0,0 2 0 16,0 2-3-16,0 0-4 0,-2 2 7 15,-1 1 3-15,-2 1-6 0,1-1-10 0,1 0 10 16,8-11 7-16,-3 1-10 0,-2 3 12 16,0 4-1-16,0 0-11 0,9-6 15 0,-5 6-23 15,3-5 13-15,0 1 3 0,-1-2-5 0,1 1-2 16,0 3 7-16,-3 0-4 0,1 3-3 15,6-2-5-15,-2-1 11 0,3 1 5 0,-6-3-4 16,1 7 2-16,4-2 0 0,3-1-5 0,-5 3-1 16,-2 2 0-16,2 2-10 0,-5-1 6 15,15-6 7-15,-3 1 3 0,2-1-4 0,-2 2 1 16,-5 6 2-16,5-7-15 0,2 4 18 0,0-2-16 16,-6 6 5-16,-3-3-2 0,0 1 8 15,-5 4-11-15,1-1 3 0,-1 2-9 0,1-1-2 16,-1 1 13-16,-2 0-1 0,1 0 1 0,-10 0-5 15,16 0-6-15,2 0 0 0,23 18 3 16,-20-14 8-16,-1 7-6 0,1 1 1 0,0 2 5 16,-5-1 3-16,2 3 6 0,-2 5-14 0,3 1 6 15,-3 3 2-15,2-2 1 0,-2 6 2 16,0 1 2-16,0 3-13 0,-2 1 13 0,0-1 4 16,-1 3-1-16,8 0-16 0,-5 2 11 0,-2 1-7 15,2 1 16-15,-5-3-18 0,3 2 9 16,0 2 4-16,0-1-13 0,-1 5 18 15,-1 6-15-15,2-2 5 0,-1 4 15 0,-1 6-11 16,-3 0 0-16,2 1-2 0,3 3 0 0,-9 4 0 16,2-3 4-16,4 3-4 0,-4-2-13 15,2 0 17-15,0 2-3 0,-2-5-1 0,-2 2 3 16,4-1-4-16,0 0-4 0,0-2 4 16,3 1 2-16,-3-2 8 0,5 0-15 0,-5 1 4 15,5-1-5-15,-3 1 2 0,3 2 6 0,0 8 0 16,-3-2 3-16,3 1 0 0,-3 2-4 15,1 2 5-15,-3 1 1 0,0 0-7 0,-2 3 1 16,0 0-13-16,-3 1 16 0,1-2 9 0,0-1-17 16,-1-3 6-16,1-4 6 0,-3 2-15 15,0 4 5-15,1-2 8 0,1-5-11 0,-1-1 12 16,1 2-7-16,1-3-9 0,2-3 12 16,0 1 0-16,-3 0-6 0,5-1 9 0,0-1-11 15,-2 2 5-15,3-1-1 0,-1 0 4 0,2 0-1 16,3 2-10-16,0-3 9 0,-3 1-13 15,3 0 13-15,-5 0 3 0,5 3 13 16,0-6-8-16,-1 4-9 0,3 2 12 0,0-5-11 16,0 0 1-16,5-1-9 0,-3-1 10 0,3-2-18 15,0-1 23-15,4 3-18 0,0-3 19 0,0 1-6 16,1-2-3-16,-3-1-2 0,2-2-5 0,0-1 9 16,-2 0 2-16,2-3-2 0,-2-2-5 15,5-2 5-15,-5 1-5 0,-1 1-3 16,4-2 1-16,-3 0 8 0,0 3-3 0,-1-4-16 15,6 2 18-15,-7 0 7 0,4 1-10 0,0-2-9 16,3-1 12-16,1 1-2 0,1-2-4 0,-2 0 3 16,-3-1-4-16,5-1-14 0,2 0 19 15,-2-1-8-15,-3 0 0 0,3 0 18 0,0 0-10 16,0 1 1-16,-1 2-3 0,1-4 0 0,2 1-4 16,0 4 3-16,-4-4 3 0,4 0-6 15,-4 1 4-15,-1-4 9 0,3 2-15 0,-3-1 3 16,-1-1 6-16,1-3 10 0,1 2-19 15,2-1-2-15,-1-1 11 0,-1-3-7 0,2 1 13 16,-1-8-15-16,1 10 4 0,2-3 1 0,-2-3 4 16,2 1-1-16,0-1 2 0,3 1 5 0,-1 1-9 15,3 1-9-15,-5-2 9 0,0-2 15 0,-2 1-17 16,4 1 3-16,1-5 7 0,-3 1-7 16,4 0 2-16,-1 2-4 0,-5-1 16 0,2-2-15 15,2 0 5-15,-4-1 1 0,2 1 3 16,0-4-10-16,0 2 14 0,5-2-2 0,-3 1-7 15,1-3-4-15,-1 2 12 0,3-3-6 0,0 1-3 16,-1-3 8-16,-1 0-8 0,1 0 12 16,-1 1-7-16,1 0 5 0,6 0-11 0,-8-3-2 15,0 1 0-15,1 1 0 0,-1 1-5 0,1-5 10 16,-3 2 2-16,-2 0-5 0,2-3 4 16,-3 0-7-16,4-1 2 0,-6 1-12 0,3 0 20 15,-3 0-15-15,1-1 15 0,-5 2-10 0,2 0 6 16,-4 0-8-16,-1-3 5 0,-4-4 0 15,0 1 2-15,10 2-6 0,-6-4 0 0,3 6 12 16,5 0-15-16,-3 0 0 0,-2-2 16 0,0 3-5 16,0-1-11-16,-5-4-1 0,-4 1 12 15,9 3-9-15,-7-3 6 0,-2 2-10 0,-1-2 10 16,1-3-5-16,-5 1 6 0,0 0 4 16,1-1-9-16,-1 2 7 0,16 5-5 0,-2-1-16 15,2 0 16-15,3-1 5 0,-3 3-12 0,2-5-3 16,-1 1 2-16,-1-3 4 0,5 3 4 15,0 0 1-15,-3-3-3 0,1 3 1 0,-3-5 1 16,2 4-11-16,-4-4 12 0,-4 1-2 0,-3 4 3 16,-3-5 10-16,-13-1-9 0,12 0-17 15,-1 0 22-15,-1 0-17 0,1 0 12 0,-2 0-9 16,-9 0 6-16,14 0-3 0,-3 0 3 16,1 0 5-16,-3 0-19 0,2 0-6 15,-11 0 3-15,14 0-1 0,-2 0 1 0,-1 0-32 16,1 0 8-16,-3 0-17 0,2 0-5 0,12 0 25 15,2 0 10-15,3 0-19 0,29 17 3 0,-25-10-86 16,-2 1-58-16,-5-2-106 0,5 6-53 16,-9 1 21-16,-5-8 27 0</inkml:trace>
  <inkml:trace contextRef="#ctx0" brushRef="#br0" timeOffset="91616.31">19546 10350 252 0,'-71'-36'203'0,"34"25"-35"0,0 3-17 15,-2-2-9-15,-2 2-32 0,-5 1 2 16,-2 1-16-16,-5 2-16 0,1 1-8 0,24 3-5 16,-13 0-6-16,-7 0-10 15,-3 0-12-15,-6 0-19 0,-3 0 18 0,-2 0 9 16,-59 16-21-16,59-14-1 0,0 0-16 0,0-1 23 15,2 2-18-15,28-3 6 0,-11 0 2 0,-10 0-11 16,-4 0-1-16,-1 0 1 0,1 0-7 0,-3 0 7 16,1 0-2-16,2 0 0 0,-1 0-7 0,-54-17 9 15,54 16-13-15,31 1-4 0,-14 0 12 16,-10 0-7-16,-4 0 3 0,-2 0-7 0,-65 18 10 16,56-12-1-16,-3 1-9 0,0-1 24 0,-4 2-21 15,4-1 0-15,0 1 10 0,5-2-5 0,2 3 0 16,-2-3-5-16,2 0-3 0,2 2 11 15,3-4 2-15,0-1-7 0,-1 0-11 0,3-2 18 16,3 2 1-16,-3-1-6 0,-3-2-2 0,6 0-7 16,-1 1 8-16,2 0 0 0,-1 1 10 15,1 3-6-15,1-2-6 0,-5 1 1 16,2 3 6-16,3-2-17 0,1 0 1 0,1 4 10 16,2-3-4-16,-2 3-4 0,0 0 4 0,-2 0 6 15,8 1 0-15,-3-1-6 0,-1 0 11 16,4 0 2-16,3-1-9 0,5-2 7 0,0 1-25 15,2 1 17-15,2-2 4 0,7-2 0 0,0 1-4 16,2 0-5-16,-4 2-2 0,2-1 1 16,-2 2 1-16,0 0 20 0,-1 2-20 0,6-1-2 15,-1 2-1-15,-2-2 8 0,5 0 3 0,2 0-27 16,4 2 28-16,3-2-14 0,2-1 7 16,-2 0 2-16,2-1 1 0,0 1-1 0,0-1-5 15,-4 10 9-15,0-4-6 0,1-2 11 0,3 2-8 16,3-1-4-16,-1 0 7 0,-2 11 13 15,1 1-11-15,1-6-3 0,3 1-11 16,2-1-2-16,-3 12 13 0,3-18-7 0,0 7-1 16,0 4 10-16,21 29-1 0,-14-24-6 0,0-2 16 15,4-1-12-15,1-3-6 0,1 3 5 16,-1-3-4-16,4 0 3 0,2 0 1 0,3-2-2 16,0-2-15-16,4 1 17 0,-5 0-5 15,8-2 8-15,4 0-2 0,0-1 3 0,3-1-11 16,1-2 14-16,-1 2-2 0,6-3-3 15,0 0-4-15,3 0-12 0,2-1 5 0,-3-2 22 16,-2 0-13-16,10-2-14 0,-1 0 25 0,-1 0-12 16,1-2-2-16,3-1 12 0,-3 0-13 0,1-1 17 15,-1 3 2-15,5-5-13 0,0 2 4 0,-4 1-19 16,4-2 19-16,0 0 3 0,-7 3-16 16,2 0 16-16,1 2-13 0,-1-1 1 15,3 2 4-15,-3 0-6 0,-2 1 9 0,5 0-9 0,-7 0 7 16,5-1-7-16,-3 1 2 0,2 1 15 15,-2-3-13-15,3-1-12 0,-3-1 21 0,2-3 7 16,3 0-13-16,4 0 2 0,-27-2-22 16,14 0 32-16,4 0-15 0,5 0-18 0,-1 0 29 15,3 0-9-15,-2 0-5 0,0 0 3 0,-3 0 2 16,1 0-8-16,2 0 11 0,-1 0 9 16,1 0-22-16,50 9 1 0,-50-3 14 0,2-3-19 15,-5 0 26-15,5 0-7 0,-6-3-15 0,-22 0 18 16,12 0-10-16,5 0-15 0,4 0 11 15,55-18-8-15,-48 13 18 0,0-2-8 16,-2 1 1-16,4 0 9 0,-2 0-7 0,-2 1-5 16,0 0 10-16,2-2-5 0,-5 3 9 0,1 1-14 15,6 1 7-15,-9-2 2 0,3 1 1 0,-6-4-3 16,6 2-2-16,-3-3 5 0,-2 0-5 16,2-1 2-16,0 0-2 0,-9-3 1 0,2-1 5 15,-2-1 8-15,0 0-19 0,0-5 5 16,0 1-2-16,-2-2 10 0,0 1-14 0,2-2 17 0,-5-3-5 15,-2 3 14-15,3-2-8 0,-3 0 2 16,0-1-2-16,0 4 12 0,-2-4-5 16,-5-1 10-16,5-2-1 0,-7-3 0 15,-3 0 7-15,1-5 12 0,-3-2-7 0,-4 2 4 16,-5-2-13-16,0 1 17 0,-6-3-15 0,-3 18 1 16,0-13-8-16,-23-37 6 0,9 28-7 0,-9 1 7 15,-7-2-2-15,-4 0-14 0,-14 0-5 16,-10-1-17-16,-8 2-18 0,-12 8-45 0,-16 9 6 15,-16 4-145-15,-14 9-177 0,-20 6 12 16,-15 6 26-16,70 1 18 0,-51 0 33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05:39.63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14217 1483 290 0,'0'0'140'0,"0"0"-14"0,0 0-3 16,0 0-2-16,0 0-27 0,0 0-12 0,0 0-5 16,0 0-10-16,0 0-17 0,2-12 22 15,-11 10-11-15,2-2-25 0,-2-1 18 0,0 4-7 16,-17-11-9-16,-1 5-2 0,-1 2 2 15,-4 0-10-15,-2 1-20 0,-3 4 16 0,14 0-16 16,-11 0 21-16,-12 0-20 0,-2 0 8 16,-5 0-34-16,-59 19 39 0,52-13-5 0,-6 0-7 15,-3-1-10-15,0 1 2 0,-2-2 7 16,-2 4-1-16,-1-5-11 0,-1 1 4 0,-1-4 1 16,0 5-10-16,3-4 22 0,2-1-20 0,34 0-2 15,-16 0 18-15,-6 0 0 0,-5 0-10 16,-3 0-10-16,1 0 15 0,-3 0 0 0,-2 0-9 15,0 0 6-15,-1 0 3 0,-1 0-2 0,-3 0 3 16,-77 8-11-16,73-5-2 0,2 1 4 0,2-1 9 16,3 0 0-16,-1-1-1 0,3 2-2 15,5-2-2-15,1 1 3 0,3 1 2 16,5-2-7-16,2 2-2 0,2-1 12 0,3 2-27 16,2-2 23-16,-3 1-2 0,3 1 2 0,-5 0-16 15,1 2 11-15,1-1-4 0,-4 2-8 0,-2-2 9 16,2 4 10-16,0-4-9 0,2 4-3 15,-2-1 2-15,5 2 3 0,-3-2-4 0,5 1 3 16,2-1-4-16,-2 2 3 0,4-1 5 16,-4 0-11-16,2 4 12 0,0-1 6 0,-2 1-21 15,2-1 13-15,0 1 3 0,0 1 5 0,1-5-1 16,-1 1-11-16,2-1 6 0,-2 1-4 0,-2-2 5 16,0 0 0-16,0-2 5 0,-3 1-14 15,3-2-11-15,0 0 25 0,0-2-12 0,0 2 3 16,2-3 11-16,-2 3-27 0,4-1 8 15,-2-1 13-15,5 1-23 0,2-2 22 0,0 0-8 16,0 1 6-16,0 5-7 0,0-3 9 0,2-3-11 16,3 2 7-16,2 2-17 0,2 0 16 15,0 0 8-15,5-3-12 0,0 1 5 0,2 2-7 16,-2 2 7-16,2-3-14 0,-5 3 6 0,3 0 4 16,0-3-1-16,-3 1-6 0,5 1 18 0,7-2-20 15,0-5 9-15,5 1-8 0,-3 2 7 16,0-2-4-16,5 0 5 0,0 0-5 0,-2 0-6 15,-1-1-1-15,3-1 3 0,0 2-1 0,-3-2 3 16,3 1 12-16,0 1-14 0,-3-2 2 16,3 0 1-16,-4 0 0 0,1 0-3 15,1 0-6-15,-3 0-3 0,14 0-8 0,-23 0-13 16,-2 0 2-16,-3 0 24 0,1 0-13 0,4 0 14 16,-19-17-8-16,24 15 1 0,4 1-24 15,1 0 24-15,-1-1-14 0,5 1 27 0,-3-2 0 16,3 2-19-16,-19-1 19 0,8-1-2 15,-1-2-9-15,5 3-11 0,0 0 1 0,-11-1 9 16,1-2-19-16,6 1 18 0,1 1-2 0,6 0-9 16,-1 3-1-16,0-3-5 0,14 3-1 0,-9 0 14 15,9 0-2-15,-16 0 14 0,4 0-16 16,1 0 12-16,-1 0-18 0,1 0 4 0,0 0 7 16,-1 0-9-16,-11 0 9 0,0 0-10 15,-2 0 10-15,4 0-8 0,-15 14-19 0,22-13 29 16,0 2-4-16,0 1-15 0,-9 2 9 0</inkml:trace>
  <inkml:trace contextRef="#ctx0" brushRef="#br0" timeOffset="749.52">7090 2357 209 0,'0'17'0'0,"7"7"3"0,0 0 16 15,2 0-6-15,7 1 5 0,2 2-2 0,1-3 16 16,4 1-16-16,4 0-2 0,1-2-6 15,1 0 21-15,6 1-17 0,-1 0 35 0,1-3-25 16,-1-5 9-16,5 4-7 0,0 1-8 16,2-6 4-16,5 1 23 0,2-4-10 0,3 2 10 15,4-7-30-15,-3 1 18 0,6-5-11 0,-1 2-5 16,5-5 5-16,0 1 2 0,7-1-15 16,-37 0 23-16,21 0-13 0,11 0-2 0,5 0-6 15,84-21 12-15,-70 15-18 0,4 1 9 0,-5-1-3 16,-1 0 10-16,4-2-5 0,-5 3 4 15,0 0-15-15,3-4 1 0,-3 6 6 0,0-1-9 16,3-1 15-16,-1 4-30 0,-2-4 22 16,1 2-23-16,1-1 21 0,1 1 0 0,-3 1 13 15,5-1-16-15,-5 2-2 0,-2-2 14 0,0 0-15 16,-7 2 5-16,0 0-15 0,-36 1 15 0,13 0 4 16,9 0-6-16,3 0 7 0,2 0-8 15,0 0-4-15,2 0 7 0,64 21-17 0,-61-13 16 16,-3-2 3-16,0 1-11 0,0-2-4 0,-2 1 26 15,2-2-10-15,-2 2-22 0,0-1 34 16,0-1-19-16,-2-2 14 0,-1 4-15 0,-4-3 7 16,3 1 7-16,-5 1-14 0,-1 1-21 0,3-1 35 15,0 0-18-15,-7 0 10 0,3 3-4 16,4-6 11-16,-2 4-12 0,-1-1-4 16,-3 0 1-16,1-1 22 0,-4 1-38 0,-3-3 26 15,-4 1-8-15,0-3-9 0,-4 2 8 0,-1-1 3 16,-2 1-5-16,-16-2 21 0,7 0-4 15,9 0-1-15,37-17-11 0,-30 5 1 0,5-1 26 16,-5 0-4-16,4-1-14 0,-6-1 0 0,2-3 24 16,2 1-13-16,-4-1 10 0,-3-1-16 0,-2-1 6 15,-4 2 9-15,-3 2 16 0,0-7-14 16,-2 1-13-16,3-2 5 0,-1-1-7 16,-2-3 2-16,-3 0-12 0,1 0 15 0,-3 1-1 15,-2-2-18-15,-4 1 7 0,-1-2 8 16,-2 0 5-16,5-2 1 0,-11-3-1 0,-3 0-2 15,0 17-4-15,0-10 3 0,-21-32 2 0,9 24 6 16,1 0-11-16,-7 0-5 0,2-2-8 16,-5 3 10-16,3-2-9 0,-5-2 6 0,2-5-2 15,-2 3-6-15,-2-5 4 0,0-3-5 16,-3 3-7-16,-6 0 15 0,-3 0-12 0,-7 2-3 0,3 4-8 16,-7 7-3-16,-12 4 1 0,-8 9-22 15,-10 12 2-15,32 8 4 0,-108 18-92 0,26 13-88 16,-17 10 18-16,-13 7-204 0,-9 4 18 15</inkml:trace>
  <inkml:trace contextRef="#ctx0" brushRef="#br0" timeOffset="3190.35">12859 2350 274 0,'-25'0'97'0,"-16"-38"15"0,25 36-56 15,0-2-2-15,-12 0 13 0,-4 1-3 16,2 3-21-16,-4 0-4 0,-3-3-10 0,17 3-11 16,-13 0 27-16,-8 0-28 0,-2 0 5 0,-3 0-12 15,-2 0 13-15,-5 0-5 16,-50 18 5-16,48-15 2 0,29-3-9 0,-15 0-2 0,-5 0-8 16,-4 0-10-16,-5 0 14 0,2 0 1 15,0 0 5-15,-4 0-12 0,4 0-7 0,-50 14-1 16,50-13 22-16,-2 6-22 0,-2-2 15 15,0-5-8-15,-1 7-19 0,3-2 21 0,3 1-9 16,-1 0 19-16,0-3-20 0,3 0 8 16,-3 0 5-16,-4 0 3 0,-1-3 3 0,31 0-31 15,-12 0 13-15,-7 0 10 0,-5 0-14 0,-54-17 13 16,50 13-4-16,0-1-4 0,0 1 8 0,-3-2-8 16,1 1 3-16,4-2 11 0,3 2-19 15,0-3 3-15,1 1 5 0,1-3 13 0,2 4-8 16,-6-1-9-16,1-1-15 0,5 2 10 0,0 0 14 15,1-3-10-15,1 2 0 0,0-1-8 16,3 1-2-16,0 1 0 0,4-1 31 0,1 2-14 16,1 0 0-16,3-1-8 0,0 1-8 0,4-2 4 15,1-2 25-15,-1 3-4 0,1 0-6 16,6 2 1-16,-2-1 8 0,0-4-20 0,-2-2 7 16,7 4 5-16,-5-3-17 0,-2 2 12 0,4 4 13 15,-7-5-24-15,6 1 17 0,-8 1-12 16,0-2 3-16,-2 6-4 0,0-2-3 0,0-2 14 15,0 4-11-15,-3-3 17 0,3 2-15 16,0 2 7-16,0-1-19 0,16 3 11 0,-5 0-1 16,-6 0 3-16,1 0-3 0,-3 0 12 0,3 0-2 15,1 0-15-15,4 0-5 0,3 0-10 0,0 0 3 16,-5 0 13-16,-2 0-14 0,-3 0 13 16,3 0-3-16,-3 0 1 0,-22 9-6 0,22-5-1 15,3 8-7-15,5-4 16 0,-1-2-2 16,5-3 15-16,4 0-26 0,1 1 17 0,-1 1 8 15,6-4-25-15,-4 4 8 0,4-2 2 0,-4 0 7 16,1 1 1-16,2 1 3 0,-11 10-1 16,-5-3-5-16,2-1-1 0,1 0 9 0,-1 4-6 15,-2-4 11-15,3 2-8 0,-3-3-10 16,0 2 0-16,9-3-2 0,2-1-2 0,1-3 3 16,-10 5-1-16,10-4 13 0,-1-5-7 0,6 3-5 15,-1 0 0-15,-2 1-7 0,2-4 15 16,0 5 12-16,0-3-17 0,0 3 2 0,-9 8 3 15,2-4 3-15,-4 2 7 0,2 3-15 16,4-2 5-16,1-5 2 0,4 1 10 0,-2-3 1 16,0 3-12-16,4 0 15 0,0 0-11 0,1-2-13 15,2 1 10-15,-3-1 2 0,5 4-14 0,-5-2 21 16,3 1 4-16,2-1-3 0,0 2 4 0,0-11-18 16,0 19 17-16,0 4-4 0,18 26-13 15,-11-21 17-15,3-4-8 0,-1 2 18 0,2-2-15 16,1-2-6-16,4 1 7 0,-3 0 12 15,8-3 4-15,-3-2-12 0,1-1 5 16,1-1-6-16,1-2 17 0,2-2-11 0,0-3 2 0,0 3-4 16,0-3-11-16,4 1 15 0,1 2-6 15,2-3 0-15,-12-3 9 0,14 1-13 0,-9-2 4 16,9 3 14-16,2-1-22 0,1 0 9 16,2-4 2-16,2 5-15 0,2-2 18 0,0-2-25 15,0 1 20-15,3-1-17 0,-1-2 10 0,3 2 3 16,0-2 2-16,0-1-12 0,-2 1 5 15,-3 1-1-15,0 0 3 0,-2 0-7 0,0 0 21 16,-4 0-21-16,4 0 17 0,0 0 4 16,-3 3-13-16,1-5 4 0,0 1-17 0,2 2-1 15,0-2 12-15,0-1-1 0,4 2 7 0,-4 3 10 16,5-1-6-16,-3 2-26 0,2 0 23 0,1 3-25 16,-3-3 15-16,1 1 9 0,-1 1 10 15,-2 0-22-15,0 0-1 0,0 1 11 0,0-3 10 16,-7 1 1-16,5-2-14 0,-1 0 3 15,6-3-3-15,-1-3-12 0,2 0 4 0,-20 0 17 16,14 0-8-16,9 0 0 0,2 0 6 16,53-16 0-16,-46 12-10 0,-2 0 11 0,-5 0-11 15,0 2 12-15,-4 0 6 0,-3 1-2 16,-4-2-12-16,-19 3-6 0,9 0 20 0,3 0-1 16,2 0-15-16,0 0-20 0,-2 0 34 0,2 0-16 15,0 0-1-15,3 0 2 0,34 17-11 0,-33-16 29 16,3 1-20-16,-23-2-13 0,16 0 15 15,5 0-2-15,0 0-5 0,0 0 8 0,2 0 11 16,38 14-13-16,-35-12-8 0,-6 4 8 0,1-1-5 16,-2-1 3-16,-1 2 11 0,3 0-18 15,-1-1-12-15,-1 0 28 0,-1 3-11 0,0-2-8 16,-1 3 1-16,1-3 19 0,0-1 2 16,1 0-7-16,-1 0 14 0,1 1-23 0,-1-2 10 15,3-1-2-15,4 2-13 0,0-4 0 0,-2 2 16 16,-4 0 0-16,1 0-15 0,-6-3 12 0,7 2 10 15,-7-2 3-15,-17 0-14 0,8 0-1 16,6 0-3-16,-1 0-2 0,-3 0 15 0,-3 0-2 16,-1 0-9-16,4 0-4 0,2 0 18 15,-2 0 7-15,20-18 20 0,-18 12-14 0,-2-3-23 16,-2 0 0-16,2-2 22 0,-2-1 5 0,-1-2-7 16,1 2 1-16,-3 7-27 0,1-8 15 0,-1 1-1 15,-2 3-2-15,-5 0-1 0,-1 0-1 16,1 4-3-16,-2-3-3 0,0 3 1 15,1-2 1-15,-4 2 12 0,15-7 1 0,-7 3-16 16,-5 0 2-16,0 0 18 0,0 1-2 0,-2 1-6 16,7-11 3-16,-5 6-9 0,3-6 9 15,-1-3-4-15,1-2-4 0,1 1 0 0,-6-2-12 16,5 0 2-16,-3 1 12 0,2 0-2 0,-4-1 1 16,0 0 4-16,2 1-2 0,-4 8 4 0,-3-3-13 15,-2 5 12-15,0-2-4 0,0 1 2 16,0 14 7-16,0-20-24 0,0-3 1 0,-27-25 13 15,13 21 2-15,-2 3-7 0,-14-1 2 0,5 1 8 16,-10 1-21-16,-10-2 16 0,-13 8-1 0,-8 2-21 16,-15 3-23-16,-13 11-19 0,39 1-17 15,-32 0-59-15,-131 15-161 0,79-2 15 0,-6 1-112 16</inkml:trace>
  <inkml:trace contextRef="#ctx0" brushRef="#br0" timeOffset="4755.2">21181 7853 347 0,'-25'0'167'0,"-19"62"-6"0,21-35-10 16,2 9-6-16,5-3-13 0,0 5-7 15,5 3-14-15,-1 7 10 0,3 6-11 0,2 3-13 16,0 1-4-16,3 1-12 0,4 1-12 16,0-30-9-16,0 14-13 0,0 3 6 0,18 58 7 15,-6-53-15-15,1-5-3 0,3-4-18 0,3-3 8 16,-1-2-5-16,3-7 10 0,2-1-14 16,-3-2-11-16,3-3-10 0,0-6-12 0,0-7-31 15,-4-7-32-15,-3-5 5 0,-5 0-170 0,21-21-138 16,-14 1 26-16,-4-8 30 0,0-2 11 0</inkml:trace>
  <inkml:trace contextRef="#ctx0" brushRef="#br0" timeOffset="4994.18">21419 8309 793 0,'-2'-11'264'0,"0"5"-33"0,2-1-31 0,0 2-40 15,0 1-17-15,0 2-12 0,-3 4-8 0,3 2-10 16,-2 4-3-16,0 2-16 0,2 19-8 16,0-12-5-16,0 10-17 0,0 3-2 0,0 5 3 15,0 4-17-15,0-2 5 0,0 1-13 0,0-1 5 16,18 37-31-16,-18-41-25 0,7-6-16 16,-2 1-44-16,-1-10-45 0,1-4 12 0,-1-6-150 15,1-3-137-15,0-5 25 0,-1-2-5 16,1-1 24-16,-1-4 9 0</inkml:trace>
  <inkml:trace contextRef="#ctx0" brushRef="#br0" timeOffset="5387.29">21658 8228 416 0,'-3'-6'235'0,"-1"0"-29"0,2 3-21 0,-5 0-33 16,2 0-14-16,-4 1-20 0,2 4-4 0,2 1-20 15,-4 0-5-15,-7 9-12 0,2 0 0 0,5-2-14 16,2 1-5-16,1-2-9 0,1 3-3 16,0-5-8-16,3 2-2 0,0-1-2 0,-1-2-2 15,-1-1 3-15,4-5-2 0,0 0 8 16,0 0-1-16,0 0-1 0,0 0 2 0,9 16 12 16,-4-16 11-16,2-5 10 0,-3 2-17 0,3-1 23 15,-2-4-6-15,1 4 7 0,1-2-2 16,-2 0 8-16,-3 0-13 0,5 3 0 0,-5-2-11 15,5 1-1-15,-4 1-20 0,-1 3-5 16,2-3-4-16,-4 6 9 0,0-3-16 0,0 0 1 16,7 18 10-16,-4-11-7 0,-1 5-1 0,5 15-1 15,-5 2-22-15,0-8 11 0,3 9-6 0,0-4-20 16,1 0-11-16,-1-5-19 0,-3-5-21 16,3-2-18-16,-3-2-27 0,0-3-17 0,1-3-32 15,-3 0 14-15,4-6-139 0,1 0-117 0,-5 0-14 16,0 0 26-16,0 0 25 0,5-20 26 15,-5 10 9-15</inkml:trace>
  <inkml:trace contextRef="#ctx0" brushRef="#br0" timeOffset="5737.96">21837 8087 473 0,'13'-13'191'0,"1"5"-36"0,-2 3-4 0,1 1-19 0,-1 3-2 15,2 1-7-15,-14 0-2 0,0 0-6 0,39 16-9 16,-19-4-11-16,-6 4 10 0,-3 4-15 16,-8 1 0-16,-3-6-14 0,0-15-15 0,0 24 14 15,-19 29-25-15,10-25 2 0,-2-4-6 0,-1 1 1 16,1 2 8-16,-1-4-9 0,1-5 15 16,2 3-4-16,2-8 8 0,0-3 9 0,0-3 10 15,2 0 25-15,3-4-9 0,0 0-22 0,-3-3 1 16,5 0-9-16,0 0-3 0,0 0-21 15,-7-7 4-15,7 5 11 0,0-2-17 0,0 1-11 16,3 1-12-16,-1 0 1 0,5 1-1 16,0-3-27-16,0 2 4 0,4 0-16 0,14 1-20 15,-2-3-9-15,-4 1-16 0,8-2-7 0,3 2-32 16,2-3-35-16,0 5 14 0,3-2-133 16,-13-5-107-16,4 4 28 0,-3-4-76 0,-5 3 26 15,-2-2 40-15,-5 4 26 0,-1-1 3 0</inkml:trace>
  <inkml:trace contextRef="#ctx0" brushRef="#br0" timeOffset="5973.59">22502 8263 217 0,'4'7'266'0,"1"2"-27"0,4 10-30 0,-5 4-20 15,1 0-8-15,-3-5-15 0,-2 10-20 0,0-17-20 16,0 12 1-16,0 1-10 0,0 5-5 0,-20 32-25 16,8-28-7-16,3-2 0 0,5-1-3 0,-8 0-29 15,3-6-22-15,-5-1-15 0,7-6-51 0,3-4 3 16,-3-6-164-16,2-2-200 0,5-5 24 16,0 0 27-16,0 0 26 0,-16-23 4 0</inkml:trace>
  <inkml:trace contextRef="#ctx0" brushRef="#br0" timeOffset="6816.38">22988 7726 462 0,'2'-4'264'15,"0"-1"-39"-15,5-2-19 0,-2 4-23 0,-1-3-13 0,3-2-23 16,-4 2-13-16,3 0-26 0,1 0-10 16,2 2 7-16,3 2-15 0,-5 1-18 0,4 1-13 15,5 0-11-15,3 0 2 0,24 19 8 0,-29-10-12 16,7 3-4-16,-5 5-6 0,-9-4 14 16,4 10-12-16,-6-5 1 0,-5 1-5 0,0-19-9 15,0 21 14-15,0-1-8 0,-19 26-4 16,8-27 2-16,-1 4 6 0,1-10-2 0,4-5-1 15,0 2 12-15,-2-4-1 0,2 0-3 0,0-3 17 16,5 0-22-16,-7-1 10 0,4 0-3 16,-2-1 3-16,0-1-10 0,3 0 4 0,-1 0-14 15,1 0 6-15,1 3-11 0,3-3 10 0,0 0-11 16,0 0 3-16,-9-4-20 0,14 4-6 16,-1 0 7-16,5-2-21 0,3-1-12 0,20 0-9 15,-18 3-13-15,29-6-8 0,-13 1-16 16,0 2-7-16,4-7-5 0,3 4-7 0,0-2-4 15,-3 4-14-15,3-5 7 0,-5 4-12 0,2 0 11 16,-4-2-13-16,0 3-24 0,-12-2-7 16,5-3-31-16,-11 1-48 0,-3-4-99 0,0 2 24 15,-4-2 14-15,4-12 9 0</inkml:trace>
  <inkml:trace contextRef="#ctx0" brushRef="#br0" timeOffset="7017.35">23563 7413 222 0,'3'0'258'0,"-1"1"-46"0,2 1-2 16,1 6-1-16,-3-4-14 0,12 16-11 0,-5-6-2 16,-2 2-32-16,7 3-5 0,-5 3-12 15,0 1-12-15,3 4-4 0,-3 0-25 16,0 3 11-16,-2 0-18 0,0 0-11 0,2 4-7 16,0-7-5-16,-2 4-35 0,0-2-13 0,2-2-37 15,-4-3-31-15,2-9-22 0,-3 1 8 16,3-8-139-16,-2-2-106 0,4 0 24 0,-2-6-114 15,-7 0 30-15,27-17 13 0,-2-2-2 0</inkml:trace>
  <inkml:trace contextRef="#ctx0" brushRef="#br0" timeOffset="7397.42">24052 7410 470 0,'0'-13'262'0,"-5"-1"-37"0,0 5-24 15,-1-2-31-15,1 3-13 0,-11-6-18 0,7 2-9 16,0 5-21-16,-5 2-20 0,7 4 1 15,7 1-9-15,0 0-12 0,-9 0-5 0,9 0-9 16,-25 21 8-16,20-14-15 0,3 4-2 0,4 1-1 16,-2 1-12-16,0 5 3 0,16 28-7 0,-7-19-6 15,5-1-9-15,-3 1 5 0,1 0-3 16,-1-6 7-16,5 1-8 0,-6 1 6 0,1-1-16 16,3-2 1-16,-7-4-1 0,2 6 5 15,-2-6 4-15,2-3-10 0,0-1 6 0,-7-3-4 16,5-4 8-16,-7 4-3 0,5-4 2 0,-5-1 16 15,2 3 1-15,0-6 5 0,-2-1-9 16,0 0 9-16,-6 2-7 0,-1-2 3 16,4-1-1-16,-3-1-4 0,1-1-2 0,-2-3-6 15,2 0 2-15,-1 0 14 0,1-1-13 0,-4-14-6 16,7 3-1-16,2 6-28 0,0-3-3 0,22-27-8 16,-12 15-5-16,3-3-19 0,6 1-12 0,1-1-27 15,8 0-34-15,-3 2 11 0,-2 1-91 16,-2-4-95-16,4 2-100 0,-4-2 25 15,4-2-6-15,-5 0 16 0,1 3-1 0</inkml:trace>
  <inkml:trace contextRef="#ctx0" brushRef="#br0" timeOffset="7645.38">24451 6838 442 0,'9'0'226'0,"0"0"-15"0,2 0-14 0,-1 2-16 16,22 16-20-16,-2 4-6 0,-1 1 0 15,-1 4-1-15,-5-2-13 0,4 8-9 0,-8 1-12 16,4 4-8-16,-5 5-11 0,0 5-10 0,-4 3-12 16,-2 0-7-16,-8 7-30 0,-4-26-21 0,0 16-47 15,-23 66-54-15,-2-42 7 0,-5-2 7 16,0-4 5-16,-16-6-344 0,-6-3 24 0,-8-2-11 15,-4-10 39-15,-9-6 10 0,-5 0 5 16</inkml:trace>
  <inkml:trace contextRef="#ctx0" brushRef="#br0" timeOffset="8243.4">21286 9282 291 0,'-7'2'112'0,"3"-2"-45"0,-1 3-3 16,1-2 29-16,-1 1-13 0,3 0 26 16,-1 2-12-16,3-1-48 0,0 1 3 0,3-2-6 15,-3-1 34-15,2 1-24 0,0-2 5 16,3 0-3-16,2 0 17 0,2 0-32 0,2-3 19 15,17-2-4-15,4-1 11 0,5-4-17 0,4-2-3 16,0 0-10-16,7-5 8 0,7-2-16 16,10-2 6-16,8-6-7 0,7-6 1 0,12 0-16 15,9-6 11-15,7-3-1 0,9-6 0 16,4 0 7-16,5 0-5 0,0-1-21 0,3 1 7 16,2-2 6-16,2 1-10 0,-5 3-13 0,-4 0 8 15,-5 2-2-15,0 7-4 0,-11-1 4 16,-3-1-2-16,-6 5-9 0,-5-2 19 0,-7 6-18 15,-11 0-3-15,2 1 14 0,-9 2 5 0,-3 2-4 16,-6 1 5-16,-7 2-4 0,-1 2-4 16,-8 1 0-16,-3 2-6 0,3 2 24 0,-12-1 0 15,-5 2-13-15,-6 2 2 0,-5 4-6 0,-2 4-11 16,-7 0 3-16,-3 0 6 0,-4 3-21 16,0 1 17-16,0 0-20 0,-7 0 4 0,3 1-93 15,-1-1-71-15,-4 4-174 0,-2-4 29 16,-1 0 9-16,-18-2 1 0</inkml:trace>
  <inkml:trace contextRef="#ctx0" brushRef="#br0" timeOffset="8792.35">21378 9591 310 0,'5'1'118'0,"1"-1"-17"0,1-3 4 16,16-4-15-16,2-2-9 0,5 1-10 0,12-4-16 16,-6-3-6-16,17-4 3 0,7-3-6 15,8 0-20-15,15-9-4 0,11-5 26 16,5 0-7-16,4-6-20 0,0-3-1 0,5 3-2 15,4-7-3-15,3 1-1 0,-1 1 2 0,6 0-2 16,-6-1 18-16,-4 4-14 0,3-1-1 16,-8 2-22-16,-11 2 2 0,-4 2 11 0,-6 5 17 15,-6 0-18-15,-4 1 22 0,-10 3-9 16,-4 3 2-16,-8-2-3 0,-3 7 24 0,-6 2-13 16,-4 1 8-16,0 2 5 0,-5 4-5 15,-11-1 10-15,0 4-5 0,-7 1 4 0,-2 4-15 0,-5-1 5 16,3 4-9-16,-8 0-8 0,3 2-4 15,0-3-30-15,-7 0-1 0,0 3 2 0,0 4-115 16,-4-2-133-16,-1-5-88 0,-2 0 18 16,-2-1 8-16</inkml:trace>
  <inkml:trace contextRef="#ctx0" brushRef="#br0" timeOffset="9414.45">22077 10107 533 0,'-2'0'147'0,"-3"5"-21"0,3-2-20 16,-2 6-7-16,-1 20-1 0,-4 5 1 0,4 12 12 15,1 2 10-15,-3 9 6 0,0 15-12 0,2 9 13 16,-2 14-1-16,3 13 1 0,-3 9-20 15,5 10-15-15,-1 13-4 0,-1 5-10 0,2 5-2 16,2-2-12-16,-5 8-3 0,3 5 5 16,-5-5-18-16,2-9 1 0,-2-6-1 0,-4-5-4 15,4-6-13-15,-2-5-13 0,-7-10 4 0,2-4-1 16,0-6-7-16,0-7 3 0,3-4-24 16,-3-8 2-16,3-5-3 0,-3-11 1 0,0-7 4 15,5-7-14-15,0-7-14 0,0-5-10 16,2-10-28-16,-5-12-27 0,12-22 9 0,0 0-77 15,10 13-22-15,-6-25-61 0,10-8-130 0,-10 0 11 16,3-11 38-16,0-2 14 0,-2-4 4 16</inkml:trace>
  <inkml:trace contextRef="#ctx0" brushRef="#br0" timeOffset="9779.85">20993 12458 336 0,'0'-1'166'0,"-3"1"-4"0,6-2-20 15,1 1-25-15,3 1-2 0,5 0 4 0,17 3-35 16,-10-3 23-16,11 0-36 0,50 15 13 15,-23-8-10-15,10-2-13 0,8 4-22 0,15-5 25 16,13 1-7-16,16-2-10 0,7-3 1 0,-55 0 0 16,40 0-2-16,24 0 25 0,179-23 8 0,-126 13-12 15,5 0-13-15,4-4 3 0,0 2-16 16,2-1-3-16,-4-2 1 0,-7 6-6 0,-6-2 14 16,-10 1-25-16,-10 0 5 0,-17 0-11 15,-17 3-30-15,-20 2-25 0,-19 5 13 16,-20-1-18-16,-41 1 5 0,4 0-154 0,2 0-156 15,-18 0-19-15,5-21 47 0,-26 9 5 16,3-2 0-16</inkml:trace>
  <inkml:trace contextRef="#ctx0" brushRef="#br0" timeOffset="11227.4">24701 12147 596 0,'0'-22'175'0,"0"22"-40"0,0 0-5 0,0 0-14 0,0-20-10 0,0 20-17 16,0 0-3-16,0 0-3 0,0 0-4 15,0 0-14-15,0 0-6 0,20 0 4 0,8-11-3 16,-24 18 3-16,10 9 12 0,0 4-20 16,0 1 7-16,-1 0-14 0,1-2-2 0,-2 2-5 15,-3-2 10-15,0-2-10 0,2 5 0 0,-8-8 7 16,1 2-8-16,1-5 7 0,-5-1-10 15,2 1 6-15,0-1-7 0,-2-10 11 0,0 0 1 16,0 14-15-16,0-4 0 0,-20 21-2 16,6-11-7-16,-7 1-6 0,3-3 8 0,-9 0-13 15,4 0-26-15,-5 0-19 0,5-4-48 16,-2 0-27-16,4-6 10 0,1-1-285 0,1-7 26 16,19 0-26-16,-11 0 27 0,-10-16 14 15,17 7 6-15</inkml:trace>
  <inkml:trace contextRef="#ctx0" brushRef="#br0" timeOffset="12107.3">21940 10316 252 0,'0'0'229'0,"0"0"-34"0,0 0-14 16,0 0-17-16,0 21-2 0,0-21 0 15,0 0-26-15,0 0-1 0,0 0-4 0,0 0-3 16,0 0-13-16,0 0 0 0,0 0-16 0,0 0-8 16,0 0-6-16,0 0-6 0,0 0-4 0,0 0-15 15,-16-14 4-15,27-7-13 0,3 0-10 16,0-1 0-16,-3-2 1 0,3-2-12 0,2 4-2 16,-2-4 4-16,2 4-17 0,-2-2 1 15,2 3 10-15,0 1 3 0,-7 7-18 0,-2 2 8 16,0 1-3-16,-3 3-9 0,1 0 6 15,-1 3-10-15,-1-1-3 0,-1 3 0 0,-2-1-8 16,5 3-1-16,-5 0 5 0,0 0 6 16,0 0 0-16,0 0-17 0,13 23-10 0,-1-3-16 15,-1 5-6-15,-4-2-19 0,5 2-28 0,1 2 10 16,-1 2-66-16,4-2-79 0,-2 0-135 0,2-2-14 16,2-4 42-16,0-6 16 0,1 6-29 0,-1-5-2 15</inkml:trace>
  <inkml:trace contextRef="#ctx0" brushRef="#br0" timeOffset="14412.28">22199 12708 212 0,'0'0'194'0,"0"0"-40"0,21 0-21 16,-21 0 6-16,0 0-29 0,48 4 1 0,-32 15-5 15,0 5-2-15,-2 5-8 0,2 5-15 16,-5 6-1-16,1 1-9 0,-8 5-12 0,3 4 1 16,2 5-13-16,-2 0 18 0,-2 1-13 15,2 1-3-15,-1-2-8 0,-1-1-18 0,0-6 7 16,-3 4 9-16,2-4 3 0,-4-9-2 0,3-3 3 16,1-9 3-16,-4-5-16 0,3-6 21 15,-1-3 7-15,-2-1 3 0,0-3 11 0,2-4-1 16,-2-1-21-16,0-3 2 0,0-1-2 0,2 0 5 15,-2 0-13-15,0 0-12 0,0 0 6 0,5-17-9 16,-3 11 8-16,3-2 1 0,6-16-15 16,-4 0 7-16,5-4-4 0,2 4-2 0,-3-8-3 15,7-3-15-15,1 0 18 0,-1 1-5 16,3-1-4-16,2 2-4 0,0-1-4 0,-1 4 5 16,1-5-15-16,3 4 4 0,-8 4 7 0,0 3 2 15,3 1-8-15,-5 7-6 0,-2 5 8 16,-3 3-6-16,-2 6 3 0,3 2 5 0,-12 0-2 15,0 0-6-15,0 0-1 0,30 36 2 0,-21-11 6 16,2 1 1-16,-6 4-6 0,-3 7 10 0,0-1-1 16,3-1-12-16,-5-16 5 0,0 8 4 15,0 4 4-15,0 3-12 0,0-3 14 0,0 0-4 16,0-1-14-16,16 23-1 0,-14-35 6 16,3 6-3-16,-3-5 15 0,1-3-3 0,-3-5-15 15,2 0 1-15,-2-3-19 0,2-2-19 0,0-1-3 16,1-3-26-16,-1-1-44 0,0 2 11 15,1-7-192-15,-1 2-113 0,0-1 39 0,0-5 23 16,1 1 20-16,-1 0 16 0,3-1 1 0</inkml:trace>
  <inkml:trace contextRef="#ctx0" brushRef="#br0" timeOffset="16001.38">21029 10606 348 0,'0'0'212'0,"0"0"-22"0,0 0-11 0,0 0-42 0,0 0-12 16,0 0-15-16,0 0-11 0,0 0-16 0,0 0-4 16,0 0 4-16,0 0-10 0,0 18 7 15,-25 29-5-15,25-31 2 0,0 7-5 0,5 38-12 16,-5-42-8-16,0 10-3 0,0 4-14 0,-21 43 5 16,17-33-6-16,1-1 4 0,-1-3 3 15,-1-1-11-15,3-2-8 0,2-5-5 0,0-7 9 16,0-7-10-16,0-1-6 0,-2-5 21 15,2 1 10-15,0-12-8 0,0 0 15 0,0 0-9 16,0 0-1-16,11 13 5 0,-9-17-11 0,12-10-6 16,0-4 8-16,0-7-7 0,-1-5 0 15,-4-3 3-15,3-3-2 0,-1-1-8 16,5 0 2-16,-2 5 10 0,-2 2-11 0,-1 0-14 16,-4 3 4-16,0 3-5 0,2 3 7 0,-2 8-9 15,-2 3 6-15,1 4 3 0,1 5-12 16,-7 1-3-16,0 0 11 0,12 0-17 0,15 36 8 15,-11-14-1-15,0 4 3 0,-4 1 11 0,-1 3-6 16,1-1-8-16,-3 4-1 0,2-3 13 16,-4 2-13-16,0-5-1 0,0-3 8 0,-5-8-6 15,3-4 2-15,0-1 0 0,-1-3 3 0,1 0 6 16,-3-5 10-16,-2 1 5 0,5-2-12 16,-5-2 6-16,0 0-14 0,0 0 7 0,23-33-4 15,-12 8 1-15,3-5 0 0,-3 0 8 16,1-2-15-16,-1-7 0 0,1 2-1 0,-3-2 9 15,-2 0 0-15,0 2-3 0,-1 5 1 0,-1-1-8 16,-3 3 8-16,1 8-10 0,-3 22 2 0,0-14-2 16,0 1 11-16,0 1-1 0,0 12-2 0,0-12-4 15,0 12-4-15,0-12 14 0,0 12-24 16,0-10-11-16,0 10-17 0,0 0-44 16,0-11-37-16,0 11-24 0,0 0 14 0,0 0-240 15,0 0-26-15,0-11 25 0,0 11-1 16,0-10 21-16,0 10 46 0,0-11 25 0</inkml:trace>
  <inkml:trace contextRef="#ctx0" brushRef="#br0" timeOffset="18069.13">22563 12379 280 0,'0'0'201'0,"0"0"-36"0,0 0-22 0,0 0 8 0,-32 20-24 16,25 14-28-16,1 0-5 0,1 4-2 0,3-1-39 15,-3 2 11-15,3 2-2 0,0-3-3 16,2-1-16-16,0-22-10 0,0 9-11 0,0 1-3 16,0-2-56-16,0-4-27 0,0-4-82 15,0-15-129-15,22 17-57 0,-17-19 9 0</inkml:trace>
  <inkml:trace contextRef="#ctx0" brushRef="#br0" timeOffset="18273.29">22818 12339 376 0,'2'7'216'0,"1"2"-46"0,-1 0-3 0,0 3-15 16,3 11-30-16,-1 2-11 0,3 1-15 0,0 0 2 15,-2 0-26-15,-1-1-23 0,3 1-11 16,2-2-6-16,1-6-32 0,-1 0 0 0,0-3-78 15,2-5-69-15,-2-5-82 0,5-5-90 16,-14 0 13-16,37-15 0 0</inkml:trace>
  <inkml:trace contextRef="#ctx0" brushRef="#br0" timeOffset="18468.33">23396 12255 383 0,'2'9'187'0,"-2"4"-21"0,0 14-28 0,0-5-31 16,0-9 2-16,0 5-12 0,0 3-21 0,0 5-7 15,0-1-11-15,0 1-34 0,23 24-2 0,-11-29-68 16,-3-11-34-16,2-4-64 0,1-4-177 16,1-2-4-16</inkml:trace>
  <inkml:trace contextRef="#ctx0" brushRef="#br0" timeOffset="18619.34">23786 12273 377 0,'2'6'201'0,"0"1"-49"0,1 1-2 0,-3 2-14 16,0-1-28-16,4 17-2 0,1 0-9 0,-3-3-7 16,3 4-22-16,-3-6-20 0,5 5-32 15,2-1-1-15,2-2-95 0,-4-10-79 0,2-7-173 16,3-6 15-16,-12 0-12 0</inkml:trace>
  <inkml:trace contextRef="#ctx0" brushRef="#br0" timeOffset="18798.59">24237 12226 278 0,'0'32'235'0,"3"-4"-53"0,-3-14-11 16,0 10-32-16,0 0-6 0,0 5-18 15,0 0-14-15,0-3-23 0,16 24-41 16,-7-33-37-16,-2-5 1 0,0-4-157 0,2-6-166 16,2-5-12-16,1-3-1 0</inkml:trace>
  <inkml:trace contextRef="#ctx0" brushRef="#br0" timeOffset="18937.21">24540 12279 367 0,'5'7'219'0,"-5"-1"-6"0,0 0-44 0,2 3-9 16,0-3-16-16,-2 3-38 0,3-1-15 16,1 1-33-16,1-2-6 0,-5 1-205 0,0-5-185 15,0 3 6-15,0-6 9 0</inkml:trace>
  <inkml:trace contextRef="#ctx0" brushRef="#br0" timeOffset="20214.22">23682 10505 254 0,'0'0'219'0,"0"0"-38"0,0 0-17 0,0 0-29 16,-22 3-19-16,15-2-14 0,2 2-7 0,-4 2-33 16,-7 8 5-16,7-1-14 0,-3-5 7 15,8 2-2-15,-1 0 7 0,5-2-19 0,-5 0-5 0,5 0-5 16,0-7-1-16,0 0 6 0,0 0-9 16,0 0 10-16,19 21-10 0,-12-21 5 15,2 3-15-15,-2-2-13 0,2 1 20 0,0-4-11 16,3 1-12-16,-3-2-5 0,-9 3 12 15,0 0 5-15,39-16 0 0,-26 5-19 0,-3 5 14 16,-3-3 3-16,-7 0 3 0,0 2 6 0,0 2-2 16,0-1-4-16,0 6 3 0,0 0-8 15,0 0 0-15,-17-15-10 0,11 12 9 0,-1 5-8 16,-5-4 11-16,1 5-13 0,4 0 9 16,-5-1-6-16,-6 10 8 0,7-5-14 0,-1 2-7 15,3 2 1-15,7-4 9 0,-3 3-18 0,3-2-3 16,0-3 6-16,2 2 9 0,0-7-4 15,0 0-15-15,0 0 14 0,18 15-7 0,-9-11 6 16,3-2-13-16,-1-2 25 0,3 0-12 16,-3 0 4-16,3 0 4 0,7 0-7 0,22-18 2 15,-27 11 1-15,-2-1 2 0,-5 0 20 16,-2 1-9-16,0 1 10 0,-7 0-1 0,0-3-3 16,0 2 1-16,0 7 5 0,0 0-10 0,0-9 3 15,-32-12 9-15,13 8-17 0,1 2 4 0,0 8 1 16,2-2 3-16,4 2-2 0,1 3-8 15,11 0-9-15,-9 0 3 0,9 0 0 0,-14 0-1 16,-2 21-3-16,11-12 0 0,-4 12 11 16,2-9-17-16,7 2 4 0,0-14 2 0,0 10 5 15,0-1-13-15,0-9 4 16,0 12-3-16,0-12-4 0,21 18 23 0,-14-17-9 16,-3 1-6-16,5-2-1 0,-2 0 8 0,2-3 2 15,1 0 7-15,8-7-12 0,3-1 8 0,-10 1-18 16,-2 1 11-16,-6 0 2 0,3 3 2 15,-3-2 12-15,-3 2-5 0,0 0 0 0,0 6-2 16,0 0-8-16,0 0 4 0,0 0 13 0,-19-18-11 16,13 18-18-16,-1 0-37 0,2 2 7 15,-4-2-132-15,2 1 13 0,-2-1 15 0,2 0-206 16,-5-1 21-16,-1 1 11 0,-31-20 11 16</inkml:trace>
  <inkml:trace contextRef="#ctx0" brushRef="#br0" timeOffset="-106994.62">16916 1414 310 0,'0'0'160'0,"20"0"-37"0,-20 0-4 16,0-20-27-16,0 20-4 0,0 0-9 0,0 0-32 16,0 0 16-16,21 0-4 0,-21 0-11 15,0 0-3-15,27-35-7 0,-24 33-14 0,-3 0 8 16,2 1 6-16,-2 1-16 0,2-2-14 16,-2 0 8-16,3 2 4 0,-3-1-5 0,2 0 2 15,-2 1 1-15,2 0-8 0,1 0-5 0,-3-2 9 16,2 2 6-16,-2-1 12 0,2 1-5 0,-2 0 12 15,0-2-10-15,0 2 21 0,0-1-18 0,0 1-2 16,0 0 2-16,0 0-1 0,0 0-4 16,0 0-5-16,2 0-10 0,-2 1 9 0,3 5-9 15,-3-1 10-15,0 4-13 0,4 16-2 16,-1 2 8-16,3 5-14 0,1 5 2 0,-4 4 13 16,-3 5-5-16,4 2-3 0,-1 5 2 0,-3 0-12 15,0-26 16-15,0 11-4 0,0 5-2 0,0 4-1 16,0-1 0-16,0 4 1 0,16 53-6 15,-10-58-2-15,-1 0 9 0,2 4-3 0,-5-8-6 16,5-4 8-16,-2-4-2 0,-1 0 2 0,1-9-6 16,-3-6 6-16,0-2-5 0,3-5-2 15,-3-1 6-15,1-1 6 0,-3-4-8 0,2 1 11 16,-2 0-11-16,2-4 9 0,-2 0 4 0,0-2-8 16,0 0-29-16,0-3-11 0,0-1-23 15,2 0 4-15,1 0-73 0,-3-2-40 0,-3-5-134 16,1 1 21-16,-7-12-89 0,-7-4-22 0</inkml:trace>
  <inkml:trace contextRef="#ctx0" brushRef="#br0" timeOffset="-106551.36">16716 2172 209 0,'-4'9'188'0,"-6"14"-42"0,6 0 4 0,2-5-22 15,2 1-20-15,0 1-2 0,0-5-13 0,16 34-18 16,-3-17 6-16,3-2-10 0,3 1-5 16,-3-1-17-16,4-2 26 0,1-2-27 0,2 1 0 15,-2-4 1-15,-3-3-9 0,7 0-3 16,-2-1-3-16,-5-1 2 0,5-4 3 0,-4 2-2 16,-8-5 1-16,-2-4 8 0,1-2 3 0,-1-1 12 15,-2 0 6-15,-3-3 2 0,1 2 5 16,-5-3-14-16,0 0-11 0,34-24 9 0,-13 6-15 15,4-6-8-15,-2 1-6 0,-2-4 9 16,-1-2-11-16,1-3-2 0,4 0 5 0,-2 2-11 16,-2-2-6-16,-1-1 7 0,3-5-6 15,-4 4 4-15,-1 3-9 0,3-4 2 0,-5 3-2 16,0 3 0-16,-3 0 4 0,1 4-5 0,-5 7 8 16,-4 0 3-16,0 3-2 0,-1 7 2 15,-2 1 4-15,1 1-13 0,-1 1 2 0,0 1-5 16,-2 1-1-16,3-2 0 0,-3 2 7 0,0 0-2 15,2-1-10-15,-2 4-15 0,0-3-19 0,0 3-30 16,0 0-29-16,0 0 9 0,0 0-133 16,0 0 20-16,0 0-228 0,-16-9 27 0,9 6 25 15,-14-5 7-15,-2-3 1 0</inkml:trace>
  <inkml:trace contextRef="#ctx0" brushRef="#br1" timeOffset="-98441.59">18076 1714 365 0,'0'-22'162'0,"0"22"-39"0,0 0 26 0,0-21-42 15,-41-4-8-15,38 19 11 0,1 0-11 0,0 3-24 16,2-2-6-16,-2 1-12 0,2 1-8 0,-3 0 2 16,1 3 1-16,2 3-23 0,0 2-9 15,-2 2-3-15,2 2 25 0,0 3-11 16,0 24-1-16,0-18-11 0,0 13 14 0,0 5-9 15,0 6 13-15,23 42-18 0,-12-37-1 16,1 4 15-16,-3-2-7 0,2 5-11 0,1-2 12 16,1-2-7-16,-3-2 4 0,-1 1-10 0,2-7 11 15,-2 0-11-15,-2 1 13 0,2-5-13 0,-2-1 22 16,-2-6-8-16,-1-5-10 0,3-2-4 16,-4-6 3-16,-1-6-7 0,-2 0-5 0,0-3 3 15,2-2-5-15,1 1 10 0,-3-4-5 16,0 1-14-16,2-2-3 0,-2 1-6 0,0 1-30 15,0-5-13-15,0 0 6 0,0 0-45 0,0 0-7 16,0 0-16-16,0 10-27 0,-21 4-52 0,14-11-75 16,0 3 13-16,-11 6-107 0</inkml:trace>
  <inkml:trace contextRef="#ctx0" brushRef="#br1" timeOffset="-97929.39">17899 2670 299 0,'0'3'117'0,"0"3"-16"0,3 2 13 15,-1 1-13-15,3 16-11 0,4 8 14 16,0-3-4-16,5 3-9 0,-5 5-10 16,5-1 14-16,-1-1-10 0,1 4-1 0,-2 1 2 15,1 5-3-15,-1-4-20 0,-1 0-2 0,3-1-6 16,-5 2-13-16,-2 2 11 0,0-14 0 15,2-7-1-15,0-1 3 0,0-2-8 0,-2-8 29 16,-2-3-5-16,0-6-4 0,-1-4-1 16,-4 0-10-16,0 0-15 0,28-32-1 0,-17 5-7 15,3-4-6-15,0-5-5 0,-1-3 3 0,1 3-8 16,0-3 10-16,2-3-7 0,-2 2-7 16,4 1 6-16,-2-5-11 0,2 4 0 0,3-3 2 15,-3 4-6-15,-2-2 0 0,1 2 3 0,-1 4 2 16,0 0-1-16,2-1-6 0,-2 3 1 15,-2-1 6-15,-3 5-6 0,-4 3 2 0,2 4-2 16,-2 4-3-16,-2 5 2 0,-1 1 5 16,1 3-8-16,-5 2 5 0,2 0 4 0,-2 3 2 15,3-2-8-15,-3 1-1 0,2 1 5 0,-2 1 1 16,2-2-4-16,0 2-3 0,-2 0 10 0,3-3-4 16,-3 3 3-16,2 0-15 0,-2-1 10 0,2 2 0 15,-2 1 3-15,0-2-17 0,3 1 3 16,-3 1-3-16,0-2-13 0,0 1-8 15,0 1-13-15,0 1 0 0,0 0-27 0,0 0-5 16,0 0-24-16,0 0 9 0,0 0-55 16,0 0-57-16,0 0-105 0,-21-12-63 0,16 9 21 0,1-2-12 15,-3-1 25-15</inkml:trace>
  <inkml:trace contextRef="#ctx0" brushRef="#br1" timeOffset="-92933.45">14955 3795 231 0,'0'0'33'0,"0"0"-1"0,0 0-13 0,0 0 23 15,-21 0-20-15,21 0 2 0,0 0-11 0,0 0-4 16,0 0 15-16,-38 15 10 0,35-18-27 16,1 2 6-16,0-1 7 0,-1-1 7 15,3 0 15-15,-2 2-11 0,-3-1-26 0,5 2 18 16,-4-2-2-16,4 1 14 0,-2 1-22 0,-1-4-14 15,3 2 18-15,0 1-21 0,0-1 26 16,0-1-9-16,0 2 9 0,0-4-31 0,0 2 18 16,3 0-9-16,-1 0 24 0,0 3-24 0,0-4 5 15,1 1-10-15,1 0-2 0,1 1 19 16,2-2-9-16,0 1-2 0,2 1 0 0,16-7-8 16,-4 2 10-16,4-7 4 0,2 2 5 15,6-3-15-15,-4 8 4 0,8-4 6 0,-3 2-15 16,1-7 0-16,4 8 0 0,2 1 19 0,-2 1 11 15,5-4-12-15,-1 5 3 0,3 2-12 0,0 1-7 16,-23 2 14-16,11 0-3 0,5 0-5 16,3 0 4-16,1 0 2 0,3 0-3 0,0 0-8 15,0 0 14-15,0 0-2 0,2 0-2 16,0 0 9-16,0 0-9 0,-2 0-1 0,4 0-18 16,49-22 21-16,-49 13 2 0,3-3-11 15,0 1 4-15,2-3-6 0,0 2 4 0,2 1-19 16,1-1 38-16,-3 0-26 0,0 3 7 15,0 2-2-15,0-2 21 0,0 0-17 0,-5-3 2 0,1 3 3 16,-1 3-15-16,1-1 3 0,-6-2 1 16,4 1 12-16,-1-3-4 0,0 4-12 0,-2-1 16 15,-5 2-29-15,-4 3 3 0,-5-3 13 16,2 2-4-16,-2 1 16 0,-4-2 8 0,-17 5-34 16,3 0 35-16,0 0-19 0,0 0-1 0,-1 0-12 15,-1 0 7-15,-12 0 15 0,14 0 12 16,-14 0-35-16,11 0 10 0,-11 0 9 0,14 0 12 15,-14 0 9-15,9 0 7 0,-9 0-20 0,0 0-4 16,11 0 12-16,-11 0-9 0,0 0 12 16,12 0-28-16,-12 0-13 0,0 0-23 0,0 0-49 15,18-15-182-15,-18 11 2 0</inkml:trace>
  <inkml:trace contextRef="#ctx0" brushRef="#br1" timeOffset="-92136.53">15439 4148 262 0,'-5'1'89'0,"3"2"2"0,-3-1-17 0,3 0-12 0,0-1-6 16,-3 1-7-16,3 0 7 0,0-2-31 0,2 1 0 16,0-1-13-16,-3 3 5 0,3 0 23 0,3-3-1 15,-3 0-11-15,7 3-82 0,2 0 4 16,-2-3 126-16,4 1 0 0,1-1-9 0,-1-1-4 16,5 1-18-16,7 0 5 0,2 0-7 15,37-15-1-15,-32 12-16 0,2 1-14 0,0 0 14 16,0 0-6-16,-16 2-2 0,7 0 7 0,3 0-22 15,1 0 25-15,3 0-7 0,0 0-19 16,34 19 1-16,-32-14-1 0,2-2 6 0,1 1 3 16,1-1 7-16,1-1-9 0,0-2 2 0,-14 0 7 15,9 0-9-15,7 0-2 0,53-24 7 16,-49 16 3-16,3-2-19 0,-2-1 6 0,1 1-20 16,1-2 22-16,-2 4 0 0,4-2 12 0,-2 1-13 15,-9 6 9-15,-1-2-16 0,3-3-1 0,-9 6 0 16,2-1 14-16,-7-2-12 0,-2 4 3 15,-7 1-6-15,3 0-4 0,-8 0 7 0,-11 0 0 16,12 0-1-16,-1 0-12 0,-11 0 14 0,12 0-1 16,-12 0 9-16,13 0-7 0,-13 0 1 15,12 0 11-15,-12 0-7 0,9 0-23 0,-9 0 23 16,0 0-8-16,11 0 1 0,-11 0-13 0,0 0 3 16,0 0-73-16,0 0-74 0,16-11-150 15,-18 6-24-15,-7-12 1 0</inkml:trace>
  <inkml:trace contextRef="#ctx0" brushRef="#br1" timeOffset="-90727.41">16751 2664 307 0,'-10'0'78'0,"-1"-1"21"0,11 1-10 0,-25-2-33 0,-10-2-9 15,19 4 1-15,-4 0-2 0,-31-11-20 16,17 7 38-16,4-1-48 0,-2 1 4 0,7-1 22 16,-7 1-3-16,-1 1 16 0,4-2-8 0,-1 1-2 15,2 4-8-15,-4-3-30 0,2 3 18 16,-2 0-12-16,7 0-8 0,2 0 13 15,3 0-2-15,-10 0-1 0,4 0-1 0,-6 0-4 16,5-2 16-16,2 1-8 0,4 0 5 0,3-1 16 16,2 1-4-16,-12-1-4 0,1-1-26 15,8 0 6-15,-1 2-1 0,4-1 7 0,-3 2-18 16,8-2 1-16,-3 1-1 0,14 1 8 0,-11 0-5 16,-1 0 20-16,1 0-16 0,-1 0-4 15,1 0 0-15,1 0-1 0,10 0 3 0,-13 0 3 16,1 0-1-16,12 0-1 0,-16 0-2 15,5 0-5-15,11 0 12 0,-14 0 7 0,5 0-9 16,9 0-15-16,-16 0-6 0,-7 15 31 0,14-12-21 16,-1 0 2-16,1 0 2 0,-2 0 0 15,2 0-10-15,-1 1 10 0,-10 4-6 0,-5 1 5 16,4 1-3-16,5-2 3 0,-2 4-15 0,2-3 15 16,2 0 0-16,5-3 0 15,-3 3 4-15,-4 4-16 0,2-2 1 0,3-3 1 0,2 0 11 16,0-2 8-16,2 2-3 0,0 0-5 15,-7 8-13-15,3-3 17 0,-1-3-2 0,5 2-1 16,0-2 0-16,3 0-1 0,-12 6 0 0,7 0 1 16,4-6 0-16,-2 2-6 0,2-3 2 15,3 0 20-15,2 0-21 0,-2-2 0 0,0 1-13 16,2-2 3-16,0-6 5 0,0 0 5 0,0 12 3 16,0-3-2-16,0-9 8 0,0 13-2 15,0-4 2-15,0-9-12 0,0 12 3 0,20 9 6 16,-13-15 5-16,7 14 0 0,2-5 0 15,0 3-2-15,-7-6 0 0,3-3-15 0,4 6 1 16,4-3 1-16,-1-7 0 0,6 2-5 16,-5-3 2-16,-1 1 3 0,8 0 1 15,-4-3 2-15,0-2 11 0,7 0 1 0,0 2-36 16,-14-2 21-16,7 0-6 0,4 0-4 0,1 0 2 16,4 0-6-16,-2 0 1 0,0 0 1 15,-1 0 12-15,1 0 10 0,2 0-4 0,0 0-28 16,-2 0 26-16,2 0-13 0,0 0 10 0,3 0-7 15,-1 0 0-15,1 0-16 0,-1 0 28 16,37-18-10-16,-32 10 20 0,0 2-16 0,2-1-13 16,-2-2 16-16,3 6-24 0,-1-3 21 0,-2-1 20 15,-2 0-19-15,4 4-2 0,-2-6 16 0,0 2-21 16,0 3 7-16,-3-1 6 0,-1 0-6 16,-1-2-1-16,1 1 3 0,-1 0-6 0,-2 0-2 15,3 0 2-15,-6-2 0 0,1-1 2 16,-2 2 15-16,-1 1-8 0,-4-3 0 0,-5 6-20 15,-4-3 30-15,-2 0-9 0,-3 3 12 0,2-2-13 16,-4 2 16-16,-2 1-3 0,-1-3 0 16,3 0-5-16,-4 1-5 0,-1-3 7 0,-2 2-2 15,0-4-1-15,0 2 0 0,0 7 0 0,0 0 14 16,0-16-23-16,0-2 20 0,-16-17-25 16,7 14 27-16,-1 0-2 0,4 4-2 0,-4 7-6 15,1-2-7-15,2 3-15 0,0 1-3 0,-11-4-3 16,2 5-5-16,-2 4-12 0,-1 1-28 15,19 2-30-15,-23 0-85 0,-2 0-149 0</inkml:trace>
  <inkml:trace contextRef="#ctx0" brushRef="#br1" timeOffset="-86456.42">17455 15001 272 0,'0'0'59'0,"0"0"18"0,0 0 12 16,0 0-43-16,0 0-5 0,0 0-20 0,0 0 6 16,0 0 9-16,0 0 12 0,0 0-16 15,0 0-10-15,0 0 0 0,0 0 4 0,0 0-10 16,0 0-2-16,0 0-17 0,0 0 34 15,0-21-25-15,0 21 17 0,0 0 1 0,0 0-15 16,0 0 6-16,0 0-5 0,0 0-9 16,0 0-36-16,0 0-98 0,0 0 25 0,0 0 147 15,0 0 15-15,0 0-23 0,0 0 31 16,0 0-12-16,0 0-7 0,0-19-4 0,0 19-15 16,0 0-4-16,0 0-2 0,0 0-1 0,0 0 64 15,0 0-26-15,0 0 7 0,0 0 2 0,0 0-17 16,0 0-6-16,0 0-6 0,0 0-5 15,0 0 11-15,0 0-3 0,0 0-10 0,0 0-2 16,0 0 0-16,0 0-12 0,0 0 5 0,0 0-5 16,0 0 23-16,-19 9-23 0,22-3-21 15,-1 1 20-15,0 1-16 0,3-3 24 0,11 14-6 16,-5 2 1-16,5-2 4 0,-2 1-13 0,-3 2-16 16,3-4 13-16,0 2 15 0,2-2 6 15,-4-2-17-15,-1-5-15 0,-2 1 14 0,0-3-1 16,-2-2-16-16,0-1 24 0,-2-1 3 15,2-1 11-15,-1-4-26 0,-6 0 15 0,0 0-3 16,0 0-10-16,28-34 15 0,-14 4-5 0,-5-5 5 16,7-1-6-16,2-4 0 0,7-4 0 0,-4-5-3 15,2-2 3-15,2-1 2 0,0-4-3 0,3 3-8 16,-3-2 2-16,0 3 4 0,1 4-1 16,-1 0-6-16,-2 5 3 0,0 4-5 0,-3 3 1 15,1 0 12-15,-3 6-25 0,-2 6 2 16,-2 0 8-16,-9 5 8 0,4 8 7 0,0-1-12 15,-7 5-4-15,3-2-9 0,0 5 3 0,-5-1 11 16,4 1 4-16,-2 0-9 0,1 0 13 16,-3 0-4-16,2 2-7 0,0-1-6 0,1 0 6 15,-1 1 8-15,-2-1-8 0,2 0-2 16,1 2 1-16,-3-2 0 0,2 1 1 0,-2 1 2 16,2-1-8-16,-2 1 13 0,0-1-8 15,0 2 9-15,2-1 2 0,-2 1-12 0,0 0-12 16,0 0-7-16,0 0-21 0,0-6-14 15,0 3 6-15,0 0-83 0,0-3-78 0,-2 3-114 16,2-3 21-16,-2-2 14 0,-3-1-42 0</inkml:trace>
  <inkml:trace contextRef="#ctx0" brushRef="#br1" timeOffset="-85659.98">16987 14179 212 0,'-3'5'145'16,"1"-2"20"-16,0 0-23 0,2-2-40 0,-5 4 23 15,5-2-33-15,-2 0-1 0,0-2-7 16,2 3-8-16,-3-3-20 0,3 2-1 0,-2-2-28 16,2 2 22-16,0 2-6 0,2 0-4 0,-2-1-6 15,3 5 18-15,1-3-17 0,1 0-19 16,-1 3 3-16,3-4 17 0,7 11-9 0,-2-7-4 16,-3 0-15-16,0-4 15 0,-2 0-6 15,0 1 5-15,0-3-14 0,-1-2 24 0,-1-1-2 16,-5 0-17-16,0 0 7 0,34-17 2 0,-15 1-3 15,1-3-1-15,-1-6-24 0,1-1 18 16,3-5-1-16,0 1-4 0,-2 0 9 0,2-2-16 16,0-1 9-16,0 5-12 0,0-6 14 15,2 2-8-15,2 4-10 0,1-1 11 0,-5 1 9 16,2 4-5-16,0-6-1 0,-4 6-5 16,-5 3-1-16,0 1 12 0,0 4-11 0,-7 3 2 15,-2 4-17-15,0 0 4 0,-2 1 25 16,-1 4-8-16,1 0 9 0,-1 2-28 0,-4-1 17 15,5 1-9-15,-5 0 9 0,2 1-14 0,0-2 10 16,1 2 0-16,-3 1-26 0,0 0-6 16,0 0-1-16,0 0-11 0,0 0 4 0,0 0-26 15,0 0-38-15,0 0-20 0,0 0-58 0,0 0-151 16,0-9 8-16,0 9-10 0</inkml:trace>
  <inkml:trace contextRef="#ctx0" brushRef="#br1" timeOffset="-84493.59">17163 10699 383 0,'21'0'140'0,"-21"0"-17"0,0 0-19 0,0 0-27 0,0 0 17 16,0 0-18-16,0 0-6 0,0 0-17 0,0 0 4 15,21 0-31-15,-21 0 6 0,0 0 21 16,0 0-29-16,32-5-9 0,-30 13 30 0,0 1 9 15,1-3-9-15,1 3-13 0,-2-3-1 0,3 3-23 16,0 0 22-16,-1-3-7 0,3 0-13 16,-2-2 16-16,2-2 3 0,-1 0-5 0,-6-2-9 15,12 0 4-15,6 0-9 0,33-30 7 16,-26 10-15-16,2-1 25 0,1-5-21 0,-1 3 5 16,-1-3-7-16,1-1 16 0,5-1-11 0,-2-2-23 15,7 0 16-15,-3 0 10 0,-2 1-5 0,3 1 3 16,-5 1-10-16,-1 4-10 0,1-3 19 15,-2 6 11-15,-5 3-23 0,-7 3-3 0,2 0 4 16,-9 5 5-16,3 1-1 0,-8 3-6 0,5 1 14 16,-4 0-5-16,2 0-12 0,-5 2 9 15,0-1 4-15,3-1 11 0,0 2-11 0,-5 1-2 16,2-1-13-16,2 0 21 0,-4 0-19 0,3 2-14 16,-1-3 3-16,-2 1-12 0,2 2 1 15,1-2-54-15,-1 2-41 0,0-2-76 0,1-4 17 16,-3 6-186-16,0 0 33 0</inkml:trace>
  <inkml:trace contextRef="#ctx0" brushRef="#br1" timeOffset="-67518.54">29184 6699 367 0,'0'0'142'0,"0"0"7"0,0 0-30 0,0 0-3 0,0 0-33 16,0 0 14-16,0 0-33 0,0 0 3 0,0 0-5 16,0 0 4-16,0 0-13 0,0 0-13 15,0 0-12-15,0 0-4 0,-5 28 9 0,10 2-7 16,-5-16-8-16,0 11-12 0,20 29 15 16,-6-15 0-16,-3-3-14 0,3-2 10 0,2 7-2 15,-2-2-14-15,2-3 20 0,-2-2-13 0,-3-4 22 16,3 3-7-16,-3-6 3 0,-6-6 24 15,0 0-7-15,4-10 11 0,-9-3 16 0,4 0 11 16,-1-2 6-16,1 0 4 0,-4-3 0 0,0 1-12 16,0-4 7-16,0 0-16 0,-4-4-8 15,4 4 2-15,-3-8-16 0,-1 1-4 0,4-1 1 16,0-4-1-16,0-16-9 0,0 10-3 0,0-6-14 16,0-9 14-16,0-3-11 0,0-3-8 15,16-46 2-15,-12 38-3 0,10 5 1 0,-7-2-3 16,2 2-1-16,3 3-9 0,-3 6 4 0,0 3-1 15,-4 6 1-15,2 6 0 0,-7 6-13 0,4-2-6 16,-4 5-2-16,5 3-2 0,-5 0-13 16,0 3-2-16,0 0-17 0,0-1-17 0,4 3-16 15,-4-2-21-15,0 1 11 0,5 0-70 16,-1-2-11-16,-4 1-76 0,7 0 19 0,-2-3 19 16,-5-1 18-16,4-2-191 0,1 1 9 0</inkml:trace>
  <inkml:trace contextRef="#ctx0" brushRef="#br1" timeOffset="-66935.52">29612 6880 322 0,'5'6'177'0,"-1"-3"-30"16,-1 0-12-16,1 0-20 0,6-2 2 0,-6-1-8 15,5 0 7-15,-6-1-16 0,6-2-2 16,-5 0-11-16,6 0 13 0,-4-3-16 16,-1 3-14-16,0-6-4 0,11-7 2 0,-12 2-15 15,1-1-12-15,-1 0 10 0,-4 4-7 0,0 11 7 16,0-20-19-16,-20-13 3 0,11 16-14 0,-1 4 8 16,4 6-14-16,-4 0 7 0,1 6-10 15,0 1 13-15,2 0-7 0,7 0-2 0,-25 18-9 16,7 0 2-16,2 4 1 0,6-3-1 15,1 9-1-15,2-1 8 0,-2 3-8 0,5-2-4 16,4 2 1-16,0-2-2 0,0-14-6 0,0 8 5 16,18 25 1-16,-11-27-5 0,2-4 2 15,-4-6 0-15,4-2 0 0,2-4 5 0,-2 1-4 16,0-4 0-16,-9-1 1 0,21 0 2 16,34-22 2-16,-25 1-11 0,4 3 6 0,-8-5 9 15,3-4-4-15,-3 2-14 0,3-5 11 0,-8-2-6 16,0 1 7-16,-3-3-7 0,-2 1 8 0,2-6-9 15,-6 3 10-15,-3-3-3 0,-4 2 7 16,-5 3 0-16,0 16 9 0,0-7-12 16,-19-27 7-16,8 26 4 0,-3 1-9 0,-2 4 7 15,11 8-3-15,-4 3-3 0,5 0 0 0,-8 8-4 16,12 2-2-16,0 0-5 0,0 0 5 16,-25 38 5-16,20-10 2 0,1 10-16 0,4-19 8 15,0 13 6-15,0 5-7 0,20 46-3 16,-10-37 8-16,-1-4-17 0,-2 4-3 0,2-4-12 15,0 0-2-15,3-3-29 0,-3 3-14 0,7-2-29 16,-7-1 9-16,0 0-159 0,3-4 20 16,-3-8 19-16,0-11-149 0,-5-6 24 0,-1-2 11 15,-3-5-19-15</inkml:trace>
  <inkml:trace contextRef="#ctx0" brushRef="#br1" timeOffset="-66754.65">29952 6892 275 0,'0'-3'202'0,"0"0"-73"0,0 0 7 16,0-2-12-16,0 1-19 0,0 3-7 15,4-4-13-15,1-1-12 0,2 1 6 0,16-5-21 16,-3-2-9-16,6-1-15 0,-6-1-11 0,5 4-3 16,-2-1-69-16,3 1-32 0,-10-1-87 15,2 2-115-15,-7 3 12 0,3-1-84 0</inkml:trace>
  <inkml:trace contextRef="#ctx0" brushRef="#br1" timeOffset="-66363.36">30211 6684 326 0,'0'0'132'16,"0"0"-20"-16,-5 0-16 0,5 1 9 0,-4 0-6 16,4 0-7-16,0 0-39 0,0 4 22 0,0-4-6 15,0 1-10-15,0 1-14 0,0 0 4 16,0 0 6-16,0-1-2 0,0 2-3 0,0-4 16 15,4 1-2-15,-4 1 1 0,0-2 6 0,5-2-2 16,-5 2-16-16,0-4 0 0,4 1-2 16,1-3 2-16,-5 1-2 0,0-1-5 0,0 0-12 15,-5 1 9-15,1-2-5 0,-5 3 2 0,4-2-5 16,-6 2-12-16,6 3 12 0,-4 0-14 16,-3-4-5-16,3 10-5 0,0-4 0 0,9-1 5 15,-25 18-1-15,4-3-7 0,10 3 3 0,2-4-12 16,4 2 9-16,5-1-4 0,0 0-1 15,0-1 3-15,0-2-2 0,0 4-4 0,25 23-3 16,-11-20 11-16,2-5-7 0,5-2 5 16,4-4-5-16,2 0 6 0,1-3-3 0,2 1-5 15,-1-6 2-15,-15 0-7 0,7 0-3 16,4 0-5-16,19-23-11 0,-19 16-10 0,-4-4-8 0,-8 1-9 16,-4 4-26-16,-2-4 7 0,-2 1-34 15,-5 4-26-15,5-6-14 0,-5 1-34 0,0 10-55 16,0-12-54-16,0-4-44 0,-19-16 4 15</inkml:trace>
  <inkml:trace contextRef="#ctx0" brushRef="#br1" timeOffset="-66058.56">30458 6571 322 0,'17'-14'114'0,"-8"3"-10"16,-2 2-39-16,6 4 9 0,-1 1-14 0,-3 1-7 15,0 3 24-15,-2 0-3 0,-7 0-2 0,0 0 19 16,9 0-22-16,21 27-5 0,-16-5-19 15,-3 0 32-15,-2 1-20 0,-4 5-8 0,-5 0 10 16,0 2-23-16,5-3 11 0,-5-12 6 16,0 1 8-16,0 4 7 0,0-5 0 0,0 0 13 15,-19 10-2-15,19-16 14 0,-4-4 3 0,4-1-11 16,-3-3 2-16,-1-1-17 0,-1-3 3 0,5-2-11 16,0-6-11-16,-4-19-11 0,4 11 2 15,0-7-14-15,0-5-6 0,0-2-7 0,20-35-13 16,-15 32-3-16,4 3 1 0,-4 2-22 0,1 2-15 15,-1 1-22-15,4 3-9 0,0 1-12 16,-4 7-7-16,2 5 7 0,-3 2-54 0,1 2-44 16,4 1-59-16,-2 1-103 0,-2 1 24 15,-1 1-28-15,5 1-30 0</inkml:trace>
  <inkml:trace contextRef="#ctx0" brushRef="#br1" timeOffset="-65509.3">30919 6363 428 0,'5'-1'236'16,"0"1"-31"-16,-5-3-18 0,4 3-16 16,-4-3-12-16,0 3-7 0,0-3-30 0,-4 3-10 15,-1-3-4-15,0 3-18 0,-2 0-14 0,-2 3 5 16,0 0-18-16,-11 9-10 0,3 6-7 16,-1 3-4-16,2 3 0 0,2 3 2 0,-2 1-22 15,12 4 0-15,-6 2-3 0,8 3-5 16,2-21-7-16,0 10-11 0,0 3 7 0,0 4 2 15,23 21-8-15,-14-32-2 0,12-4 10 16,-7-7-3-16,-3-1-5 0,3-7 8 0,-14-3-4 16,18 0 0-16,19-19 4 0,-16 3 5 0,-8-3 6 15,1-3 15-15,2-5 2 0,-2 0-19 0,-7-6 10 16,2 3 4-16,2-3-2 0,-6 3 12 16,-5 0-7-16,0 5-4 0,2-4-8 0,1 2 1 15,-3 17 5-15,0-1-7 0,0-2-11 16,0 13-3-16,0-12 1 0,-10 3 12 15,10 12-12-15,-2 3-6 0,2 3 6 0,-4 1-21 16,4 19 1-16,0-13 6 0,0 8-11 0,0 8-9 16,0 2 4-16,0-3 5 0,0 1 0 15,16 19-3-15,-12-24 6 0,1-14 3 0,-5-2-6 16,4-5 12-16,1-6-3 0,2-5 2 16,-3 1 2-16,1-4 11 0,0-2-2 0,6-11 15 15,-2-3-2-15,0-1-5 0,3 2-3 0,-3-2 12 16,0 2-8-16,-2 5 3 0,-2 6-5 15,-1 0 3-15,1 3-1 0,-1 6-6 0,1 0 0 16,0 3-2-16,-5 0 4 0,0 0 1 16,0 0-5-16,32 30 2 0,-23-12 9 0,-5 6-12 15,10 0-6-15,-2 1-17 0,1 3 6 0,-1-5-23 16,6 1 5-16,7-1-35 0,-8-4-46 16,5-2 9-16,1-5-145 0,0-3-134 0,-2-7 26 15,-3-2 23-15,-18 0 17 0,16 0 7 16</inkml:trace>
  <inkml:trace contextRef="#ctx0" brushRef="#br1" timeOffset="-65125.21">31710 6432 259 0,'0'3'258'0,"-4"2"-28"16,4-4-10-16,0 2-17 0,-5-1-19 16,5 1-18-16,0 0-20 0,-2-1-10 0,2 0-1 15,-2 0-17-15,2-1-4 0,0 2 2 16,0-3-14-16,4-3-15 0,1 0-5 0,4 0 0 16,-2-3-13-16,18-4-14 0,-2-4 0 0,2 4-1 15,1-1-5-15,-4 1-14 0,1-2-1 16,3 4-7-16,-13 1 0 0,3 1 2 0,-6 0-13 15,-1 3 6-15,0 1-3 0,-4-2 1 0,1 3-12 16,-1 0-2-16,-5 0 4 0,5-1-2 16,-1 1 4-16,-2-1-3 0,1 2 1 0,-1 0-10 15,3 0-10-15,-3-1-3 0,-2 1-28 16,0 0-13-16,0 0-24 0,0 0-27 0,0 0-15 16,0 0 9-16,0 0-80 0,0 0-99 0,11-3 23 15,-15 0 19-15,4 0-114 0,0 2 21 16,-5-2 0-16,5 1-6 0</inkml:trace>
  <inkml:trace contextRef="#ctx0" brushRef="#br1" timeOffset="-64765.45">31756 6609 334 0,'0'6'217'0,"0"-2"-29"16,0 1-18-16,0-4-15 0,0 2-5 0,0-4-17 16,0 2-10-16,5-1-5 0,0 0-12 0,-5-1-14 15,9 0-2-15,-5-1-11 0,3-1 7 0,2 0-18 16,17-7-12-16,-4-1 0 0,4-1-10 16,-3 2-8-16,4-3 0 0,-6 1-1 0,9 1 0 15,-10 0-7-15,10-1 14 0,-9 0-2 16,4 0-1-16,-2 5-4 0,-3-4-5 0,1 1 0 15,-12 5 7-15,3 0-7 0,-3 3 2 0,-5-1 6 16,1 1-6-16,2 1-6 0,-5 1 5 16,3-2-10-16,-1 2 2 0,-1 0 8 0,1 0-10 15,-4 0-16-15,0 0-20 0,5-3-18 0,-5 3-37 16,0 0-43-16,0 0 11 0,0 0-207 16,0 0-100-16,0 0 19 0,0-9 34 0,0 0 30 15,0-1 11-15,0-11 2 0</inkml:trace>
  <inkml:trace contextRef="#ctx0" brushRef="#br1" timeOffset="-62300.48">29697 8310 209 0,'0'0'191'0,"0"0"-30"0,0 0-30 0,0 0 12 0,41-24-11 0,-31 26-21 16,19 7 5-16,1 3-29 0,0 1-1 15,-5 9-11-15,0 3-6 0,-4 1-10 0,-7 5-3 16,4 3-2-16,-6 2-8 0,-3 0-14 0,-5 1 4 15,-1-1 7-15,-3-4 2 0,0-14-3 16,0 4 2-16,0 1 9 0,-16 23 8 0,7-33 29 16,9-3-2-16,-5-2 14 0,-7-6-16 15,8 0-3-15,-1-4-9 0,-2-1-9 0,-11-9-4 16,9-5 1-16,2-2-13 0,-7-8-14 0,10-3 11 16,-8-1-13-16,8-1 12 0,4 14-4 15,0-9-22-15,0-7-2 0,20-36-10 0,-11 32-3 16,3-4 6-16,6 6-12 0,-2-1-16 0,7 2-15 15,-7 4-2-15,5 1-21 0,0 6-17 16,1 2-3-16,-1 4-18 0,0 2-15 0,-1 12 8 16,-6 0-6-16,2 0-23 0,-7 4 9 0,1 0 17 15,-10 0 14-15,0 0 25 0,16 0 2 16,-16 0 11-16,9 0 3 0,-9 0-5 0,25 17 32 16,-20-14-1-16,-1 1 46 0,3 0-5 0,-5 0 17 15,-2 6 3-15,3-5-8 0,-3 3-1 0,0 2-2 16,0 2 5-16,0 0 3 0,0 3-2 15,0 4 3-15,0 4-11 0,0 5 11 16,0-4-10-16,0-3-1 0,0-3 4 0,0-2-5 16,0-2 11-16,0-3-3 0,0-11 5 0,0 12 15 15,13 4 13-15,-8-15-5 0,2-1 1 16,-3-1 1-16,6-2-9 0,6-10 0 0,-3 1-1 16,3-6-17-16,3 0 6 0,1-2-9 0,-15 4 7 15,0 1-11-15,-1 0 1 0,-1 4-9 16,-3-4 4-16,0 15-14 0,0-9-5 0,-21-19-19 15,9 13-9-15,-1 4-24 0,3 1-26 16,-1 7-36-16,2-3 7 0,4 3 10 0,1 1-137 16,1-2-119-16,1 4 24 0,2-4 20 0,0 4-35 15,0 0 12-15,0 0-3 0</inkml:trace>
  <inkml:trace contextRef="#ctx0" brushRef="#br1" timeOffset="-62013.21">30550 8039 226 0,'0'0'257'0,"5"0"-32"0,-1 2-42 16,-8 1-21-16,4 1-16 0,-5 1-16 0,5 3-11 16,-4 0-9-16,-1 1-14 0,-2 15-7 0,-2-1-9 15,4 2-8-15,1-4-7 0,4-3-3 0,0-6-10 16,0 0-5-16,0-12-7 0,0 10 2 16,0-10-4-16,0 11 4 0,18 8 3 0,-9-17-11 15,-2-1 14-15,-2 1-12 0,9-2 5 16,-8-2 6-16,17-5 3 0,-7-1 0 0,-2 0-5 15,-2-2 0-15,-3 1 12 0,-2-1-17 0,-5 0 6 16,0-1-11-16,-2 3 2 0,0 8-11 16,0-15-7-16,-27-22-23 0,13 18-9 15,-2 2-11-15,2 1-29 0,-2 2-19 0,7 2-15 16,0 5 9-16,4 1-106 0,1-3-53 0,4 1-123 16,0 8 25-16,0 0-39 0,23-34 17 0,-12 16 7 15</inkml:trace>
  <inkml:trace contextRef="#ctx0" brushRef="#br1" timeOffset="-61779.51">30704 7904 418 0,'0'5'175'0,"4"1"-2"0,1 0-29 0,-3 3-29 15,-2-3 12-15,3 3-11 0,-1-2-20 0,2 4-14 16,-4-4 0-16,14 16-4 0,-2-5-1 0,-8-6-7 16,5 0-11-16,1-2 13 0,1-4 17 15,-6-1-8-15,4-4 10 0,-2-1-10 16,-3 0-8-16,-4 0 2 0,0 0-12 0,0 0-5 15,14 0 0-15,2-18-10 0,-11 12 0 0,-5 0-10 16,0 0 1-16,0-5-14 0,-5 1-19 16,-6-3-16-16,-3-2-49 0,0 1-11 0,3 4-37 15,1 4 10-15,6-2-134 0,-3 2-113 16,2-1 21-16,1-2-51 0,4 1 28 0,0-2 6 16</inkml:trace>
  <inkml:trace contextRef="#ctx0" brushRef="#br1" timeOffset="-61616.46">30869 7727 326 0,'0'0'203'0,"5"1"-20"16,-1 3-31-16,-4-1 2 0,5 6-11 0,-5-3-21 15,2 6-1-15,3 15-10 0,-5-12-5 0,0 9-26 16,0 3 0-16,0 6-7 0,0 0-9 16,0 6-15-16,0 0-48 0,0-5-21 0,0 4 1 15,0-5-127-15,0-5-123 0,0-4 21 0,0-5-120 16,0-5 10-16,0-14 40 0</inkml:trace>
  <inkml:trace contextRef="#ctx0" brushRef="#br1" timeOffset="-61169.46">31107 7816 334 0,'-4'0'219'0,"-1"3"-24"0,-4-1-23 0,-12 12-13 16,5 0-21-16,-7 2-13 0,3 7-11 15,-1-5-5-15,3 6-4 0,-3-4-17 0,1 2-17 16,-1-1 3-16,7-3-5 0,3-2-10 0,-3-2 3 16,9-7-7-16,-2 1 13 0,5-4-1 0,-5-2-17 15,7 1-3-15,0-3-4 0,0 0 4 16,16 0-22-16,-11 0 3 0,4 0 0 0,0-3 4 16,-2 6-5-16,7-2-10 0,11 5 10 15,-25-6-6-15,37 9-6 0,-23-3-2 0,-5-2-6 16,5 0 4-16,-3 0-2 0,-6-1-1 15,6-1 5-15,-6 1-11 0,4-3-2 16,-9 0 6-16,0 0 0 0,16 0-2 0,23-19-4 16,-19 2 3-16,1-1 18 0,-3 0-12 0,-2 0 0 15,-2-3 3-15,2 0 13 0,-7 0-9 0,3 1 2 16,-10 5 5-16,-2 15-4 0,0-12-2 0,0 2 13 16,0 10-5-16,0-9-6 0,0 9 1 15,0 0-12-15,7-16 5 0,-7 17 6 0,5 5-1 16,-5 3-9-16,0-2-7 0,0 5 5 15,9 14 0-15,-9 1-4 0,11 0-20 0,-6-4-16 16,-1-2-10-16,-4-4-23 0,5-4-39 0,0-3-20 16,-5-2 11-16,4-3-133 0,1 2 20 15,-5-7 17-15,2-3-173 0,-2-2 31 0,0 0 17 16,0-4 15-16</inkml:trace>
  <inkml:trace contextRef="#ctx0" brushRef="#br1" timeOffset="-61044.8">31337 7638 507 0,'0'0'170'0,"0"0"-21"0,0 0-30 15,4 3-47-15,-4 0-7 0,5 0-165 16,-5 1-212-16,4 1-1 0</inkml:trace>
  <inkml:trace contextRef="#ctx0" brushRef="#br1" timeOffset="-60726.41">31729 7792 269 0,'2'-3'302'0,"3"0"-41"0,-1-3-24 0,1 3-23 16,-1-6-31-16,8-9-8 0,-3 0-23 0,5-4-7 16,-7 1-24-16,4 0-7 0,-4 3-16 15,-5 4 3-15,-2 1-18 0,0 13-20 0,0-12 2 16,0 3-16-16,-20-21 12 0,11 21-20 0,-3 2-7 15,-2 5 7-15,3 3-5 0,-3 0-11 16,-11 12 2-16,4 4 2 0,1-1-2 16,1 9-5-16,6 5-5 0,-4-1 4 0,11 4-19 15,-1 0 5-15,7-3 6 0,0-14 6 0,0 5-13 16,0 7-7-16,23 25 9 0,-7-26-15 16,4-8 5-16,3-1-26 0,2-2-2 0,5-5-8 15,0-3-11-15,0-5-65 0,4 0 9 0,-18-3-97 16,14 0-83-16,34-24-110 0,-27 13 29 15,2-7 24-15,-5-4 17 0,3-1 5 0</inkml:trace>
  <inkml:trace contextRef="#ctx0" brushRef="#br1" timeOffset="-60518.55">32254 7594 383 0,'0'-1'245'0,"5"-2"-46"0,-5 1-15 0,2-2-40 0,2 1-6 16,1-1-11-16,2-3-9 0,16 0-26 16,-14-2-4-16,14-2-8 0,-7 4-16 0,-2 2-23 15,-3 3-20-15,1-1-28 0,-3 2-14 0,-5 1 0 16,-4 0-49-16,0 0-24 0,0 0-28 16,12 0-54-16,-12 0-73 0,11 18-72 0,-11-10 10 15</inkml:trace>
  <inkml:trace contextRef="#ctx0" brushRef="#br1" timeOffset="-60350.34">32272 7823 413 0,'0'5'263'0,"0"-3"-30"0,3-2-42 15,1 0-23-15,1 0-16 0,2-2-11 0,2 0-14 16,0-3-5-16,12-4-16 0,4-2-17 16,-2 2-3-16,2-1-16 0,0 2-5 0,0-1-25 15,1-4-21-15,-1 5-30 0,-2-1-38 0,-7 2 4 16,0 1-110-16,-7-1-151 0,3 2 22 15,-8 0 24-15,-4 1-75 0,2 0 36 0</inkml:trace>
  <inkml:trace contextRef="#ctx0" brushRef="#br1" timeOffset="-58334.54">30415 9833 354 0,'0'0'199'0,"-25"0"-33"0,25 0-10 0,0 0-18 0,0 0 3 0,0 0-35 16,0 0 1-16,0 0-4 0,9 8-11 15,7 16-21-15,5 1 1 0,-3 5-1 0,-2 2-5 16,0 1-16-16,2-1 10 0,-6 3-17 16,2-1-6-16,-5 2 10 0,-2 2-6 0,-3-4-4 15,1 1-3-15,-5-5-11 0,4-4 16 0,-4-4-17 16,0-6 23-16,0-16 11 0,0 12 13 0,0-2 18 15,0-1 5-15,0-9 6 0,0 0-16 16,0 11 5-16,-4-2-20 0,-1-12 5 0,1-1-13 16,1-3 4-16,-1-3-18 0,-1-17 7 15,5-10-17-15,0-2 0 0,0 0 1 0,0 21-5 16,0-15 0-16,16-42-17 0,-7 34-2 16,-4 3 11-16,6 3-14 0,-1 6 13 0,1 1-14 15,-2 8-5-15,0 4-9 0,1 6 7 0,-1 10-10 16,-9 0-3-16,0 0 12 0,32 18-7 15,-18 0-9-15,-3 6 13 0,-2 3-12 0,3 3 1 16,-3 1 1-16,-5 2-4 0,6 1 0 0,-6-2 9 16,1-5-15-16,-1-2 10 0,-1-7 4 15,-3-4-4-15,0-4 6 0,4-1 17 16,-4 0-6-16,5-4 7 0,-5-3-2 0,0-2 6 16,0 0 4-16,0 0-22 0,4-18 9 0,3-8 8 15,-2-6-14-15,4-5 9 0,0-2-11 16,0-3 14-16,-2 0-5 0,2 3-3 0,5 3-6 15,-7 5 5-15,2 2 3 0,0 7-2 0,-2 7-10 16,-2 4-7-16,0 5 0 0,-1 5 9 0,-4 1-7 16,0 0 2-16,0 0 12 0,30 31-7 15,-19-8-4-15,-1 1 4 0,-1 2-11 0,0-1 9 16,-2 0-9-16,2-2 14 0,2-3-7 0,-6-6 10 16,0-4 4-16,-1-1-3 0,1-2 2 15,2-3 0-15,-3-1-1 0,-1-3-7 0,-3 0 2 16,0 0 7-16,11-20-5 0,0-2 3 0,-1-3 0 15,-1-2-1-15,-5 0-6 0,6-1 3 16,-8 2 4-16,2 0-8 0,1 8-3 0,-5 3 6 16,0 5 0-16,0-1 1 0,0 11-1 15,0 0-3-15,0 0 7 0,0-7 0 0,0 10-3 16,5 3-2-16,-5 3 6 0,0 3-11 16,11 12-1-16,-6 5 9 0,-1-4-4 0,1 1-8 15,4-1-11-15,-7-4-20 0,3-6-19 0,-1 1-25 16,-4-7-28-16,5 0 9 0,0-1-106 0,-1-4-82 15,5-3-116-15,-6-1 26 0,1-3 23 16,-4 3 21-16,0 0 10 0,9-23 1 0</inkml:trace>
  <inkml:trace contextRef="#ctx0" brushRef="#br1" timeOffset="-58173.62">30958 9577 419 0,'-4'-4'204'0,"-1"1"-19"0,3 1-27 0,0 1-30 16,-1-1 0-16,-1 1-26 0,4 3-33 0,-5-2-42 16,5 1-20-16,5 0-1 0,-5 1-192 0,4 1 12 15,1-5 13-15,-3 4 13 0,3-1-195 0</inkml:trace>
  <inkml:trace contextRef="#ctx0" brushRef="#br1" timeOffset="-57745.5">31405 9688 480 0,'0'-2'274'0,"-4"1"-37"0,-5 1-36 0,9 0-23 16,-9 3-18-16,4-2-13 0,-2 2-11 16,-2 5-20-16,-3 10-17 0,-6 0-4 0,4 4-10 15,3 0-10-15,6 1-14 0,-2 4 5 0,5-9-24 16,-9 8-4-16,11-1-6 0,0-13-7 15,0 2-9-15,0 0 1 0,20 12-6 0,-20-15-1 16,5-4 7-16,2-1-13 0,0-3-8 16,0-3 17-16,2-3 1 0,11-4 4 0,1-8 2 15,-3-2-11-15,-2-4 7 0,3-4 13 0,-3-2-9 16,-5 1 12-16,-4-2 0 0,0-4-7 0,2-2 18 16,-4 2-3-16,-3 2-14 0,-2 12 14 15,0-8-18-15,0-6 3 0,-23-38 7 0,9 35-14 16,5 2 9-16,-2 3 9 0,-3 5-7 0,7 1-11 15,-7 8 4-15,10 2-8 0,-5 5-2 16,9 6 7-16,0 3-5 0,0 0 2 0,-3 12-7 16,3-5-6-16,0 5 3 0,7 20 11 15,2-2-20-15,0 6-1 0,-2 3-6 0,7 0-11 16,0-1-5-16,-3-3-28 0,5 10-8 16,-2-6-26-16,2-4-36 0,5 3-17 0,-3-5 12 15,1-4-131-15,-3-5-149 0,0 0 26 0,2-13 8 16,-2-4 13-16,-4-3 18 0</inkml:trace>
  <inkml:trace contextRef="#ctx0" brushRef="#br1" timeOffset="-57005.58">32084 9312 376 0,'0'0'247'0,"0"0"-35"0,0 0-22 16,0-18-29-16,0 18-22 0,-20 0-14 0,-8-10-15 15,12 25-17-15,7 4-10 0,-3 1-7 0,3 10-2 16,7-5-17-16,-3 5-5 0,1 0 5 16,4-12-12-16,0 6-5 0,0 4 0 15,16 34-1-15,-7-35-5 0,0 0-18 0,3 3-13 16,4-7-1-16,-3 0-32 0,8-9-7 16,0-1-22-16,-3-7 7 0,12 0-72 0,-16-6-61 15,4 0-101-15,26-22-70 0,-17 8 16 16,-2-7 6-16</inkml:trace>
  <inkml:trace contextRef="#ctx0" brushRef="#br1" timeOffset="-56295.47">32362 9335 254 0,'-9'-11'236'0,"-5"4"-42"0,5 5-16 16,-1-1-20-16,-1 3-14 0,2 3-14 0,2 3-9 16,-2-1-17-16,-5 14-14 0,3-1-5 15,1-2 6-15,8-2-22 0,0 4 0 0,-3-6-12 16,5-12 5-16,0 12-11 0,0-1-24 15,0-1 7-15,19 23 5 0,-13-18 1 0,6-6-15 16,-1-2 2-16,1-1-1 0,-3-4-9 0,2-1 2 16,-11-1 5-16,0 0-3 0,14 0-3 15,-5 0-3-15,-9 0-1 0,21-19 0 0,-16 13-9 16,1-3 5-16,-6 0-10 0,3 0 7 16,-3 0-4-16,7-14 3 0,-7 7-6 0,0 16-4 15,0-13-12-15,0 13-5 0,0-11-2 0,0 11-2 16,0 0 0-16,4-15 15 0,1 16-11 0,-5 1 9 15,4 1-12-15,1 1 7 0,0 1 3 16,-3-1-1-16,2 1 3 0,-1-3 6 0,1-1-10 16,-1 5 20-16,1-3 13 0,1-3 6 15,-1 0 18-15,3 0-14 0,-2-3 3 16,4-3-2-16,9-3-1 0,-2-1-3 0,0-4 7 0,1-2-13 16,-4 2 10-16,6 0-6 0,-10 3 2 15,-2 2-12-15,-3 1 1 0,3 4-14 0,-5 1-1 16,3 3 6-16,-3-2 6 0,-2 2-2 0,0 0-5 15,0 0-3-15,9 0 6 0,8 21-5 16,-13-16-6-16,1 1 13 0,-1 1-4 0,1-2 2 16,-1-1 20-16,1-1-10 0,0-3 7 15,-5 0 0-15,0 0-8 0,0 0 2 16,13 0 4-16,15-30-7 0,-17 11 4 0,-1-1 3 16,1 7-5-16,-4 1-12 0,-3 0 11 0,-1 0-5 15,1 4-5-15,1 1 3 0,-3 0-8 16,-2 2 3-16,7 2 6 0,-7 0-2 0,2 3 5 15,1-3-14-15,1 3 15 0,-4 0-7 0,0 0 0 16,0 0-2-16,12 0-3 0,-12 0-1 16,11 0 5-16,10 16-7 0,-14-13-1 0,0 0 15 15,-3-1-9-15,8 1-4 0,-12-3 12 0,0 0-3 16,11 0 8-16,1 0 3 0,-12 0 4 0,41-21-1 16,-27 12 4-16,-1 0 10 0,-1 1-17 15,-3 1-1-15,0-1 3 0,-4 2-12 0,2 2 10 16,0 1 3-16,-3 1-11 0,1-2 7 15,-1 1-16-15,-1 3-1 0,-1-3-1 0,2 3-17 16,1 0-6-16,-5 0-10 0,0 0-31 16,0 0-15-16,0 0-54 0,0 0 11 0,21 15-123 0,-17-12-115 15,-4-2 28-15,5 1-56 0,-5-2 17 16,0 0 14-16,0 0 27 0</inkml:trace>
  <inkml:trace contextRef="#ctx0" brushRef="#br1" timeOffset="-56081.12">33157 8920 445 0,'-2'4'236'0,"2"-1"-33"0,2 0-21 0,-2-1-18 16,3-2-18-16,-1 0-16 0,7 1-12 15,-4-4-14-15,2 3-8 0,-1-3-12 0,4 2-28 16,-1-2-10-16,14-8-16 0,2 1-24 0,-4-2-25 15,-1 0-35-15,-1 1 6 0,4-2-134 16,-7-2-148-16,-3-2-15 0,1-2 27 0,-7 4 5 16</inkml:trace>
  <inkml:trace contextRef="#ctx0" brushRef="#br1" timeOffset="-38570.62">32990 6227 448 0,'0'-22'227'0,"0"22"-36"15,-44-39-22-15,26 28-34 0,-7 6 9 0,4 0-29 16,7 0-13-16,-2 5-3 0,7 0-12 0,9 0-22 16,0 0-4-16,-16 0-2 0,5 0 5 0,-15 31-31 15,15-20 13-15,4 0 0 0,-7 8-13 0,8 2-9 16,3-3-2-16,3-18 5 0,0 21-4 15,0 2-13-15,23 30 20 0,-5-21-17 0,-1-2 8 16,-4 1-10-16,6 4 1 0,-1-5-12 16,7 0 6-16,5 1-3 0,-7 2-6 0,4-8 1 15,-4 1 2-15,-2-5-2 0,0 1 9 0,-8-5 0 16,-1-5-7-16,-8 1 5 0,1-2-3 16,-5-1 3-16,0-10 11 0,0 17-2 0,-25 17-9 15,4-15-12-15,-4-2 18 0,-3 1-5 0,-4-3 6 16,0-6-4-16,2 1 1 0,-6-3-8 15,6-7-13-15,16 0-34 0,-6 0-38 16,-24-29 9-16,23 4-149 0,1-4-157 0,11-8 25 16,2-7 21-16,4-1 9 0,3-2-18 0</inkml:trace>
  <inkml:trace contextRef="#ctx0" brushRef="#br1" timeOffset="-38408.22">32992 6013 430 0,'30'-22'180'16,"4"-4"-28"-16,8-1-23 0,1 0-38 0,5-4 6 15,5 5-59-15,2-1-1 0,-2 0-106 0,-7 2-95 16,-3 1-164-16,-4 1-4 0</inkml:trace>
  <inkml:trace contextRef="#ctx0" brushRef="#br1" timeOffset="-36728.6">30156 11219 351 0,'0'0'226'0,"0"0"-19"0,0-21-27 0,0 21-19 16,0 0-26-16,0 0-19 0,0 0-14 0,0 0 0 15,-5-16-19-15,-25 34 1 0,5 6-21 16,-5 5-3-16,5-2-5 0,4 3-20 0,3 3 7 16,2 4-2-16,7 1-17 0,4 2 12 15,5-7-9-15,0-16 3 0,0 8-5 0,30 31-8 16,-9-27-3-16,2-2 0 0,2-2 1 0,5 0-6 15,0-3 3-15,6 0-6 0,-6-3 9 0,-7 0-5 16,7-2-3-16,-10 1-3 0,-4-2 5 0,3-2-2 16,-10 0 1-16,-7 1 7 0,-2 0 4 15,0-3-11-15,-16 29 13 0,-4-14-12 0,-6 1 1 16,-1-4 7-16,-3 3 4 0,-7-3-17 16,3 1 10-16,-5-3-15 0,2-3 4 0,-2 1 0 15,0-10-9-15,7-4-30 0,9-6 4 16,23 0-112-16,-34-25-94 0,27-11-145 0,7-9 21 15,0 22 20-15,21-49-7 0</inkml:trace>
  <inkml:trace contextRef="#ctx0" brushRef="#br1" timeOffset="-36500.38">30679 11036 236 0,'9'1'247'0,"-7"5"-20"0,-2 5-31 16,-2 18-30-16,2-12-5 0,-19 42-13 0,10-15-10 15,-7 6-1-15,5 7-14 0,-3 6-16 0,5 11 0 16,-7 11-10-16,7 4-18 0,-5 6-5 16,2-1 0-16,3 10-9 0,0 2-11 0,2-2-2 15,3 0 2-15,-1-4-11 0,0-4-24 16,5-9-25-16,0-11-38 0,0-10-54 16,0-38 8-16,0 10-124 0,21 35-137 15,-16-58-19-15,-5-12 23 0,4-10 14 0,-8-8 18 0</inkml:trace>
  <inkml:trace contextRef="#ctx0" brushRef="#br1" timeOffset="-36188.02">30894 12072 449 0,'51'-69'219'0,"-28"36"-16"0,-3 3-18 16,5 2-13-16,-2 4-13 0,-7 0-18 0,-4 9-6 15,2 4-17-15,-3 6-4 0,-2 5-5 16,-9 0-8-16,0 0-13 0,0 28-2 0,-4 4-10 15,4-15-10-15,-10 37 3 0,4-13-12 16,-4-2-8-16,6 1-4 0,4-19-6 0,0 9 0 16,0 4-1-16,23 37-7 0,-12-35 2 15,5-5-10-15,-2-1-2 0,0-4 5 0,-3-1-10 16,-2-2-2-16,1 0 11 0,-1-7-10 0,-7 3 0 16,3-4 8-16,-5-15-2 0,0 18 6 15,0 3-5-15,-26 28-13 0,13-25 11 0,-3 0-10 16,0-1 3-16,-3 2-24 0,-6-4-15 15,11 0-15-15,-9-4-20 0,0-8-16 0,3 0-45 16,6-5 12-16,14-4-169 0,-11 0 22 0,-8-39-165 16,15 9 25-16,4 9 54 0,0-13 22 15,27-38 4-15</inkml:trace>
  <inkml:trace contextRef="#ctx0" brushRef="#br1" timeOffset="-35906">31566 11900 431 0,'0'0'237'0,"-5"6"-30"0,-4 3 0 16,-2 15-37-16,-5 1-19 0,2 5-6 0,-2 5-20 16,7 1-9-16,0 4 0 0,4 0-13 0,5 1-22 15,0 1-4-15,0-24 0 0,21 33-19 16,-12-21-7-16,14-1-2 0,0-7-3 0,6-3 1 16,6-10 6-16,-1-7 3 0,-4-2-1 15,-9 0-4-15,29-20-9 0,-15 2 15 0,-6-1-6 16,1-8-14-16,-5 0 11 0,-6-9 3 0,1 2 3 15,-6-4-9-15,-5-4 5 0,-6 2-11 16,-3 20-6-16,-21-33 10 0,7 23-7 0,-13 4-32 16,-8 8-19-16,-8 6-26 0,-8 9-51 0,26 3 10 15,-19 0-338-15,-50 19 30 0,23-11 30 16,0 1 21-16,-7-2-26 0,-7 2 2 0,-4-7 8 16</inkml:trace>
  <inkml:trace contextRef="#ctx0" brushRef="#br1" timeOffset="31643.36">27005 3017 282 0,'0'0'32'0,"0"0"11"0,0 0 9 15,0 0-16-15,0 0 12 0,0 0-9 0,0 0 0 16,0 0-1-16,0 0-12 0,21 0 3 0,-21 0 23 16,34 11-37-16,-27-12 4 0,2 1 3 15,0-2 20-15,3 1-37 0,-12 1 24 0,14 0-25 16,6 0 14-16,10 0-12 0,0 0 6 15,4 0 3-15,30 21 3 0,-22-19 12 0,-3 2 0 16,2-1-19-16,7-3-6 0,3 1-5 16,-6 1 10-16,-19-2-9 0,17 0-3 0,3 0 11 15,2 0 1-15,49-15-23 0,-49 10 4 0,7-2 12 16,-9 1 7-16,4 0-4 0,5-2-11 16,-7 1 5-16,-2 1 9 0,9 1 2 0,-7 1 13 15,-6-2-29-15,1 3 12 0,-6 0-12 0,2 0-7 16,-9-2 3-16,-1 4 2 0,1-1 5 15,-9-1-3-15,0 2 4 0,-8-2 2 0,1 3-13 16,-2-3-9-16,-3 3 23 0,-2-3-6 0,2 3 4 16,-5-3 13-16,1 3-9 0,-5 0 2 15,0 0-11-15,0 0 22 0,0 0-17 0,11 0 23 16,-11 0-19-16,0 0 2 0,14 0 26 16,-14 0-32-16,0 0 27 0,0 0 2 0,9 0-23 15,-9 0-18-15,0 0 5 0,0 0-2 0,16-13-16 16,-16 14-49-16,-4-2-55 0,-1 1-191 0,3 0-5 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05:28.775"/>
    </inkml:context>
    <inkml:brush xml:id="br0">
      <inkml:brushProperty name="width" value="0.05292" units="cm"/>
      <inkml:brushProperty name="height" value="0.05292" units="cm"/>
      <inkml:brushProperty name="color" value="#00B050"/>
    </inkml:brush>
  </inkml:definitions>
  <inkml:trace contextRef="#ctx0" brushRef="#br0">27140 13021 473 0,'0'0'181'0,"0"-20"-30"0,0 20-11 16,-23 0-38-16,23-21 8 0,-20-3-16 0,15 22-25 16,3-2 9-16,0 1-16 0,-1 3-11 0,-1 0-13 15,-1 3-2-15,5 1 4 0,-4 1 1 16,-1 2-15-16,-4 16 0 0,2 0 2 0,2 2-3 15,1 6-1-15,-1 5-2 0,-2 0 4 16,5 7-15-16,0 8-5 0,2-4 5 16,0 10 11-16,-5 8-11 0,5 6 0 0,-4 13-4 15,4 3 9-15,0 7-6 0,-5 5-9 16,0 7 19-16,5 5 0 0,-2 6-5 0,2-57 3 16,0 34-4-16,0 18 7 0,23 134 9 0,-9-116-1 15,0-1 3-15,2 3-10 0,2-2 21 0,5 2 1 16,-5 1-16-16,7-1 4 0,1-3-1 15,-6 2 13-15,3-3-13 0,-2-8-4 16,-5 0 7-16,-2-8-3 0,-1-3 1 0,4-4 7 16,-8-3-9-16,-5-5 5 0,8-4 1 0,-8-6-16 15,1-5 4-15,-1-10-4 0,-4-6-3 0,5-9 6 16,2-9-14-16,-7-23 10 0,0 9-4 16,0 0 4-16,0-5-16 0,0-9-34 0,0-4-16 15,0-16-19-15,-21 11-50 0,21-17 12 16,-4-3-85-16,-5-15-129 0,-3-8 23 0,3-2-114 15,-5-1 56-15,3-8 10 0,-5 3-6 0</inkml:trace>
  <inkml:trace contextRef="#ctx0" brushRef="#br0" timeOffset="561.71">24843 15906 267 0,'2'0'175'0,"3"2"-40"0,-1 0-25 16,8 0 13-16,18 8-27 0,4-5 5 15,9 1-2-15,8 0-8 0,2-3-12 0,6 0-16 16,8-1 20-16,4 2-16 0,9-4-15 0,10 1 11 16,-42-1-9-16,32 0 2 0,23 0-10 15,14 0 3-15,138-16 0 0,-106 6-14 0,9-1 8 16,12-4-17-16,13 2 10 0,3-1 0 0,6 2-6 15,8 0 8-15,9 3-5 0,6 0 6 16,5 5-1-16,-7 4-9 0,-102 0 2 0,47 0-2 16,28 0 4-16,201 25 1 0,-183-15 3 15,-9 2-8-15,0-1 1 0,-7 1-1 0,-7 1 1 16,3-2 4-16,-15 1-7 0,-4-3 3 16,-6 0-10-16,-8-3-1 0,-4-3 3 0,-10 0-4 15,-73-3 0-15,35 0-2 0,11 0 8 0,-2 0-3 16,-7 0-5-16,89-20 1 0,-114 13-12 15,-10 1 12-15,-8 1 6 0,-6-1-6 16,-4 3-11-16,-9-5-10 0,-9-3-19 0,-11-3-35 16,-8 6-52-16,-11 0 12 0,0 8-148 15,0 0 19-15,-30-31-179 0,14 11 11 0,-2-1 40 16,-7-2 17-16,4-9-3 0</inkml:trace>
  <inkml:trace contextRef="#ctx0" brushRef="#br0" timeOffset="1373.52">32348 15561 467 0,'5'-4'222'0,"1"-2"-26"0,-1 1-30 0,18-11-11 0,4 3-13 16,6-2-18-16,3 4-12 0,3 0-6 15,0 6-4-15,-2 3-24 0,-23 2-4 0,9 0-11 16,25 23 2-16,-25-5-4 0,-5 7-15 16,-4 2-1-16,-10 3-5 0,-4-11-2 0,0 9 8 15,-18 43-14-15,2-27-10 0,0 7 3 16,-2 0-4-16,2-2 0 0,-5-4 7 0,0-6-10 15,3-3-3-15,-3-3 14 0,5-3 19 16,2-8 5-16,3-1 7 0,0-12 0 0,-1-6-5 16,12-3 2-16,0 0-7 0,-11-23 0 0,11-3-7 15,0 8-14-15,0-8 4 0,20-43-4 0,-8 29-9 16,-3-2 8-16,7-1-6 0,2-4 0 0,-2 4 0 16,0-3-11-16,3 5 0 0,-3 1 0 0,2 3 5 15,0-2-3-15,-4 8 9 0,-2 2-7 16,-5 6 7-16,2 7-17 0,-5 6 1 0,-1 3-2 15,1 7 6-15,-4 0-3 0,0 0-6 16,2 19 13-16,-4-8-19 0,4 22 4 0,-2-15 3 16,0 11 0-16,0 2 6 0,0 4-6 0,0 3 2 15,0 1-9-15,23 36 14 0,-9-43-21 16,7 3 8-16,4-5-12 0,0-5-8 0,3-5-23 16,2-2-9-16,4-3-20 0,0-3-33 0,-2-5 11 15,5-2-100-15,-23-5-121 0,9 0 26 0,27-18-126 16,-29 1 29-16,-3-11 32 0,-11-2 14 15,2-6 17-15</inkml:trace>
  <inkml:trace contextRef="#ctx0" brushRef="#br0" timeOffset="2271.51">26450 12590 424 0,'-11'0'199'0,"-3"2"-41"15,7 5-11-15,-11 13-17 0,2 4 0 0,2 7-22 16,2 1-14-16,3 2-7 0,0-2-14 16,7 2-11-16,0-1-1 0,-1-8-2 0,3-5-5 15,0-20 1-15,0 13 5 0,0 1 10 0,0-5 15 16,0-9 2-16,0 0-9 0,16 9-6 15,-7-14-8-15,3-17-1 0,2-6-7 0,-3-6-7 16,3-1 10-16,-3-3-18 0,1-8-2 0,-1 5 0 16,1-2-4-16,2 6 0 0,-5 2-6 15,0 6-6-15,2 4 4 0,-6 4-15 0,2 7 2 16,-3 7-3-16,10 5 2 0,-14 2-8 16,25 15 7-16,-11 6 0 0,2 8 5 15,-4 7-9-15,1 6-1 0,1 3-2 0,-7-1 1 16,2 0 5-16,5 6-11 0,-12-4 1 0,5 2 9 15,0 0-9-15,-7-1 11 0,5 3-14 0,-5-27 4 16,0 11 8-16,0-1-9 0,0 3 2 0,0-5 7 16,-26 26-2-16,17-36 5 0,-7-3-2 15,-2-5-1-15,-3-4-1 0,3-4 10 0,0-2-7 16,18-3 2-16,-19 0 2 0,-6 0 3 16,-19-25-10-16,24 13-3 0,1 1-1 0,8-2 0 0,4 1-6 15,7 0-6-15,0 12-9 0,0-15-7 16,28-23-25-16,-10 18-19 0,3-1-23 0,4 4-46 15,0 3 13-15,0-5-198 0,3 0 24 0,2-4-110 16,-5-2 30-16,0-1-3 0,-4-4 7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17T06:20:28.846"/>
    </inkml:context>
    <inkml:brush xml:id="br0">
      <inkml:brushProperty name="width" value="0.05292" units="cm"/>
      <inkml:brushProperty name="height" value="0.05292" units="cm"/>
      <inkml:brushProperty name="color" value="#FF0000"/>
    </inkml:brush>
  </inkml:definitions>
  <inkml:trace contextRef="#ctx0" brushRef="#br0">1279 5914 234 0,'0'0'75'0,"0"0"58"0,0-22 2 16,0 22-13-16,0 0-42 0,0 0-3 0,0 0 1 15,0-21 20-15,35-2-28 0,-35 21-20 0,-5-3 10 16,5 2-24-16,0 0 15 0,0-2 17 16,-4 2-18-16,4 0-4 0,-5 2-10 0,5-4 4 15,-2 2-4-15,-3 2-6 0,1-1-14 16,-1 1 6-16,0-3-3 0,1 0-16 0,-3 3 0 15,-2-1 14-15,-12 2-3 0,7 0-14 16,-6 0 1-16,-6 0 14 0,-3 0-6 16,-36 17 17-16,26-7-38 0,3 4 24 0,-3-2-19 0,4 0 28 15,1 3-9-15,0-6-4 0,8 0-3 0,1 3-30 16,5-5 25-16,3 2-4 0,4 0 14 16,-3 1-7-16,2-1-16 0,5 2 10 0,-3 3 3 15,8 2 7-15,-1-7 8 0,1 3-33 16,4 2 18-16,-5 0 5 0,5-14-8 15,0 16-3-15,0 1 9 0,0 1 0 0,23 21 0 0,-16-19-3 16,-3 1 0-16,1 0 6 0,6 1-6 16,-1 2-24-16,-1 3 13 0,0 0 7 0,2 6 15 15,-1 0-7-15,-1 6 2 0,2 6 1 16,-2-5-4-16,3 6 5 0,-3 1 4 0,5 2-19 16,-7 1-4-16,6-1 16 0,-1 4-2 0,-3-5 2 15,7 2-24-15,-7 3 33 0,5 1 0 16,-3 6-7-16,-1-9-1 0,-1 13 0 0,2-4-19 0,3 3 20 15,-3 0-4-15,-6 1 2 0,4 0 1 16,-4 1-28-16,6-2 29 0,-8 2 12 0,3 3-14 16,-1-3-1-16,0 2 5 0,-1 2-7 15,1 0-2-15,-1-5 4 0,-1-3 4 0,1 7-8 16,1 5 7-16,-1-1-5 0,1 0 1 0,2 6-23 16,2-3 22-16,-4 4-23 0,4 0 26 15,-5-2-14-15,-1 0 17 0,1-10-5 0,1 15-4 16,-5-4 0-16,0-42-3 0,0 21 12 15,0 7-2-15,0 5-2 0,-21 69-17 0,12-65 22 16,0 8 4-16,2-3-7 0,-7 1-19 16,7 7 31-16,1-4-8 0,-11 1-29 0,6 3 37 15,-3 0-10-15,3 0-8 0,2 1 15 0,-1-1-8 16,6-2 2-16,4 13-8 0,-5-1 2 16,5-2-13-16,0 4 15 0,0-52-4 0,0 20 1 15,0 9-10-15,19 88 0 0,-10-89-7 0,2 0 9 16,3-1-7-16,7-5-13 0,-5-1 18 15,-3-2 6-15,3-13 7 0,-6-7-8 0,1 18-11 16,-2-12 10-16,0-8-6 0,1 2 30 16,-3-3-33-16,-3 2 30 0,-4 2-3 0,0 2-38 15,5 0 31-15,-5-15 9 0,0 19-35 0,0 8 22 16,-21 63-1-16,16-59-19 0,-4-1 5 0,5-4 15 16,1-3-17-16,-6 4 2 0,5-4 11 15,-1-2 2-15,0-2 12 0,1-4-22 0,2 6 0 16,-3-6 11-16,0-2 10 0,1 2-10 15,-1-7 6-15,5-2-20 0,0 10 17 0,0-28-29 0,0 14 26 16,0 4-11-16,0 2 4 0,0 3-22 16,0 0 23-16,0-1 16 0,25 45-5 0,-15-44-36 15,1 0 31-15,-2-10-4 0,-4-3-15 0,4-1 38 16,-2 7-23-16,-2 1-19 0,-1 1 22 16,5 1 2-16,-4-1-5 0,-5 3 2 15,2-2 4-15,3 4 8 0,-5-1-27 0,0-22 14 16,0 9-9-16,0 7 3 0,0 8-13 0,0 2 35 15,0-2 0-15,0 6-2 0,-21 55 0 16,21-85-16-16,0 14-14 0,0 4 33 0,0 4-21 16,0 0 2-16,-7 4-1 0,-11 46-19 0,9-47 26 15,4 3-4-15,-6 1 8 0,6 1-5 0,-6 3 11 16,1-5-16-16,-3-1 0 0,6 0 3 16,-7-3 6-16,3-6-12 0,-3-5-3 0,9 1-10 15,1-7 2-15,-6-3 3 0,8-8 0 16,2-5 3-16,0-12-1 0,0 19 2 0,0-5 8 0,0 1-2 15,0-3 2-15,0 3 25 16,0-2-3-16,0 2-46 0,0-1 2 0,0 4 5 16,0-3-1-16,0-3 22 0,7 12-6 0,-2-14 0 15,-5-4 1-15,4 3 10 0,-4-3-12 0,5 12 2 16,2-9-1-16,-3 3 1 0,-1-3 6 0,-1-3 4 16,-2 2-1-16,4-1-2 0,-4 2-9 15,5 9 23-15,-5-8-12 0,5 4-2 16,-1 1-17-16,-1 4 0 0,-1 1 15 0,-2 5 1 0,0-13-1 15,0 8 1-15,0 0 0 0,0 5 6 16,0 1-1-16,0 0-1 0,0 1-3 0,0 2-1 16,-23 29-27-16,21-30 10 0,2-4-4 15,-5 6-5-15,-4 0 1 0,9 0 3 0,0 5 10 16,-5-1 1-16,5-16 1 0,0 11 1 0,0 2 20 16,0 5-1-16,0-5 0 0,16 41-3 0,-13-42 0 15,3-12-2-15,4 5 0 0,-3-2 4 16,-5-3-7-16,-2-2-2 0,2-7-5 0,0 1 1 15,-2-2 1-15,0-2 14 0,0 0-9 16,3-1-1-16,-3 5-28 0,0-7 2 16,0-3 22-16,0-3 7 0,0 5-2 0,0-1-2 15,4-4-3-15,1 5 0 0,-5 0 0 16,4 0 6-16,6 10-1 0,-4-10-1 0,4-1-4 0,-1 3 1 16,-2-2-2-16,6 4 1 0,-3 0 0 15,-10-6-1-15,11 0 1 0,-11 0 0 0,14 0-6 16,-3 0 3-16,-1 0-1 0,-10 0 2 15,16 0-1-15,-3 0 6 0,-1 0 2 0,-3 0-9 16,5 0 16-16,-3 0-9 0,-2 0 0 0,12 0-3 16,7 0-2-16,22-12 2 0,-29 5 6 15,8 0-4-15,1 3 1 0,-5-2 0 0,-4-4-2 16,2 5 2-16,-7-1-2 0,5-3 0 0,-3 0-2 16,-6 1 7-16,6 1-3 0,-11 2-21 15,2 1 3-15,0 1 11 0,-2 0 12 0,-2-1 1 16,4 2-1-16,-2-1-6 0,-1 0 2 0,-3 2-1 15,6-1 11-15,-9 2-23 0,0 0 4 16,0 0 17-16,11 0-14 0,-11 0-3 0,0 0 10 16,10 0-1-16,-10 0 0 0,9 0-5 15,-9 0 1-15,0 0-14 0,0 0-26 0,0 0-37 16,0 0-17-16,20 0-92 0,-24-3 13 16,-1-3-173-16,-11-13 1 0</inkml:trace>
  <inkml:trace contextRef="#ctx0" brushRef="#br0" timeOffset="1226.33">89 3112 282 0,'0'0'227'0,"0"-24"-20"0,-32-9-18 0,28 25-20 0,4 6-17 0,0-6-31 16,4 5-7-16,-8 2-15 0,4 5-16 16,6-1-7-16,-1 3-13 0,13 5 0 0,-6 8 2 15,8 4-13-15,-1 6 2 0,1 9-3 0,6-5-12 16,4 10 0-16,4 1-2 0,0 2-1 0,-4 3-4 16,4 3-6-16,3-1 1 0,-2-2-3 15,-6 2-2-15,6-6 3 0,-10-3-1 16,0-6-8-16,5 1 9 0,-9-7-8 0,-3-3-12 0,3-1-1 15,-8-4-16-15,-1-5-14 0,-3-7-17 16,-4 3-33-16,2-6 7 0,-5 3-58 0,-2-9-30 16,0-1-144-16,0 0 23 0,-32-6-85 15,11 0 15-15,0-3 42 0</inkml:trace>
  <inkml:trace contextRef="#ctx0" brushRef="#br0" timeOffset="1657.49">676 2901 317 0,'-4'3'199'0,"8"9"-35"16,1 10-26-16,2 7-16 0,-3 1-21 0,6 10 6 15,6 0-26-15,2 1-8 0,3 9-17 16,4-6 15-16,0-2-19 0,0-7 15 15,5-2-26-15,-7-6 11 0,2-5-7 16,0-4-1-16,-9-9 6 0,3-1 3 0,-8 2 16 0,-11-10 6 16,14 0 1-16,11-28-9 0,-9 2-3 0,-7 2 2 15,-4-10-5-15,-5-2-6 0,0-6 14 16,0 19-16-16,0-12-2 0,-21-52-1 16,3 31-15-16,-3-4 6 0,1 1-4 0,1 6-6 0,-1 4 2 15,6 5-5-15,-2 11-10 0,5 6 1 16,-3 8-3-16,5 2-2 0,6 10 6 0,3 7-6 15,7 12-10-15,7 12 5 0,7 7 6 16,4 13 0-16,5 7-5 0,9 4 0 0,-7-11 4 16,-2-4-4-16,-8-4-9 0,8-3 2 0,0-3 7 15,2-1-14-15,3-3-8 0,-8 3 5 0,1-4-25 16,-1-2-11-16,-6 0-38 0,4-3-43 16,-7-3 13-16,-6-7-114 0,-8-3 19 15,1-2-201-15,-5-5 24 0,-9 0 27 0,4-3 9 16,-9-12-1-16</inkml:trace>
  <inkml:trace contextRef="#ctx0" brushRef="#br0" timeOffset="2230.42">2644 1499 425 0,'-14'-4'247'0,"-11"-1"-34"0,-12 10-37 15,-7 7-28-15,6 3-10 0,-6 6-24 0,-2 4-8 16,0 4-6-16,3 0-20 0,6 6 5 16,-2-5-28-16,14 0-11 0,-5 0 6 0,12 3-6 15,-3-3-2-15,16-3-6 0,5-8-2 16,0-19 1-16,28 29-5 0,4-23-17 0,-11-6 8 15,15 0-2-15,51-21 6 0,-27 6-7 0,0-3-3 16,4-3-4-16,0 0-3 0,3 1 0 16,-3 1-2-16,0 4-10 0,-4 1 8 0,-10 8 4 15,3 2 0-15,-33 4 1 0,10 0-3 0,25 28-2 16,-39-5 1-16,-4 9-4 0,-12-15 10 16,0 12-3-16,-28 41 2 0,10-27-6 0,-7 4 17 15,-5-1 1-15,0 1-13 0,-2-4 4 0,4-3 7 16,3-1-12-16,-5-2-5 0,10-7-3 0,-1-1 8 15,3-5 3-15,-3-4-6 0,12-5-15 16,-2-5-23-16,6-5-37 0,0-4 8 0,5-1-89 16,5-7-14-16,6-14-20 0,-1-6-60 0,8-6-124 15,3-3 23-15,-1 0-35 0,5-6-10 16</inkml:trace>
  <inkml:trace contextRef="#ctx0" brushRef="#br0" timeOffset="2570.39">3492 1389 406 0,'-2'-8'215'0,"-10"7"-60"0,-11 10-10 0,-6 7-6 0,-6 8-17 16,1 3-3-16,-5 7-21 0,4-2 6 15,-1 5-10-15,6-2-14 0,5 3-10 0,2-3 2 16,7 4-11-16,7-5-16 0,6-2 9 0,3-21-12 16,0 3-7-16,26 23 7 0,-15-28-4 0,3-5-15 15,2-3 2-15,2-1 3 0,28-16 1 16,-18 1-11-16,1-3 10 0,1-2-4 0,-2-6 0 15,-3 0-10-15,-4-4-1 0,4-4 5 16,-7-1 1-16,-2 2-1 0,2 0 10 16,-6 5 5-16,-1 5-5 0,-4 4 9 0,-2 7-5 0,-1 1-8 15,-1 2-3-15,-3 6-10 0,4 2-2 16,-4 1-2-16,0 0-3 0,0 0 10 16,32 34-8-16,-15-13 3 0,3-1-11 0,-8 0-9 15,6 0-10-15,-2-1-7 0,2 2-1 16,-2-4-14-16,5 0-22 0,-9-4-18 0,-1-6 3 0,-4 3 5 15,2-3-53-15,0-1-23 0,-7-6-87 16,3 0 19-16,-5 0-172 0,0 0 15 16,0 0 10-16</inkml:trace>
  <inkml:trace contextRef="#ctx0" brushRef="#br0" timeOffset="3365.39">3829 1209 380 0,'7'28'180'0,"2"2"-48"0,-4 2 2 0,-1 2-16 16,6-3-4-16,-3-1-13 0,2-4-2 0,0-2-7 15,-2 0-6-15,2-9-8 0,-5-2 13 16,1-4 3-16,-3-3 10 0,3-1 8 0,-3-4 7 16,-2-1-24-16,0 0-4 0,21-27-6 15,-12 2-8-15,-2-5-16 0,0-3-3 0,2 0-10 16,-4 0-1-16,8 0-15 0,-8 6 6 15,0 9-5-15,1 5-1 0,-1 1-14 16,2 3-1-16,0 3-3 0,2 3-10 0,0 0 13 16,-9 3-16-16,12 0 12 0,-3 0-4 0,4 0-6 15,-1 0 7-15,9 0 4 0,-1 0-4 16,-1 0-7-16,3 0 9 0,24-20-5 0,-23 5 8 16,0-4 0-16,0-2-3 0,2-10 5 15,-4 5-5-15,0 2-6 0,-5-6-3 0,7 2 1 16,-10 1 5-16,3 3-8 0,-4 1 8 0,6 1-4 15,-4 4-4-15,-3 4 1 0,-4 4 7 0,0 1 3 16,-4 1 18-16,-1 1 14 0,0 1-12 16,-2 1 14-16,0-2-7 0,0 7-10 0,0-12-5 15,0-5 3-15,-18-23 0 0,9 15-7 0,2 2-10 16,-5-1 1-16,-4-1 7 0,5 2-7 0,-3 2 7 16,7 5-2-16,2 3 0 0,-1 3-14 15,1 1 8-15,-2 2 5 0,7 1-7 0,-4 1-9 16,1 2 8-16,-1-1-8 0,4 1-1 0,0 3 2 15,0 1 3-15,4 4-10 0,3 1 6 16,9 10-16-16,5 5-7 0,2 9 3 0,7-2-11 16,-5 4-10-16,5 1 8 0,-1 6-13 15,6-3 9-15,-3 3 2 0,0 0 3 0,0 0 2 16,-4-1 4-16,-1-6 1 0,-4 1 6 16,-2-3 4-16,2-1-4 0,-7-6 13 0,0 2-3 15,-5-6 1-15,-6-6 11 0,-5-2 12 0,0-11 2 16,0 0-2-16,0 0-6 0,-7 9 3 0,2-14 0 15,3-1-1-15,-3-4-15 16,1-19 17-16,4-1-11 0,0 12 3 0,0-12-1 16,21-43-7-16,-10 30 5 0,5 4 5 0,0 3-5 15,0 0 0-15,0 0 5 0,-2 4-14 16,2 4 3-16,-5 4-1 0,1 13-7 0,-1 1 11 16,-1 5-7-16,-1 3 2 0,-9 2 10 0,0 0-2 15,9 0 2-15,16 31-2 0,-13-9 13 0,-6 2-11 16,1 5-2-16,3-5 2 0,-4 1 1 15,1-1 10-15,-4-7-13 0,3 7-8 0,4 0-16 16,-6-6-12-16,-4-6-11 0,3 0-24 16,-1-6-11-16,-2 1-21 0,2-5 9 0,-2 1-75 15,-2-6-12-15,2 1-14 0,-2-7-32 0,2-1-129 16,0-17 25-16,0 6-66 0,0-9 14 0</inkml:trace>
  <inkml:trace contextRef="#ctx0" brushRef="#br0" timeOffset="3547.3">5150 334 285 0,'0'-6'163'16,"2"6"-9"-16,3 0-22 0,-3 6 16 0,3-1 0 16,6 16-19-16,1 2-14 0,4 3-16 0,-5-2-10 15,1 6-8-15,1 0 2 0,6 0-10 0,-3 0-10 16,4 3-7-16,1-6-12 0,0 3-1 16,-1-2-15-16,3-1-27 0,3-3-22 15,-6-4-12-15,-1 0 5 0,6-5-57 0,-2-3-43 16,2-1-22-16,-25-11-85 0,14 0 17 15,18-18-163-15,-12 1-13 0</inkml:trace>
  <inkml:trace contextRef="#ctx0" brushRef="#br0" timeOffset="4061.6">5726 586 376 0,'4'0'205'0,"-2"-2"-5"0,5 1-8 0,0-1-6 16,2 0-13-16,1-3-17 0,8-9-12 15,5-2-7-15,-5-1-4 0,1-1-12 0,-1-3 0 16,-4-1-12-16,-5-2-10 0,0 0-9 16,-9 3-9-16,0 1-13 0,0 7 1 0,0-3-15 15,-16-11-2-15,9 16-1 0,-4 8-13 0,-1-1-2 16,-18 8-5-16,17-4-13 0,-26 21 3 16,13 2-1-16,10 2-9 0,-2 3-17 0,2 5-9 15,9 2-2-15,5-1 6 0,-1-4-6 16,3-13-9-16,0 2 4 0,28 29-9 15,-7-29 16-15,4 1-13 0,0-6 11 0,7 0 15 0,-2-6-10 16,4-5 2-16,3-2 2 0,-19-1 15 0,8 0-7 16,8 0 8-16,35-23-10 0,-33 3 1 15,1-1 9-15,-2-1-2 0,-6-1 2 16,1-11 4-16,-5 1-5 0,1-6-1 16,-6 0 6-16,-4-2-6 0,-4 2-4 0,-8-1 2 15,3 3 6-15,-7 5-8 0,0 19 6 0,0-2-10 16,-23-11 0-16,14 22 2 0,-7 1-1 0,2 6-1 15,3-3 6-15,-19 30-11 0,12-9-5 16,-1 0 9-16,6 6-4 0,3 1 8 0,6 1-9 16,4 0-1-16,0-14-4 0,0 6 8 0,0 3-5 15,20 29 5-15,-13-25 8 0,5-2-13 16,2-2 7-16,-3 0 2 0,1 0 3 0,-1-2-12 16,-2-1 10-16,-4 6 2 0,-5-15-4 15,0 8-7-15,0 5-16 0,-28 29-30 0,12-24-23 0,-7 1-6 16,3 2 10-16,-10 3-124 0,-5-1-110 15,-8 4 22-15,-8-5-87 0,-4 1 10 0,-2 3-16 16</inkml:trace>
  <inkml:trace contextRef="#ctx0" brushRef="#br0" timeOffset="4444.54">3951 2819 259 0,'0'4'163'0,"0"-4"-8"16,0-2-14-16,2-3-7 0,0 0-14 15,19-11-7-15,0-6-10 0,8-4-23 0,1 0-9 16,9-7 15-16,9-9-20 0,10-4 4 0,8-5-5 15,14-9-14-15,8-6 10 0,12-3-14 16,6-6-3-16,6-5-5 0,8-2-8 0,10-8-3 16,3-2-10-16,3 1-11 0,-1 2 12 0,0 4-21 15,0 1 5-15,-13 2 14 0,-3 4-8 16,-9 7 16-16,-11 4-15 0,-7 10-3 0,-10 5-4 16,-11 4 4-16,-4 10 9 0,-15 1-3 15,-6 10 5-15,-4 3-7 0,-8 3-1 0,0 0 1 16,-8 2-17-16,-10 4-31 0,-9 7-11 15,-5 5-10-15,-11 5 5 0,-10 11-73 0,-8 5-55 16,-8 3-148-16,-6 2 24 0,-12-1-53 0,-9 8-38 16</inkml:trace>
  <inkml:trace contextRef="#ctx0" brushRef="#br0" timeOffset="4908.89">4171 3219 247 0,'-7'8'214'0,"-2"0"-29"0,9-5-21 15,-5 0-39-15,3 0 14 0,2-2-38 16,-2-1 2-16,2 0-18 0,2-4-5 0,3-1-20 15,8-9 12-15,6-9-6 0,6-4-17 16,12-4-2-16,6-8 7 0,12-11-12 0,12-5-15 16,11-6 13-16,11-4-2 0,5-11-17 0,16-4 0 15,-2-4-2-15,2-2 1 0,9-4-5 16,5-3 3-16,7-3-7 0,4-1-4 16,-2-2-4-16,-5 5 1 0,-6 2 6 0,-7 4-6 15,-8 5 4-15,-8 7-1 0,-10 7 12 0,-8 6 8 16,-10 8 12-16,-7 7 2 0,-11 3 22 15,-7 8-4-15,-7 5 5 0,-3 2 0 0,-4 6 8 16,3 2-17-16,-12 1 1 0,2 3-14 16,-7 4 0-16,-2 2-5 0,0 5-2 15,-2-1 0-15,-9 2-22 0,2-1 4 0,-3 4-19 16,3 0-21-16,-5-3-3 0,1 5-21 0,-1-3-21 16,0 3-16-16,1-3-17 0,-1 2 9 0,0 2-85 15,-2-2-59-15,2 1 19 0,1-2-195 16,-3-2 34-16,0 5 36 0,0 0-11 0</inkml:trace>
  <inkml:trace contextRef="#ctx0" brushRef="#br0" timeOffset="15849.34">7381 3442 210 0,'0'0'44'0,"0"0"12"15,0 0 14-15,0 0-28 0,0 0-8 0,-23 0 37 16,23 0-21-16,0 0-31 0,0 0 39 0,0 0-23 16,0-20-8-16,0 20-7 0,0 0-2 15,0 0 12-15,0 0 2 0,0 0-16 0,0 0 9 16,0 0-16-16,0 0 10 0,0 0-11 0,0 0 18 15,0 0 7-15,0 0-17 0,0 0 9 16,0 0-21-16,0 0 7 0,0 0 11 0,0-3-20 16,5 11 22-16,2-2-35 0,4 10 1 15,1 2-2-15,-1 0 19 0,-2-3 5 0,0-1 13 16,1 8-20-16,-4-6 25 0,4 5-29 16,-3-4 22-16,-3-2-29 0,1 0 29 0,2-3-28 15,2 9 7-15,-5-10 11 0,6 0-18 0,-8-2 23 16,5-1-23-16,-3-4-18 0,1 2 27 15,-1-1 7-15,1-5 13 0,0 5-2 0,-1-5 6 16,3 2-1-16,0-2-7 0,-7 0 9 0,0 0-7 16,48-20-5-16,-20 1 0 0,4-2-4 15,-5 0-2-15,5-7 0 0,0 1-7 0,5-3 16 16,0-4 2-16,4-1-1 0,3-3-3 16,2 1-1-16,-1 0-2 0,4 0-28 0,-6-1 3 15,1 3 30-15,2 1-10 0,-1 0 5 0,1 2-25 16,-2 2 14-16,-3 1-1 0,-2 0-2 15,0 2-2-15,-2 2 1 0,-3 0 6 0,-2 6-8 16,0-4-4-16,-2 1 11 0,-2 0 1 0,-1 2-15 16,1 5 16-16,-5-1-5 0,-3 3 5 15,-4 6-1-15,-9-3 1 0,2 5-4 0,1 0-7 16,-6 1-6-16,3 0 8 0,-2 1-1 0,-1 2 20 16,-1-3-15-16,1 3 0 0,-2-1-12 0,1 1 4 15,-1 0 19-15,0 0-13 0,-2 1 4 16,3 0-13-16,-1 0 11 0,0 0 0 0,-2 0-5 15,0 0 19-15,0 0-16 0,5 2-9 0,-5 1 14 16,2 0 1-16,-2 0-1 0,0 3-50 16,0-2-27-16,0-1-15 0,-2 1-67 15,2 0-180-15,-5-1 9 0</inkml:trace>
  <inkml:trace contextRef="#ctx0" brushRef="#br0" timeOffset="26034.6">12768 3277 241 0,'0'0'39'0,"0"0"-5"15,0 0 0-15,0 0-15 0,0 0-15 16,20 0 10-16,-20 0 4 0,0 0-5 0,0 0 10 15,0 0 0-15,0 0-12 0,0 0 7 0,0 0 14 16,0 0-23-16,0 0 9 0,0 0 2 16,39 3-39-16,-27 21-23 0,-3 1 10 0,2 1 0 15,1 0 6-15,-1-1 13 0,1 0 4 0,-1-1-8 16,3 1 13-16,-5-3-4 0,5 1 17 16,0-2-3-16,-1-4 5 0,1 2-11 0,0 1 0 15,0-5 12-15,-3-6 9 0,-2 0-23 16,0-6 13-16,-2 3-5 0,2 0 13 0,-2-3-13 15,5-3 14-15,-3 0 2 0,-9 0-14 16,18 0-5-16,28-18-6 0,-14 4 15 0,0-5 0 0,3-1 0 16,-1-1-14-16,3-4 2 15,-3 1 6-15,3-2-7 0,2-2 8 0,5-2-6 0,1-4-9 16,4-1-12-16,8-2-6 0,7-5 3 0,5-2-13 16,7-3 6-16,4 0 4 0,2-2-9 15,3 1-11-15,-2 0 12 0,-1 0 6 0,-1 3-15 16</inkml:trace>
  <inkml:trace contextRef="#ctx0" brushRef="#br0" timeOffset="123060.69">11571 2336 477 0,'0'0'225'0,"0"0"-7"0,23 0-17 16,-23 0-12-16,0 0-14 0,43-10-3 16,-36-6-15-16,2-9-14 0,0 2-4 0,-2-7-8 15,-2 0-7-15,2 0-7 0,-3-3-12 0,3-3-5 16,-5-3-18-16,-2-5 2 0,3 1-6 0,-3-5-14 16,0 0-10-16,0 21 10 0,0-13-12 15,0-5-14-15,0-1-2 0,0-4 3 16,0-1-9-16,0-3-5 0,0-3 0 0,0 3 4 15,-16-55-24-15,16 51 7 0,0 31-4 0,0-14 0 16,0-4 5-16,0-3 3 0,18-43-8 16,-9 49 8-16,5 0-10 0,-3 0 0 0,3 8-1 0,2 1-7 15,3 7-3-15,-3 4 2 0,2 4-11 16,-4 9 3-16,2 2-4 0,0 6-5 0,-16 1 1 16,18 0-12-16,23 20-5 0,-20-5-9 15,-7 7-9-15,0 4-6 0,-5 7-13 0,-5 7-21 0,-4-19-29 16,0 15 12-16,-18 45-87 0,2-32-60 15,-5 1 20-15,-2-2-168 0,0-5 26 16,-2-4-3-16,2-6 15 0</inkml:trace>
  <inkml:trace contextRef="#ctx0" brushRef="#br0" timeOffset="123217.29">11511 1667 283 0,'5'4'117'0,"-1"0"-17"0,3-3-15 15,4 0-9-15,3-2-11 0,21 4-7 0,-19-3-6 16,13 0-6-16,43-18-4 0,-31 11 16 16,0-1-7-16,3 2-6 0,-5-1-105 0,-10 2-61 15,1-1 8-15,-16-4-271 0</inkml:trace>
  <inkml:trace contextRef="#ctx0" brushRef="#br0" timeOffset="123563.63">10339 1911 333 0,'0'3'176'16,"3"-3"-10"-16,1 1-14 0,1 0-34 16,4 0-5-16,0-2 1 0,2 0-21 0,24-2 2 15,-19 3-2-15,14 0-9 0,41-14-26 16,-28 9 9-16,3-4-8 0,-2 3 2 0,4-1-26 0,-11-1 8 16,-1 1-7-16,-6-1-15 0,0 4-14 15,-9 2-9-15,-5-1-17 0,-3-1-19 0,1 4 5 16,-14 0-49-16,0 0-27 0,0 0-35 0,12 7-81 15,-17-6 17-15,-2 0-154 0,-2-1-31 16</inkml:trace>
  <inkml:trace contextRef="#ctx0" brushRef="#br0" timeOffset="123801.47">10222 2284 374 0,'12'3'177'0,"24"0"-40"0,-15-3 1 0,9 0-19 0,9 0-19 16,43-21-7-16,-36 11-10 0,-2 1-1 16,-1-2-9-16,3 1-23 0,-2-1-4 0,-7 4 2 15,-3 0-10-15,-4 1-31 0,-3 2 0 0,-8 3 0 16,-19 1-58-16,13 0-34 0,-13 0-46 15,10 0-139-15,-1 11 13 0,-16-13-133 0</inkml:trace>
  <inkml:trace contextRef="#ctx0" brushRef="#br0" timeOffset="125072.98">8688 1763 299 0,'-23'0'146'0,"-25"-30"-14"15,21 37-13-15,-1 5-22 0,1 5-25 0,4 5 21 16,-3 2-16-16,3 3-8 0,3 6-8 16,2 4-27-16,4 2 12 0,2 3 5 0,8 6-20 15,1-1-5-15,3-28 4 0,0 14 19 16,0 3-19-16,19 36-7 0,-12-44 6 0,0-1 6 15,6-3-7-15,-1-7 20 0,4-1 11 0,-5-6 5 16,1-5 0-16,-1-3 0 0,-11-2 4 0,16 0-15 16,28-30 2-16,-21 9 0 0,-7-6 10 0,4-3-7 15,-1-3-5-15,1-4 6 0,-4-1-9 16,-2 1 5-16,-2-4-13 0,-5 1 1 0,-3 1 5 16,-4 4-6-16,0 16-11 0,0-7-7 15,-23-32 2-15,12 33 3 0,-1 1-14 0,-1 4-13 16,-6 4-16-16,-1 4-26 0,3 6-17 15,4 0-37-15,-1 4 12 0,14 2-109 0,0 0-78 16,-14 0 19-16,14 0-163 0,-11 0 37 0,11 0 2 16,0 0 11-16</inkml:trace>
  <inkml:trace contextRef="#ctx0" brushRef="#br0" timeOffset="125621.19">9078 1838 310 0,'-5'30'115'0,"3"0"28"15,2-17-18-15,0 4-30 0,0 4 14 0,0-1 1 16,25 17 0-16,-11-21-16 0,2-7 2 16,0-4-9-16,0-4-13 0,0-1 6 0,5 0-11 15,29-21-9-15,-22 7-1 0,-3-2-9 16,-2 2-12-16,-5-4 8 0,-2-1-8 0,-4 7-12 15,-3 1 7-15,-2 4 2 0,-2 0-9 0,-1 3 4 16,-2 3-9-16,3-2-4 0,-5 3 2 16,-2 6-5-16,-1 0 2 0,1 3-20 15,0 0 15-15,-3 13-6 0,-2-2-1 0,5 6 14 16,0-8-9-16,0-4 2 0,2-14-8 16,0 11 13-16,0 1 16 0,0-12 9 0,0 9 12 15,0-9-10-15,6 10-6 0,-1-14-3 0,13-10-6 16,-2-5 3-16,3-2 2 0,1-6-9 0,-4 0 1 15,0-3 1-15,5-4 0 0,0-2-5 16,-7-6 1-16,-1-6-2 0,1 0 6 16,-5-3-4-16,-4-7-7 0,-1 5 9 0,-4 28-13 15,0-13 0-15,-23-44 5 0,17 37-3 16,-1 8-9-16,-5 5 6 0,-2 13-4 0,3 7 0 16,2 12-2-16,9 0-8 0,-23 35 9 15,11-1-4-15,6 10-1 0,1 1 7 0,3 8-2 16,2-25 3-16,0 19-5 0,0 8-1 15,0 6 1-15,0 2-2 0,16 68-11 0,-9-67 5 16,-1-7-13-16,1-3-10 0,5-5-20 16,-3-2-2-16,0-1-13 0,-2-8-23 0,5-4-20 15,-8-3 8-15,3-8-60 0,-2-8-38 16,-3-8-72-16,2-5 19 0,-1-2-149 0,-6-6 10 0,3-2 32 16</inkml:trace>
  <inkml:trace contextRef="#ctx0" brushRef="#br0" timeOffset="125740.39">9463 1977 249 0,'23'-18'151'0,"2"0"-15"0,10 0-11 0,8-4-32 15,15 2-12-15,4-2-42 0,6 2-51 0,8-2-106 16,4-4 9-16,-2-2-264 0</inkml:trace>
  <inkml:trace contextRef="#ctx0" brushRef="#br0" timeOffset="127696.86">26455 3500 291 0,'0'0'151'0,"0"21"-30"0,0-21 3 0,0 0-18 0,0 0-17 16,0 19-1-16,-37 10-11 0,37-23-9 0,-4 2-15 15,-1 0-10-15,5 1 9 0,-5 2 17 16,5-1-15-16,0-1-19 0,-2 2 8 0,2 2 11 15,0-2-5-15,0-11-19 0,0 12 9 0,0 0-8 16,0 1 12-16,0 4 10 0,0 1-18 0,0-1 7 16,23 12 19-16,-5-12-1 0,3-4-1 15,4-1 10-15,14-8-23 0,0-2 8 0,-14-2 0 16,14 0-2-16,67-33-9 0,-30 15-7 16,1-7-3-16,15-4-6 0,2-4-2 0,3-6 0 15,6 2 1-15,0-7 1 0,2-2-16 0,1 1 3 16,-1-4-1-16,-1-2 0 0,-8-1-2 15,7-3 0-15,-9 2-2 0,-2 4 6 16,-3 0-11-16,-11 4 3 0,-2 3-9 0,-7 5 9 16,-7 1-5-16,-3 6 2 0,-11 0 12 15,-6 6-20-15,-3 4 8 0,-5 2 6 0,0-1-10 16,-4 3-4-16,-9 4-7 0,-5 3-3 16,-2 1-6-16,-3 7-2 0,3-4-4 0,-5 4 1 15,-2-1 3-15,-7 2-22 0,0 0-11 16,0 0-9-16,14 0 6 0,-14 0-72 0,0 0-31 15,16 11-103-15,-21-11 20 0,3-3-142 0,-7 0 22 16,4 1-10-16</inkml:trace>
  <inkml:trace contextRef="#ctx0" brushRef="#br0" timeOffset="130801.69">13100 1104 320 0,'0'0'119'0,"-23"0"-38"0,23-21 5 16,0 21-4-16,0 0-8 0,0 0-15 0,0 0 2 16,0 0-36-16,0 0-1 0,0 0-3 15,-23 0 8-15,-4-27 2 0,17 33-1 0,-10 6-5 16,-3 3-2-16,0-3 20 0,-7 4 11 16,5 2-11-16,-3-1-4 0,-1 1 12 0,1 3-24 15,3-3 3-15,-3 1 8 0,3 2-17 0,2 2 3 16,0 2-21-16,3 5 22 0,-1 0-8 15,0 2-8-15,3 0 16 0,4 7-8 0,-2-3-1 16,0 3-16-16,2 3 16 16,1 3 1-16,-1 0-6 0,2 3 3 0,3 0-11 0,2-3 22 15,1 3-10-15,3-2 5 0,1 5-4 0,2 0-16 16,0-29 8-16,0 13 14 0,27 38-18 16,-11-38-4-16,5-4 12 0,0-1-14 0,9-7 10 15,2-3-7-15,7-3-15 0,7 2 2 0,2-2-65 16,2-3-63-16,-2-4-123 0,0-3 18 15,10-5-119-15,-33-2-3 0</inkml:trace>
  <inkml:trace contextRef="#ctx0" brushRef="#br0" timeOffset="131455.93">17510 1337 282 0,'4'4'69'0,"1"-2"16"16,2 3 6-16,2-3 2 0,11 7-29 15,6-2 0-15,-6 2-28 0,6 0 20 0,1 0-23 16,-2 1 6-16,3-2 8 0,-3 2-8 0,5 4-22 15,-10-2 5-15,3 1-1 0,-2 2-2 16,2 2-11-16,-7 2 17 0,5 1 6 0,2 0-6 16,-5 3-9-16,3 4 3 15,-3-2 2-15,3 4-3 0,-1 4 0 0,-6-2-2 16,4 4 13-16,-6 2 1 0,2 4-4 0,-3-1-2 16,-4 2-17-16,-3-1 25 0,1 1-6 0,-3 1-6 15,-2-22 8-15,0 9 4 0,-32 34-7 0,12-31-18 16,-10-1 23-16,-5-2-6 0,-13 1 9 15,-11-1-32-15,-3-2 1 0,-7-2 1 0,0-4-96 16,0-8-84-16,1 1 15 0,6-9-204 16,32-6-15-16</inkml:trace>
  <inkml:trace contextRef="#ctx0" brushRef="#br0" timeOffset="134158.41">13598 1642 360 0,'0'0'147'16,"-19"42"-25"-16,-1-29-7 0,-8 2-24 0,-4-2-7 15,-2 2 9-15,-5-1 3 0,-3 1-16 0,-1 0-14 16,-3 0 17-16,0 0-29 0,0-2 1 15,5 2 3-15,0-1-8 0,-3 1-7 0,7-4-19 16,3 0 15-16,7-2 0 0,-3 0-14 16,11-6 3-16,8 3-4 0,-1-3-9 0,3-1 12 15,2 1-4-15,3-2-6 0,-3 3-7 0,2-2-6 16,5 0 6-16,-2 1-1 0,2 1 0 16,0-4-15-16,0 0 25 0,0 0-18 0,0 9 8 15,16 7-10-15,-9-11 15 0,14 9-7 0,2-3 7 16,2 0-15-16,0-2 9 0,2 0-8 15,3 1-16-15,0-1 20 0,2-3 4 0,-4-1-8 16,-1 4 0-16,-2-3-10 0,-2-3 6 16,-4 0 1-16,-5-2 8 0,-1 4-23 0,-1-2 16 15,-3 0-14-15,-2 0-2 0,2 0-5 16,-2 0 7-16,0 0-15 0,0 1 21 0,-3 1-1 16,3-1-59-16,-2 1 2 0,-3 0-22 15,3-1-19-15,-3 0-67 0,0-2-129 0,0-1 12 16,-2-1-79-16</inkml:trace>
  <inkml:trace contextRef="#ctx0" brushRef="#br0" timeOffset="134591.29">13701 1794 310 0,'-2'-4'151'0,"-3"-2"-5"0,3 4-13 0,-3 1-18 16,0 1-26-16,-1 0-17 0,-1 1 2 0,-2 2-6 16,-7 11-26-16,-1 1 16 0,-1 4-17 15,2-2 10-15,5 1-25 0,-1 1 5 0,1 2 21 16,1 3-13-16,4-3-9 0,1-3-2 0,0-3-14 15,3-3 4-15,2-2 8 0,0-10-2 16,0 10-12-16,0 0-4 0,0-10 4 0,0 10 15 16,21 7-19-16,-14-15 13 0,0-1 8 15,4 2 4-15,-2-6 1 0,3 1-7 16,-1 2 3-16,28-19 5 0,-16 4-11 0,0-1-4 0,-2 0 15 16,-3 0 3-16,-2 1 5 0,-5-3 7 15,-1 2-9-15,-4-1-12 0,-6 4 11 0,0-1-10 16,0 14 1-16,0-16-6 0,-27-15-6 15,11 17-2-15,0 5-22 0,4 1-16 0,-1 4-14 16,1 1-38-16,1 1 6 0,11 2-56 0,-12 0-41 16,3 0-68-16,9 0 17 0,-11 0-185 0,11 0 24 15,0 0 14-15</inkml:trace>
  <inkml:trace contextRef="#ctx0" brushRef="#br0" timeOffset="135103.76">13912 1785 249 0,'0'29'160'0,"-3"-8"-32"0,3 0-1 16,0-8-21-16,0 4-7 0,0-1-20 0,0 1-2 16,0-4-3-16,0-4 5 0,0-9 17 15,0 12-9-15,0-12-2 0,0 0-13 0,17 14-2 16,-8-16-15-16,11-10 1 0,1 0-5 15,2-4-6-15,-5-1-13 0,3 2 9 0,-5-4-9 16,2 4-3-16,-6 0-8 0,-3 6-5 0,-2 1 13 16,0 1-21-16,-3 2 6 0,1 4-8 0,-5-1 2 15,0 2 7-15,0 0-13 0,0 0 0 16,0 0-9-16,11 21 15 0,-8-15 6 0,-1 2-6 16,0 1 0-16,1-2-7 0,-3 2 3 15,2-4 1-15,-2 3 8 0,2-4 16 0,-2 1 1 16,5-3-4-16,-5-2 6 0,0 0-3 0,0 0-12 15,41-19-1-15,-20 2 5 0,-3 0-7 0,0-2-5 16,5-2-2-16,-4-7 4 0,3-2 6 16,-3-3 4-16,1-2-3 0,-3 0 5 0,-8 0 8 15,4-1-6-15,-3 3 9 0,-1 6 12 0,-2 3 2 16,-5 7-14-16,0 6-5 16,-2 11-7-16,0 0 3 0,-7-3-5 0,3 9-3 15,-8 13 3-15,1 7-9 0,-3 5 1 0,-2 4 7 16,5 4-11-16,-3-2-16 0,2 5-5 0,3 0-20 15,5 1-5-15,-3-1-10 0,2-1-19 0,5-2-16 16,0-21 15-16,0 8 6 16,0 3-92-16,0-2-30 0,18 18-68 0,-15-31 19 0,-3-4-155 15,2-6-5-15,-2-4 29 0</inkml:trace>
  <inkml:trace contextRef="#ctx0" brushRef="#br0" timeOffset="135669.17">14552 1915 367 0,'2'-1'268'0,"0"-1"-41"16,0-2-22-16,1-1-36 0,1 0-2 15,-1-4-20-15,1 1-13 0,8-14-17 0,-1-2-15 16,-2 0 6-16,0-3-20 0,-2-3-10 0,0 3-4 16,2-3-4-16,-4-2-4 0,-3 0-7 15,-2 15-4-15,0-7-5 0,0 0-7 16,0-1-3-16,0 4-4 0,0 6-4 0,0 3-15 15,0 12 3-15,0-11-9 0,-13 4 7 0,8 13-2 16,0 3-5-16,-4 19 0 0,-2 2-13 0,2 5 0 16,2 4-8-16,2 1 0 0,-2 2-10 15,5-2 0-15,0-2-6 0,2-2 2 0,0-18 1 16,0 7-2-16,0 1 1 0,16 23-3 16,-9-25 9-16,-3-7-2 0,8-7-2 0,-3-1 3 15,2-6 9-15,1 0 8 0,-3-5 0 0,-9 2 2 16,16 0 2-16,21-25 9 0,-21 13 1 0,4-7 7 15,-1 1 13-15,-6 0-10 16,1-5 6-16,-5 2 1 0,-2 5-7 0,-2 2 6 16,-1 5 7-16,-1 0-16 0,-1 2-3 0,0 1-7 15,-2 4 2-15,0 2 0 0,0 0 0 16,-4 1-11-16,4 3-12 0,-3-1-3 0,1 4-7 16,2 1-20-16,-2 1-14 0,-1 0-31 15,3 1-21-15,0 1 9 0,0-1-54 0,0-10-63 16,-2 19-120-16,2-19 24 0,0 0-75 15,0 0 25-15,0 9 16 0</inkml:trace>
  <inkml:trace contextRef="#ctx0" brushRef="#br0" timeOffset="135845.24">14868 1655 323 0,'0'-3'221'16,"0"0"-38"-16,0 0-35 0,0-1-53 0,0 2-12 16,0 0-89-16,2 0-60 0,-2 0-127 15,0 1 11-15,3-3-207 0</inkml:trace>
  <inkml:trace contextRef="#ctx0" brushRef="#br0" timeOffset="136464.26">15173 1763 282 0,'-5'3'124'0,"3"3"-20"0,-5 0-12 15,5 0-13-15,0 4-12 0,-12 8-9 16,9-1-4-16,-2-4-7 0,5-4 9 0,0 2-6 16,0-4 8-16,2-7-8 0,0 0-31 15,0 0-7-15,0 12-3 0,0-12 25 0,20 15-5 16,-15-13-1-16,-1-2-8 0,1-3-2 0,-3 3-3 15,5-2-8-15,-2-2 0 0,-3 1 9 16,0 1 0-16,1-1-3 0,-1-1 9 0,0 1-13 0,0 1 11 16,1-1-3-16,-1 2-22 0,-2-1-15 15,2 1 3-15,1-1 3 0,-6 2-9 0,6-3 3 16,3 2 5-16,-3-1-7 0,1 1 13 16,1 1 13-16,-3-2 1 0,3-2-1 0,2 2 6 15,-5 1-4-15,5-2-1 0,-3 1 27 16,-1-1 0-16,1 0-6 0,1 2-19 0,0-1 6 15,-1 2-3-15,-2 0 10 0,5 0-3 0,-2 0-23 16,-5 0-5-16,0 0-15 0,0 0-29 16,0 0-31-16,16 15-64 0,-14-9-142 0,0-3 11 15,-2 3-81-15</inkml:trace>
  <inkml:trace contextRef="#ctx0" brushRef="#br0" timeOffset="136666.72">15512 2140 239 0,'-13'27'212'15,"-1"3"-17"-15,-5-6-27 0,-1 3-16 0,-3 0-28 16,0 0 0-16,0 0-19 0,-2 0-11 16,2 4-7-16,-7-2-25 0,3 1-29 0,4 1-4 15,7 0-153-15,-3-8-136 0,8-9 17 16,11-9 14-16,0-5 11 0</inkml:trace>
  <inkml:trace contextRef="#ctx0" brushRef="#br0" timeOffset="136943.64">16070 1475 504 0,'4'-9'240'0,"-2"3"-31"16,1 2-40-16,-1 2-27 0,-2 5-8 0,0 3-1 16,-2 2-13-16,-3 20 0 0,-2 2-27 15,0 2-1-15,-2 8-8 0,-2-1-12 0,2 3-11 16,-1 6-14-16,-1-6 4 0,-1 4 6 16,6-2-8-16,-4-8-13 0,4 3 3 0,-6-5-19 15,7-4-8-15,1-2-11 0,2-10-1 16,-3-1-23-16,0-8 2 0,1-3-40 0,2 0 7 15,-1-6-93-15,3 0-37 0,0 0-87 0,0 0 17 16,-7-21-126-16,5 9-10 0,-2-17 7 0</inkml:trace>
  <inkml:trace contextRef="#ctx0" brushRef="#br0" timeOffset="137144.75">15813 1637 422 0,'-3'-4'284'0,"1"0"-39"0,0 1-16 15,0 1-29-15,2 0-21 0,0-4-18 16,2 2-26-16,5 0-1 0,13-6-23 0,3-5-12 16,3 5-5-16,3-2-14 0,1 1-10 15,2 2-9-15,3 0-23 0,-8-1-22 0,5 4-32 16,0-6-31-16,-2 6-36 0,2 0 8 0,-9 0-171 16,0 4 20-16,0-5-196 0,-5-5 46 15,-8 7 5-15,-10 5 23 0</inkml:trace>
  <inkml:trace contextRef="#ctx0" brushRef="#br0" timeOffset="137659.79">16436 2067 237 0,'0'3'267'0,"3"-3"-52"0,-1 3-29 0,0 0-27 0,-4-2-9 16,2-1-20-16,0 3-14 0,0 2-8 0,-5 1-3 16,-4 19-12-16,-7-4 1 0,-2 11-14 15,-5-2-9-15,-5 9-4 0,1 7-9 16,-10 2 7-16,-2 10-16 0,-9 1-8 0,-7 2-29 16,-2 4-40-16,-1 0 5 0,6-5-179 15,1-3 15-15,10-9-210 0,9-12 42 0,4-10-8 16,8-10 15-16</inkml:trace>
  <inkml:trace contextRef="#ctx0" brushRef="#br0" timeOffset="138204.62">16902 1508 277 0,'-2'-4'198'0,"-1"2"-28"0,1 4-11 16,0 1-18-16,-5 3-9 0,-2 15-28 0,6 0-9 16,-3 5-11-16,1 3-2 0,5 3-1 0,-2 3-22 15,-3 2 12-15,0 0-15 0,3 2-1 16,-2 4-18-16,-1-2 7 0,-2 4-19 0,3-2-6 15,-1 1-15-15,0-1-32 0,-1-1 4 0,1-2-62 16,-2-4-53-16,-2-8-101 0,4-3 19 16,-6-12-138-16,11-13 0 0</inkml:trace>
  <inkml:trace contextRef="#ctx0" brushRef="#br0" timeOffset="138525.41">16851 1969 445 0,'7'-6'206'0,"12"-4"-22"0,-1-3-32 0,-2 1-3 15,5-1-23-15,-3-1-8 0,-4 2-7 0,9-2 0 16,-9 4-4-16,4-1-1 0,-4 1-19 0,-3 1 9 16,-2 0-5-16,0 1-5 0,-2 1 1 15,-2 1 4-15,-1 0-12 0,1 1-13 0,-3 1 9 16,-2-1-14-16,5 2-8 0,-3 2-7 15,1 1-2-15,-3 0-8 0,-3 4-1 0,1 5-16 16,0-4-2-16,-1 4 4 0,-6 17-3 0,2 0-6 16,-2 3 5-16,0 1 1 0,2-3-10 15,0 2-15-15,0 0-12 0,5 2-18 0,-7-2-32 16,7-1-15-16,-1-4-30 0,3-10 10 0,0 2-153 16,0-4 18-16,0-1-185 0,19 2 41 15,-15-13-1-15,1-1 34 0</inkml:trace>
  <inkml:trace contextRef="#ctx0" brushRef="#br0" timeOffset="139099.04">17223 1921 326 0,'0'-4'254'0,"0"1"-54"0,0 1-22 15,0 1-39-15,-2 0-9 0,-1 2-7 16,-1 2-18-16,4 2-11 0,-5 0-13 16,3 3-1-16,-5 13-15 0,2-5-13 0,1-2 3 15,2 0-1-15,-1-3-15 0,1-3 7 0,0 1-4 16,2-9-10-16,0 0 2 0,0 0-10 0,0 11 2 15,0-11-6-15,0 0 6 0,20 17-1 0,-13-18-8 16,-2-1-11-16,2-2 19 0,2 1-11 16,-2-5 0-16,6-7 5 0,-3 0 0 15,-3 2-2-15,-1 1 2 0,-1 3-3 0,2 0 6 16,-3 1 1-16,-1 3-9 0,-1 1-19 0,0 1 13 16,1 2 9-16,-3 1-12 0,0 0 6 15,0 0 1-15,0 0-5 0,7 22-4 16,-7-14-1-16,2 1 5 0,0-1 3 0,0 1-8 0,3-2-1 15,-3 2 5-15,5-3 6 0,-2 0-5 16,2-2-1-16,-1 1-7 0,1-3 4 16,3-1-11-16,-10-1-3 0,18 0 3 0,-4 0-6 15,13-18 4-15,-18 13-4 0,3 1 5 16,-5-2 4-16,2 0-1 0,-5 0-3 0,1 3 5 16,0 0-5-16,-3 0 0 0,2 0-5 0,-4 3 11 15,0 0-2-15,0 0-4 0,14 18 7 16,-9-10-2-16,6 17-13 0,-2-3 1 0,-6-4 19 15,6 5-3-15,-2-1 3 0,-5-5-4 0,0-2-6 16,3 0-16-16,0-6-10 0,-1-2-47 16,-2-1 6-16,1-3-244 0,1-3 23 15,-4 0-74-15,0 0 0 0,0 0 14 0</inkml:trace>
  <inkml:trace contextRef="#ctx0" brushRef="#br0" timeOffset="139829.01">18152 1737 315 0,'2'9'195'0,"3"17"-25"0,-1-7-18 0,1 7-21 15,2 0-11-15,-5 2-15 0,2-3-4 16,-1-2 2-16,-1-7-19 0,0-1-2 0,1 0-11 15,-1-5 1-15,-2-1-17 0,5-1 2 0,-5-1-2 16,2 0 4-16,0-2-5 0,5 0-10 16,0-5 5-16,0-2-4 0,2 1-29 0,-9 1 10 15,34-20 6-15,-11 3-12 0,-2 0 10 16,2-5-15-16,-5 0 4 0,0 1-7 0,-1-1 5 16,-4 4-5-16,8 2-8 0,-16 4 5 15,4 3-5-15,-2 6 2 0,-3 0-5 0,-4 3 1 0,0 0 6 16,0 0-5-16,16 16 8 0,-13-8-5 15,-1 1-2-15,2 1-4 0,3 14 5 0,5-3 4 16,-3 0-1-16,-2-4 7 0,-5-5 5 16,5-3 2-16,2-2 16 0,-2-1 12 0,2-2 5 15,0-3 7-15,1-1-10 0,-10 0 6 0,11 0-3 16,-11 0 5-16,21 0-5 0,20-23 2 16,-25 12-10-16,-7 1-11 0,0-2-1 0,-4-1-4 15,-3 1 0-15,0 1-14 0,1-2-5 16,-3 13-28-16,0-21-47 0,0-3-33 0,-21-23 9 15,12 23-141-15,0-3-155 0,4 8 27 16,5 4-53-16,0-3 1 0,32-18 47 0,-9 15-16 16</inkml:trace>
  <inkml:trace contextRef="#ctx0" brushRef="#br0" timeOffset="139994.19">18924 1616 409 0,'0'8'231'0,"-2"4"-19"15,0 13-29-15,2-6-18 0,0-6-20 0,0 7-6 16,0 4-11-16,0-1-17 0,0 5-11 16,0 1-13-16,0 1-19 0,0-2-29 0,0 2-26 15,0-2-29-15,0 1 3 0,14 19-141 0,-14-33-139 16,4-8 22-16,-2 1-115 0,3-7 5 16</inkml:trace>
  <inkml:trace contextRef="#ctx0" brushRef="#br0" timeOffset="140165.6">18908 1339 448 0,'-4'-6'264'0,"4"-2"-39"16,-3 3-32-16,3-2-42 0,0 2-34 15,0 3-30-15,0-1-58 0,5 0-2 0,0 2-134 16,-1 1-91-16,3 0 17 0,0 0-186 15,2 0-3-15</inkml:trace>
  <inkml:trace contextRef="#ctx0" brushRef="#br0" timeOffset="140490.53">19234 1603 227 0,'7'22'237'0,"0"-5"-51"0,-7 2-2 0,0-4-26 15,0-15-4-15,0 16-17 0,0 6-5 16,0 3-17-16,0 2-6 0,0 0-18 0,0-3-9 15,-19 21-3-15,15-32-8 0,-1 1-18 16,3-5 2-16,2-2 10 0,-2-1 22 0,2-2-4 16,0-3 2-16,4-2-11 0,1 0-5 0,-1-3-21 15,17-13 7-15,-3-4-13 0,5-3-2 0,0 0 0 16,0-3-6-16,5 3-12 0,-3 2 7 16,2-2-12-16,-1 0-4 0,-3 9 0 15,-3 2 4-15,-1 5-14 0,-6 3 2 0,-4 4 2 16,-9 1-2-16,0 0 9 0,12 0-7 0,13 27-10 15,-18-11 16-15,-2 1-9 0,-5 1 9 0,2 10-20 16,-2-4-7-16,0-10-21 0,0 7-47 16,0 3-14-16,0 1 8 0,16 26-158 0,-9-35-163 15,9 1 25-15,0-11-8 0,-2 0 32 0,4-3 18 16</inkml:trace>
  <inkml:trace contextRef="#ctx0" brushRef="#br0" timeOffset="140906.13">20142 1622 461 0,'-14'-15'223'0,"5"6"-32"0,0 1-40 0,-3 4-3 16,1 5-13-16,0 2-31 0,-10 10-2 0,0 6-10 16,1 0-16-16,4 5-2 0,-3 3-17 15,3 4 1-15,0-3-3 0,7 0-8 0,0-1-17 16,4-7 12-16,5-2-2 0,0-18 11 0,0 12 9 15,0-3 5-15,19 7 3 0,-10-13 1 16,2-5 7-16,21-3-11 0,-2-7 6 0,-2-3 6 16,-1-2-4-16,1-7 0 0,-5-2 2 15,-1-5-4-15,-1-3 5 0,-5-2-13 16,0-6-5-16,0 0-4 0,-4-9-5 0,-3 2-5 16,0-2 7-16,-4 0-14 0,-1 5 7 15,1 0 13-15,-3 9-10 0,-2 19-14 0,0 0-4 16,0 3 5-16,0 3-8 0,-2 2-10 15,-3 14-7-15,3 7 3 0,-3 19-1 0,-2 12 5 0,-2 1 9 16,2 6-14-16,-2 7-3 0,2 5 0 16,-2 1-26-16,0 5-14 0,-2 2 0 0,4 0 1 15,7 0-18-15,-3-2-22 0,-1-4-20 0,4 1-32 16,0-32-47-16,16 58 15 16,-12-38-176-16,3-7 28 0,-2-2-123 0,-5-28 24 0,0 0 13 15,-18 9 7-15,6-22 31 0</inkml:trace>
  <inkml:trace contextRef="#ctx0" brushRef="#br0" timeOffset="141337.81">17844 1585 334 0,'16'0'153'0,"-2"2"-5"15,0 5-7-15,-5 0 4 0,12 14-10 16,-3 6-2-16,0 6-16 0,-4 6 3 0,-2-2-9 16,-1 9-7-16,-2 1-6 0,-2 12-8 0,0 5-14 15,2 2-4-15,-2 1-13 0,-2 5 14 16,-5 2-24-16,0-38 12 0,0 19-16 0,0 5-11 15,-21 65-30-15,7-66-58 0,3-5 5 16,2-6-201-16,2-2 19 0,4-14-149 0,3-32 19 0,0 0 8 16,23 12-20-16</inkml:trace>
  <inkml:trace contextRef="#ctx0" brushRef="#br0" timeOffset="141868.04">21112 747 232 0,'2'7'190'0,"3"2"-5"0,9 13-15 15,4 2-12-15,3 6 1 0,2-2-3 0,9 10-8 16,-3 4 2-16,8 9-13 0,0 7-8 16,0 6-7-16,-1 7-10 0,-1 3 1 0,-6 3-21 15,1 1-6-15,-5 2-1 0,-2 3-20 16,-2-1 5-16,-5-1-11 0,-2-3 3 0,-3-6-4 15,-6-3-6-15,-5 0-11 0,0-36 3 0,-30 60-10 16,-2-35 1-16,-14 2-8 0,-11-9-27 16,-23-2-31-16,-5-4-73 0,-14-1 10 15,-6-4 7-15,-12-14-373 0,-5-7 45 16,-6-8 25-16,-8-4 23 0,1-7 14 0,69 0 46 16</inkml:trace>
  <inkml:trace contextRef="#ctx0" brushRef="#br0" timeOffset="142604.31">14666 2516 222 0,'-4'6'22'0,"-1"1"135"15,5-3-26-15,-5 1-18 0,3 0-16 0,-2-1-10 16,1 1-6-16,3-2 9 0,-2 1-42 16,2-1 19-16,0 2-12 0,0-2 20 0,2 0-1 15,3 0-1-15,4 3-1 0,21 0 12 0,4-1-10 16,3 2-19-16,16-5 21 0,-1-1-15 0,13 1-12 15,8 0 7-15,7 0-9 0,12-2 5 16,-44 0-5-16,28 0-14 0,18 0 7 16,9 0-11-16,129-17 12 0,-90 13-15 0,7-5 7 15,14 0-21-15,9-2 14 0,11 1-9 0,7-3 6 16,10-2-3-16,9 1-1 0,6-2-4 0,12 1-7 16,0-2 0-16,-2 1-4 0,0 2 8 15,-8-2-10-15,-6 1 4 0,-9 4 2 0,-12-2-2 16,-11 1-5-16,-11 0 9 0,-8 3-5 15,-8-1-5-15,-8 3-1 0,-6 0 3 0,-8-4 3 16,-6 4-10-16,-7 1 7 0,0 1-2 16,-11-2 2-16,-6-5-1 0,-3 2 10 0,-6 1-2 0,-3 0-3 15,-6 0-3-15,-4-2 8 0,-5 2 7 16,-11 3 2-16,-7-2 5 0,-2 3 4 16,-7-2 1-16,0 2-7 0,-5 0 6 0,-6 4 1 15,-13-2-3-15,6-1-3 0,-7 3-6 0,-10-3-6 16,1 2 5-16,-3 2-9 0,-2-1 4 15,-5 1-5-15,-2-2-12 0,4 2-7 0,-4-2-16 16,0 2-15-16,0 0-26 0,0 0-26 16,0 0 9-16,0 0-244 0,-18-17 24 0,7-3-88 15,-3-2 27-15,0-8-15 0,-2-3 32 16</inkml:trace>
  <inkml:trace contextRef="#ctx0" brushRef="#br0" timeOffset="154972.17">2048 15699 234 0,'0'0'125'0,"0"0"18"16,0 0-38-16,0 0 4 0,0 0-30 0,0 0-5 16,0 0 4-16,0-19-10 0,0 19-5 15,0 0 2-15,0 0-8 0,-5-32-16 0,-7 31 6 16,3-1-6-16,-16-2-3 0,0 1-5 0,9-1-5 15,-3 2-1-15,10 0-23 0,2 1 21 0,-6-1-10 16,8 1 6-16,-2 1-7 0,-2 0-3 16,9 0 3-16,0 0 0 0,-9 0 8 0,9 0-3 15,-12 0-34-15,12 0 20 0,-13 0-8 0,1 0 11 16,12 0-7-16,-14 0 2 0,3 0 7 16,11 0-8-16,-14 0 16 0,-9 16-15 0,16-15 0 15,-2 1 3-15,2 0-5 0,0-1-3 16,1 2 2-16,1-1 13 0,0-1-9 0,3 2 1 0,-2 2-7 15,-1-2 0-15,0 1 0 0,1 1-14 16,-5 1 8-16,6-2 1 0,-4 4 1 0,1-2 12 16,-8 13-8-16,5 2 13 0,-3 3 1 15,3 2-2-15,-7 2 0 0,4 8-9 0,-1 3-5 16,4 3 4-16,2 4-4 0,-3-2 1 16,1 4 0-16,0 3 1 0,5 4-3 0,-8-1-1 15,7 4 6-15,1-7-20 0,-1 2 19 0,3-2-3 16,-5-5 3-16,7 3-9 0,-2-5 8 0,2-2-10 15,0-6 21-15,-5 0-13 0,5-5 2 16,0-16 1-16,0 3 0 0,0 0-14 0,0-1 29 16,0-1-2-16,0-3-31 0,0-2 2 15,0 0 17-15,0-11 5 0,0 13 8 0,0-4-7 16,0-9 13-16,0 10-4 0,0-10 6 0,0 11 2 16,0-11 16-16,0 0-5 0,0 12 12 15,0-12-8-15,0 0-6 0,0 10-1 0,0-10 13 16,0 0-11-16,0 0 6 0,0 0-7 0,0 9 1 15,0-9 0-15,0 0-9 0,0 0 0 16,0 0 0-16,0 0-5 0,0 0-4 0,0 0 4 16,0 0-9-16,0 11 5 0,0-11-15 15,0 0-1-15,0 0 3 0,0 0-11 0,0 0 0 16,0 0-1-16,0 0 0 0,0 0 3 0,0 9-16 16,16 3 20-16,-7-8-4 0,21-1-13 15,-4 3 11-15,8-3-7 0,3 2 10 0,-5-2 3 16,4 1-9-16,3-2 1 0,0 2 7 15,-4-4-6-15,1 5 1 0,-1-5-1 16,2 0 3-16,-5 0-4 0,0 1 6 0,2 2 0 0,-9-3-2 16,5 1-3-16,-5 0 1 0,-6 2 9 15,-3 0 5-15,-2-2-16 0,-3 0 1 16,3 1 14-16,-5-2-10 0,2 2-9 0,-1 1 1 16,-1 1 3-16,2-2 6 0,-2 1 7 0,1 1-15 15,-4-1-3-15,4 2 13 0,-1-1 3 16,-2 1-2-16,-3-3-13 0,5 1 21 0,-2-1-5 15,0 1 7-15,-5 0-15 0,3-1 20 0,0 1-11 16,2-2-7-16,-7-1-22 0,0 0 3 16,0 0-69-16,0 0-49 0,9-1-138 15,-12-2 22-15,-3 1-99 0,-13-16-16 0</inkml:trace>
  <inkml:trace contextRef="#ctx0" brushRef="#br0" timeOffset="155561.87">782 15406 391 0,'-21'-21'225'0,"5"0"-3"0,-2 3-20 16,6 2-2-16,-1 5-27 0,3 1-17 15,6 5-11-15,-3-1-25 0,2 6-22 0,5 0-9 16,0 0-12-16,-11 33-7 0,2-6 2 0,9 6-7 16,0-14-18-16,0 10-4 0,0 11 5 15,20 50-17-15,-11-44 0 0,3 1-3 0,2 1 7 16,-3 4-7-16,3 1-8 0,7 1 7 16,-1 1-15-16,-1-1 1 0,1-5-3 0,1-1-10 15,-7-9-15-15,2-6-14 0,-3 2-19 16,3-7-19-16,-6-1 8 0,-6-6-71 0,1-2-33 15,-5-19-54-15,0 12-151 0,0-12 24 0,-30 11-9 16,16-21 2-16</inkml:trace>
  <inkml:trace contextRef="#ctx0" brushRef="#br0" timeOffset="155729.84">552 15912 304 0,'5'1'190'15,"4"-8"-50"-15,7-7-12 0,9-3-34 0,14-3 17 16,-4-7-20-16,6 3-27 0,3-6 17 0,-3 5-8 16,3 1-42-16,1 3-3 0,-10-3-69 15,-1 3-38-15,-9-3-95 0,-4 6 12 0,-7-3-188 16</inkml:trace>
  <inkml:trace contextRef="#ctx0" brushRef="#br0" timeOffset="156515.18">1190 15530 392 0,'21'-21'173'0,"-3"0"-28"0,3-1 18 0,-3 1-10 16,3 0-20-16,-12 1-4 0,2 1-4 0,-6 1-26 15,2 3 3-15,-7 15-17 0,0-12 8 16,0-5-9-16,-37-14-20 0,7 13-1 15,-9 3-11-15,2 12-20 0,15 3 3 16,-4 0 2-16,-29 23-15 0,30-6 1 0,0 3 0 16,6 8-9-16,-1 2-9 0,13 2 4 0,2 3-5 15,5-18-2-15,0 9-8 0,0 4 1 16,21 30-9-16,-10-32 1 0,3-6-8 0,7-4 0 16,2 2 7-16,-3-16 4 0,1 2-9 0,-21-6 22 15,21 0 1-15,6 0-9 0,28-27 17 16,-23 5-10-16,-2-6 3 0,0-1 13 0,0-4-7 15,0 1 13-15,-1-6 7 0,1 3 1 0,-7-4-3 16,0-1 7-16,-5 1-9 0,-2 3 9 16,-2-7-2-16,-7 1 7 0,-7 1-4 0,0 23-15 15,-16-35 0-15,5 23-5 0,-3 1 0 0,-7 6-2 16,5 2-2-16,-2 2-5 0,6 9-15 16,3 4 3-16,0 1-11 0,0 3 5 0,9 2-2 15,0 0 0-15,0 0 3 0,-12 20-11 0,24 2 13 16,-3 0 4-16,12 1-12 0,-3 3 2 15,3-1-5-15,4 2 15 0,0 0-10 0,0 0 2 16,5 0 7-16,0-4-2 0,0 2-3 16,0-3-7-16,-1 0 4 0,-3 1 4 0,-1 0 0 0,0-2-1 15,-7 0 11-15,-2 0 1 0,-6-6 17 16,-10 1-4-16,0-1-3 0,0-4 3 0,-21 23-14 16,7-16 11-16,-11-1-1 0,0 1-3 0,-5-6-1 15,5-5 8-15,-5-1-5 0,16-6 9 16,-6 0-12-16,-22-29-2 0,24 10 3 0,4-15-4 15,3-7-5-15,11-11 4 0,0 28 1 0,0-18-1 16,18-64-9-16,-11 41 5 0,7-4-7 16,6-4 10-16,-1-5-2 0,1 6 4 0,-4 2-11 15,0 2 16-15,-2 8 12 0,2 5 0 16,-11 6 1-16,4 4 20 0,-9 4-2 0,9 5-9 0,-4 8 8 16,-3 5-14-16,3 10-10 0,-5 4 0 15,0 9 0-15,0 0 8 0,0 0-13 0,13 22 5 16,-6 7 2-16,2 10-5 0,5 0-9 15,-5 1 11-15,7 7-4 0,0 2-10 0,3 6 7 16,-3 1-7-16,4 5-4 0,-6-1-25 0,2 1-11 16,3-4-33-16,-3-4-10 0,0-7 8 15,-3-5-75-15,4 2-7 0,-4-13-14 0,-4-6-20 16,1-9-60-16,-8-11-99 0,-2-4 24 0,0 0-41 16,0 0 25-16</inkml:trace>
  <inkml:trace contextRef="#ctx0" brushRef="#br0" timeOffset="157073.91">1937 14991 254 0,'-4'-15'135'0,"-5"-6"-20"0,2 3 24 16,7 1-20-16,0 2-12 0,0-1-31 0,0 3 16 16,20-26-25-16,-3 12-12 0,1 1 15 15,2-4-6-15,3 5-15 0,3 1 15 0,-6 2-20 16,1 6-22-16,2 2 6 0,-3 3 7 0,-8 8-3 16,-12 3-15-16,16 0 4 0,14 18 5 15,-16 3-8-15,-5 0 10 0,2 1-4 0,-6 7-4 16,4-5-8-16,-4 0 12 0,-1 1-5 15,1-8-6-15,-3-4 3 0,0-2 8 0,1-1 7 16,-3-5 17-16,4-1-11 0,-4-4 13 0,0 0-18 16,0 0 0-16,0 0-17 0,16-21 6 15,-9 12 4-15,0-15-5 0,2 3 12 16,-2-3-21-16,0-1 5 0,-5-2 1 0,12 3-7 0,-9 6 15 16,-1 3-14-16,-2 2-6 0,-2 2 17 15,5 2-16-15,-5 0-8 0,5 4-2 0,2 0 4 16,-3 0 3-16,3 2 0 0,0 2-9 15,-3 1-4-15,-4 0 4 0,0 0 6 0,0 0 2 16,14 0-15-16,-14 0 8 0,12 0-2 0,-12 0 14 16,11 0-3-16,1 0 2 0,17-14-14 15,-15 2 3-15,0-8 2 0,2 4 4 0,2-3 4 16,-4-1-4-16,-2 1 0 0,6-1 6 0,5 2-19 16,-9-1 13-16,-5 7-13 0,11-2 1 15,-6 5 2-15,-2 5 8 0,1 1-9 0,-1 3 6 16,2 0 8-16,4 0-5 0,23 27-1 15,-16-11 2-15,-2 5 1 0,0 0-8 0,3 9-3 16,-1 2 14-16,-7 5-5 0,-2 0 13 0,-7 7 2 16,-4 1 1-16,-5 1-7 0,0-23 16 0,0 10-2 15,-18 39 9-15,6-33-5 0,1-8 13 16,-3-1-7-16,-4-3 1 0,1-3-1 16,1-7-6-16,-4-4-7 0,1-6-4 0,3-5 1 0,16-2-9 15,-18 0-5-15,-23-18-23 0,22 1-18 16,-1 0-1-16,8-5-9 0,3-2-13 0,5 2-27 15,4 7 9-15,0-3-44 0,0-1-24 0,29-26-81 16,-17 18-140-16,8 0 23 0,-3-2-11 0,5-4-10 16</inkml:trace>
  <inkml:trace contextRef="#ctx0" brushRef="#br0" timeOffset="160476.94">2497 4899 296 0,'0'0'113'0,"0"0"-9"16,0 0-24-16,0 0 10 0,0 0-14 0,0 0-9 15,0 0-8-15,0 0-9 0,-16-2 26 16,-25 19-14-16,-3-4 3 0,3 4-11 16,-3 1-22-16,-2-2 6 0,3-1-10 0,2 2 4 15,-3-3 7-15,10 2 5 0,-8-2-32 0,1 0 19 0,-3 1-11 16,5 2 2-16,5 0 1 16,2 0-6-16,2-1 1 0,0-2-2 0,5 5-3 15,-5 1-3-15,5 1-9 0,7-2 18 0,-1 5-8 16,3 0-5-16,0-1 4 0,3 3-2 15,1 4-20-15,-2-1 28 0,5-1-14 0,-2 4 20 16,2 2-6-16,-1-1-10 0,3 3 18 0,-2 3-28 16,5 1 11-16,-3 5 2 0,0-3-9 15,0 5 2-15,2 2-8 0,-4-5 20 0,5 3 9 16,-8 3-34-16,3 1 31 0,2 0-15 0,-2 3-5 16,0 1 11-16,-3 4 6 0,-1 2-25 15,1 2 2-15,-2 1 8 0,1 1 18 0,3 2-21 16,-6-1 13-16,5 1-2 0,-3 2-10 0,3 2-9 15,-3-4 40-15,0-1-20 0,-2 3-14 0,5-5 14 16,-3 2 9-16,0-4-3 0,-2 3-17 16,-9 39 17-16,9-5 14 0,-7-8-25 0,7-4 21 15,-2 3-14-15,-3-11 15 0,0-4-12 16,3 1 10-16,2-3-2 0,0 1-7 0,-3-2-13 16,10 1 18-16,-7-1-12 0,5 2 16 0,-3-1-11 15,5-1-6-15,0-5-3 0,2-1 13 16,-2-3-8-16,-1-1 5 0,6-4-4 0,-3 0 1 15,-2-2-2-15,9-1 3 0,-7-3 17 0,2 1-16 16,-4-1 4-16,9-4 10 0,0-1-25 16,-9 5 16-16,2 4-2 0,-2-5-12 0,4-1-3 15,1 4 8-15,-1 6-2 0,-4-1 4 16,-2 1 6-16,6 7-6 0,0-3-3 0,1-2 4 0,2-2-7 16,-8 0 3-16,10-2-10 0,-4-1 2 15,-1-6-3-15,-4-2 7 0,9 1-3 16,-7-2 1-16,3-1-18 0,-1 0 20 0,5-1 7 15,0-2-12-15,-5 2 3 0,5-4-13 16,0-1 7-16,-4 11 4 0,4-9 5 16,0 7-7-16,0-3-2 0,-3 3 12 0,3-29-13 0,0 15-2 15,0 6 6-15,0 4 11 0,0 2 0 0,0 3-10 16,0-3 3-16,0 3-9 0,0-3-1 16,0 0 2-16,0 0-11 0,0 1 17 0,0-3 2 15,0 3-5-15,23 49 0 0,-16-51 0 0,0 4-1 16,2-3-21-16,-4 2 12 0,6-3 0 15,-1-8 3-15,1 0 11 0,-2 4-21 0,0-8 9 16,3-3-2-16,-3 0-4 0,5 3 12 16,-7 0 4-16,2 0 1 0,-5 2-10 0,6-1-1 15,-8 0-3-15,0 3-6 0,-2-21 16 0,0 12 10 16,0 8 6-16,0 2-23 0,0 2 8 0,0 1 4 16,-18 43-13-16,13-47 11 0,-2 1-5 15,-2-10 8-15,5 3-5 0,-1-4 1 16,0-4-5-16,5 0 8 0,-4-1 4 0,2 1-15 0,-3 0 16 15,-4 6-14-15,4-5 10 0,1 3-9 16,1 0-2-16,3 4 0 0,0-3 10 0,0 1-7 16,-2-1-4-16,2-18 9 0,0 9 4 15,0 3 0-15,0 0-7 0,0 3 6 0,0-3 1 16,0 3-16-16,0-4 3 0,0-1-1 16,18 20 8-16,-18-21 6 0,5 3-7 0,-5-12-17 15,0 6 19-15,0 4-9 0,0-1 10 0,11 21-17 16,-1-17 19-16,-6 3 4 0,-4-1-8 15,0 1-3-15,5-3 1 0,-1 3-16 0,-4 0 20 16,3 0 2-16,-1-1-5 0,0 5-2 16,3-4 7-16,-5 5-21 0,4 0 18 0,1-3 3 0,2-2-6 15,-3 2 2-15,1-4 5 0,4 2-5 16,-4-6-6-16,6-2-6 0,3-2 8 0,2-3 0 16,-7 5 10-16,0-11-10 0,3-1 3 15,-3 3-2-15,9-4 5 0,-6 0-1 0,4-2-2 16,-2 3 7-16,-3-5-4 0,-2-1-7 0,0-2-4 15,-4 3 25-15,7-2-16 0,-3-1-4 16,0 1 7-16,-2 1-9 0,-7-2 0 0,0 0 1 16,9 0 7-16,-9 0-6 0,14 0 6 0,-3 0-16 15,-2 0 19-15,33-19 4 0,-17 13-7 16,-2-3-4-16,-7 4 16 0,4-1-1 0,3 2-11 16,3-2 1-16,-1 3-9 0,0 1 9 15,9 0-5-15,1 1 2 0,-15-2-6 0,1 3 9 16,-21 0-5-16,23 0-2 0,7 0 6 0,0 0-8 15,2 0 8-15,-2 0 0 0,4 0 8 16,39-15-14-16,-36 15-4 0,9-1 12 0,-7-4-10 16,0 5-2-16,4 0 14 0,-1 0-8 0,-22 0 11 15,8 0-4-15,4 0-2 0,2 0-7 16,5 0 8-16,30 20-21 0,-37-19 25 0,-2 2 3 16,-5 0-11-16,3-1 9 0,-5-1-11 0,-5-1-16 15,0 0 20-15,-2 2 10 0,-16-2-10 16,12 0 6-16,9 0-16 0,4 0 6 15,-2 0 9-15,-3 0-1 0,1 0-1 0,-7 0-14 16,2 0 11-16,-2 0-4 0,-1 0 2 0,-1 0-13 16,-1 0 9-16,1 0-1 0,-5 0 2 15,6 0-2-15,-13 0 9 0,12 0 7 16,2 0-9-16,-14 0 10 0,11 0-1 0,-2 0 12 16,-9 0-12-16,14 0-6 0,-14 0 4 0,11 0-2 15,-11 0 11-15,12 0-5 0,-12 0 12 16,0 0 0-16,9 0-5 0,-9 0-1 0,0 0-3 15,0 0 0-15,0 0-18 0,18 6-25 16,-22-6-21-16,-1 3 4 0,-4-5-219 0,-2 1-125 16,-17-9 24-16,-9-3-6 0,1-5 29 0,-1-4 5 15</inkml:trace>
  <inkml:trace contextRef="#ctx0" brushRef="#br0" timeOffset="169406.21">27131 15918 433 0,'0'0'205'0,"0"0"-9"0,-25 0-8 15,25 0-21-15,0 0-9 0,0 0-15 16,0 0-2-16,0 0-10 0,0 0-10 0,0 0-10 16,0 0-16-16,0 0-1 0,0 0-16 0,0 0 9 15,0 0-8-15,-9 36-8 0,27-9-7 16,3 3-4-16,-1 4-10 0,-1-3 3 16,6 1-6-16,-4 0-4 0,8 1 0 0,-3-1 0 15,8 1-1-15,0-1-9 0,8-5-3 16,-3 0 2-16,7-2 5 0,-3-2-14 0,-2-2 8 0,-6-3-9 15,4-2-9-15,-2-3-4 0,-8 0 3 16,-1 3 2-16,-1-7-4 0,-8 1 1 0,-8-6-4 16,3 3-7-16,-5-4-8 0,-4 1-4 15,2 1-8-15,-7-2-10 0,4 1-10 0,-4 0-14 16,0 0-20-16,0-4-31 0,0 0 12 0,0 0-102 16,0 0-74-16,-16 6 23 0,12-9-175 15,-1-4 33-15,0-1 26 0,-6-10 20 0</inkml:trace>
  <inkml:trace contextRef="#ctx0" brushRef="#br0" timeOffset="169737.31">27929 15755 348 0,'-4'-6'245'16,"4"3"-32"-16,0 1-33 0,0-2-18 0,-5 1-14 16,3 3-17-16,-7 3-8 0,-7 10-6 15,-7 6-7-15,-9 1-7 0,2 1-10 0,-5 6-2 16,-8 6-6-16,1 0-8 0,-10 10-14 0,-3 1-6 16,0 4 0-16,-10 6-6 0,4-2 0 0,-4-1-7 15,6-3 0-15,-1-2-10 0,10-2 0 16,1-5-2-16,4-3-3 0,6 0-6 0,4-8 0 15,3 1 6-15,7-4-16 0,-5-1-6 16,5-3-19-16,7-3-16 0,1-3-18 0,8-3-29 16,0-2-29-16,5-2 11 0,4 1-116 15,0-9-140-15,0 0 25 0,0 0-58 0,0 0-8 16,18 12 36-16</inkml:trace>
  <inkml:trace contextRef="#ctx0" brushRef="#br0" timeOffset="170151.8">26973 16734 241 0,'-2'-9'320'0,"-1"3"-51"0,3 0-35 0,-2-3-20 0,2 2-31 16,0 3-21-16,-4-3-27 0,4 4-4 0,0-1-24 16,0 4-7-16,4 1-14 0,-2 3 1 15,5 4 0-15,9 14-13 0,-6 0-6 0,15 7 1 16,-5 2 0-16,6 2-5 0,-6 1-11 16,8-4-8-16,-3 4 1 0,5 5-6 15,0-4-7-15,2 4-9 0,-2-1 7 0,-5-2 3 16,2-1-8-16,-2-2 1 0,1-3-19 0,-6-2 13 15,1 2-7-15,-3-6-2 0,-2-1-8 16,-2-5 5-16,-2-2-4 0,-3-2 5 0,-5-5-10 16,1 1 9-16,2-3-7 0,-3-2-14 0,-4-1-8 15,5 0-8-15,-5 0-16 0,0-4-7 0,0 0-23 16,0 0-25-16,0 0-19 0,-9 0 10 16,7 0-76-16,-1-4-64 0,1-3 20 0,4 0-177 15,-2-5 3-15,5-17 21 0,-5 13 1 16</inkml:trace>
  <inkml:trace contextRef="#ctx0" brushRef="#br0" timeOffset="170599.37">27659 16724 269 0,'0'-3'214'0,"2"-3"-2"0,0 1-22 0,1 2-17 16,-3 0-15-16,4 0-6 0,-4 0-9 0,0 2-20 15,0-2 0-15,0 1-18 0,0-1-8 16,0 2-10-16,0-1-13 0,0 1-1 0,0 1 7 16,-7 3 5-16,3 2 0 0,-1-1 1 0,-13 12 0 15,-3 2-17-15,-9 2 3 0,0 5-6 0,1 2-6 16,-8 0-1-16,-2 7-2 0,-7 5 5 15,-2 6-14-15,-2 5 5 0,1 4-10 16,-8 3-3-16,2-1-1 0,2 0-1 0,3 2-3 16,4-5-15-16,-2-1 15 0,7-6-13 15,-3-1 5-15,10-6-10 0,1 0 17 0,4-7-13 16,-1-1 20-16,5-4-15 0,-1-1-5 0,3-4 1 16,7 0 8-16,0-5-4 0,3-2-14 0,-1-6 22 15,9 1-23-15,-2-1 4 0,3-4-7 16,-1-1 9-16,1 0 0 0,-1-2-13 0,0 0-18 15,3 1-24-15,-2-2-16 0,-1-1-49 16,5 0-62-16,0 0 17 0,0 0-217 0,-11 0 29 16,11 0-117-16,-10 0 39 0,10 0 14 0,-29-16 35 15,8 4-1-15,3-3-9 0</inkml:trace>
  <inkml:trace contextRef="#ctx0" brushRef="#br0" timeOffset="200560.2">6044 4258 232 0,'0'0'135'0,"0"0"-32"0,0 0-13 16,-23 0-12-16,23 0-2 0,-39 9-13 0,30-9-6 16,-2 0 10-16,-1-2-6 0,3 2-7 0,-5 0 3 15,-9 0-8-15,-22 15-6 0,15-6-5 16,2-1-8-16,3 2-3 0,2 2-4 0,-2 0-5 15,4 2 9-15,1 4-3 0,1-1-3 16,1 1 4-16,2 5-8 0,-2 1 11 0,1 1 1 16,1 4-13-16,-2 2-4 0,4 10 4 0,1 2-9 15,-1-2 5-15,0 6-10 0,5 0 28 0,-3 1-13 16,6 4 6-16,1 2-9 0,0 2-5 0,5-26-1 16,0 12 2-16,0 7 8 15,32 56 5-15,-11-50 5 0,2-4-21 0,7 0 25 0,11-6-12 16,7-5-22-16,10-4 2 0,8-6-124 15,5-9-236-15,5-12 23 0,-39-9 9 0,68-16-4 16</inkml:trace>
  <inkml:trace contextRef="#ctx0" brushRef="#br0" timeOffset="201884.47">23472 4617 214 0,'25'0'101'0,"25"-43"-19"0,-29 34 23 16,4 3-5-16,-9-2-11 0,-2 2 13 0,-3 2 10 15,-4 1 1-15,0 0-1 0,2 0-9 0,-4 0-22 16,2 0 8-16,-3 0-4 0,1 3-17 15,-1-3-9-15,1 1 1 0,2 2-16 0,-7 0 1 16,0 0-4-16,14 0-6 0,4 0-4 16,26 18 0-16,-21-4 5 0,2-1-2 0,0 1-3 15,0 2-12-15,0 5 7 0,1 2-6 0,-1-2-7 16,-2 6-3-16,-3 3 6 0,1 0 2 16,-7 4-2-16,4-1-6 0,-2 1 7 0,-9 4-4 15,5-1-10-15,-3 4 2 0,-2-2 13 16,-5 0-4-16,-2-2-3 0,0-18 0 0,0 10 7 15,0 4 3-15,-23 33 0 0,9-32-1 0,-6-3 6 16,-3-3-7-16,-7-1 7 0,2-2 1 16,-6-2-11-16,-5 0-3 0,-9-3 5 0,-3 1 3 15,-1-3-22-15,-3 1-19 0,-7 1-23 0,2-4-24 16,5 4 4-16,2-5-189 0,-4-2 21 0,2-5-173 16,2-7 48-16,26-1 0 0,-12 0 0 0</inkml:trace>
  <inkml:trace contextRef="#ctx0" brushRef="#br0" timeOffset="204239.3">3763 4658 252 0,'0'0'111'0,"0"0"-4"16,0-21-21-16,0 21-32 0,-28-34 20 16,5 24-26-16,3 1-10 0,1 2 15 0,-1 4-2 15,-3-3-5-15,-7 1-12 0,-2 1 4 0,0 4-20 16,-7-2 4-16,25 2 7 0,-16 0-5 16,-7 0 0-16,-1 0-16 0,-4 0 12 0,-1 0-3 15,-42 17-2-15,44-14-2 0,-3 0 31 0,7-3-23 16,3 4 0-16,-1-2-2 0,-3 5 1 15,3-4-6-15,1 3-1 0,-1-4 0 0,1 1-1 16,-3 2-4-16,7-3-16 0,1 1-9 0,-1-3-4 16,0 9-4-16,-2-3 13 0,2-1 14 15,-2-1-7-15,4 1-16 0,-1 2 15 0,-3 5-9 16,2-7-4-16,0 1 11 0,5 6-19 0,-1-5 1 16,1 2 3-16,5-2 8 0,-6 2-17 0,10-1 25 15,3-1 1-15,-6 4-3 0,-1 0-5 16,6-2-4-16,-2-1-9 0,0 7 40 0,-3-1-23 15,3 1-4-15,5-5 8 0,-7 9 1 0,4-2 9 16,2 1 3-16,1 0-23 0,2-4 1 16,-5 4 21-16,5 1 8 0,2 4-27 0,-7-1 23 15,7-5-10-15,-2 3 13 0,-5 6 2 0,5-2-20 16,-2 0 21-16,1-1-15 0,4 3-3 16,-8-2 24-16,5-1 14 0,4 2-26 0,-2 2 9 15,-2-1 5-15,0 2 5 0,4-2-16 0,1 2-22 16,-3 1 5-16,7-1 7 0,0 3 8 15,-5-1-4-15,5-1-14 0,0-16 20 0,0 4 0 16,0 5-2-16,0 1 4 0,21 24-24 0,-12-22 25 16,-4-2-11-16,6 0-12 0,-6-5-7 15,4 0 16-15,5 1-12 0,-8-4 32 0,8 2-14 16,0 0-2-16,-7-4-13 0,4-4-5 0,8 3 24 16,-6-5-24-16,-1 2 1 0,9 2 1 15,1 2 24-15,-1-2-2 0,4-2-27 0,1-2 27 16,-1 0-17-16,2-3 20 0,1 5-4 0,6-3-1 15,-4-2-10-15,0 1 11 0,4-4-23 16,3 0 3-16,-3-1-1 0,-20 0-1 0,16 0 3 16,7 0 7-16,36-18 11 0,-27 6 7 15,-3 2-28-15,1 2 17 0,-3-2 4 16,7-1 3-16,-6 0 0 0,6-1-2 0,-5 0 3 16,-4 0-22-16,0 1 18 0,0 1 1 0,0 1-14 15,-2-3 8-15,2 0-2 0,-5-5 4 16,1 6-8-16,-3 0 0 0,7-4 8 0,-5 0-1 0,3 0 1 15,-3-1-2-15,5 2-2 0,-2-2-25 16,0-2 19-16,-1-3 1 0,1 0 0 0,-3-1-1 16,3-1 20-16,-5 2-2 0,7 0-9 0,-7-2-21 15,0 1 12-15,1-2 0 0,-1-1 16 16,-5 0 14-16,-4-2-11 0,0 2 4 0,-5-1-2 16,3 0-2-16,-7-3-1 0,0-2-1 15,-3-2 6-15,0-3 1 0,-1-3 1 0,-6 0 2 16,-1-5-2-16,-3 25-3 0,0-12 7 15,-19-41-8-15,3 31 4 0,-2 4-5 0,-12 1-18 16,-4 4 5-16,-3 3-4 0,-11 4-19 0,-7 4 18 16,-5 8-9-16,-6 3-4 0,29 10 3 0,-20 0-50 15,-74 30-30-15,48-8-22 0,-2 3-199 16,1 1-17-16,-6-1 6 0</inkml:trace>
  <inkml:trace contextRef="#ctx0" brushRef="#br0" timeOffset="-214114.49">7209 5847 226 0,'0'0'75'0,"0"0"10"0,0 0-26 0,-20 0 20 16,20 0-29-16,0 0 1 0,0 0-15 0,0 0 9 16,-37-36-21-16,32 36-4 0,3 0 9 0,2-3 13 15,-2 3-18-15,-1 0 9 0,6-2-18 16,-1 1 27-16,5-1-7 0,0 1-5 0,2 1-12 16,0-2 5-16,3 2 3 0,15 5-9 0,-11-5-17 15,7 0-1-15,5 0 1 0,4 0 23 0,4 0-25 16,1 0 18-16,2 0 7 0,5 0-2 15,47-21-3-15,-36 15 0 0,-2 1 0 0,2 1-26 16,0 1 30-16,-4-2-31 0,-1 4-3 16,-4-2 19-16,0 3-7 0,-23 0 15 0,9 0-3 15,9 0-10-15,0 0-9 0,5 0 7 16,0 0-11-16,55 15 14 0,-44-14-8 16,-2 1 18-16,-4 0-19 0,-24-2 19 0,15 0 6 15,8 0-2-15,5 0 10 0,5 0-3 16,-1 0-24-16,1 0 0 0,2 0 0 0,-3 0-2 15,1 0 3-15,-5 0-8 0,53 14-5 0,-58-6 1 16,1-5 1-16,-1 7-3 0,-4-2 22 0,-2-1-2 16,2 3 0-16,-10-1 2 0,5-2 18 15,1 2-3-15,1 3-26 0,5-6-2 0,-4-2-2 16,4-1 3-16,-2-1 0 0,11 1-3 0,-6-3 33 16,6 0-6-16,3 0-10 0,4 3-2 15,2-3-8-15,-1 2-1 0,-1-1 17 16,-32-1-16-16,14 0 1 0,4 0-2 0,5 0 3 15,-2 0-2-15,0 0-1 0,0 0 1 0,-1 0-6 16,1 0-1-16,57 16 2 0,-64-13-2 0,2 6-15 16,5-7 15-16,0 1 4 0,2-2 2 15,0 1-2-15,7 2 4 0,-1-2-4 0,-31-2 1 16,21 0 1-16,8 0-1 0,3 0 0 16,2 0-1-16,3 0-24 0,-3 0 26 15,62-14-17-15,-64 10 21 0,-2 2-2 0,-33 2-22 16,12 0 13-16,9 0 17 0,3 0-20 15,2 0 19-15,52 18-14 0,-57-15 10 0,0 5 1 16,-2-7-1-16,-23-1-5 0,12 0 5 0,4 0 3 16,4 0-9-16,1 0-1 0,-1 0 1 15,3 0 0-15,2 0 0 0,1 0-19 0,-4 0 20 16,47-15-6-16,-46 15-8 0,0-6 1 0,0 6 2 16,0-1 16-16,-3 0 2 0,5 1 0 0,-9 0 0 15,-18 0 4-15,4 0-4 0,12 0 1 16,-3 0-3-16,1 0-8 0,-3 0 1 0,0 0 1 15,0 0 1-15,0 0 7 0,0 0 1 16,0 0-3-16,35-10-1 0,-31 4-9 0,-4 1 4 16,3 3-8-16,-5-4-5 0,-1 3 19 0,4 0 4 15,-4 0-10-15,1 2-1 0,0-2-4 0,-7 1-10 16,7-3 14-16,2 2-5 0,-2-1 5 16,2 4-8-16,2-3 2 0,1-2 13 15,-6 1-22-15,8 2 2 0,-3 2 29 0,3-4-28 16,-2-2 5-16,-3-2 6 0,-3 7 1 0,-1-2 12 15,-7-3 0-15,-8 3-6 0,-1 0-5 16,-1 0 10-16,-4 0 2 0,0 3-17 0,-2-2 17 16,-3 1-3-16,-2 1 1 0,-2 1-12 15,-3-1 8-15,0 2-18 0,-1-1-23 0,-1 1 12 16,-2-2-44-16,-3 0-80 0,1 0 9 0,-8 0-236 16</inkml:trace>
  <inkml:trace contextRef="#ctx0" brushRef="#br0" timeOffset="-213103.85">6602 6525 304 0,'0'0'87'0,"0"0"5"0,0 0-26 0,0 0-8 0,0 0-4 15,-21 0 9-15,21 0-13 0,0 0-11 16,0 0-25-16,0 0-3 0,0 0 22 0,0 0-10 16,0 0-2-16,0 0 7 0,0 0-20 15,0 0 19-15,0 0-8 0,0 0-1 16,21 36 0-16,11-33-1 0,2-1-3 0,5-1 10 15,-2-1-3-15,6 0-3 0,-18 0-2 0,14 0 5 16,10 0-26-16,3 0 10 0,1 0-3 16,64-15 33-16,-53 11-3 0,0 2-19 0,1 0-26 15,1 1 24-15,3-2-9 0,-7 0-1 0,4 2 2 16,-1 1 13-16,-4-1-14 0,8 0-6 16,-5-1-12-16,1 1 28 0,3-2-16 15,-3 0-2-15,8 0 1 0,0-1 14 0,3-1 2 16,-5 2-16-16,3-3 2 0,1 0-1 15,-4 5 7-15,-6-4-13 0,-1 4 20 0,-5-1-18 0,-36 2 20 16,16 0-16-16,3 0 8 16,-1 0 4-16,0 0-13 0,28 17 0 0,-42-13 1 0,-4-1 10 15,-7-2-10-15,0 1 16 0,-2 0 1 16,-2-2-23-16,-1 4 7 0,1-4-2 0,-12 0-47 16,0 0 6-16,13 0-14 0,-1 0-19 0,-12 0-71 15,11 0-163-15,-11 0-26 0</inkml:trace>
  <inkml:trace contextRef="#ctx0" brushRef="#br0" timeOffset="-212437.25">6943 7356 272 0,'32'3'76'15,"0"-1"13"-15,-13-2-27 0,8 0-18 16,5 0-1-16,5 0-13 0,7 0 18 0,-1 0-16 16,3 0 2-16,5 0-20 0,47 21-4 0,-43-18 10 15,-7 3 3-15,7-3-2 0,-2 5 21 16,2-4-20-16,2-1 11 0,1 1-17 0,1 4-18 15,3-5-7-15,7 4 23 0,-2-2-5 16,1-1 24-16,1 1-47 0,5-2 39 0,1 0-7 0,-38-3-22 16,18 0-5-16,9 0 14 0,0 0-5 15,1 0 16-15,-6 0-18 0,1 0 2 0,-5 0-9 16,0 0 25-16,-5 0-34 0,-2 0 23 0,-6 0-5 16,-6 0-9-16,-1 0 16 0,22 13-9 0,-36-10-14 15,-5 1 12-15,-5-1 5 0,1 1-19 16,-3 0 5-16,0-1-24 0,-2-3-4 0,-2 5-36 15,-1-5-94-15,3 1-161 0</inkml:trace>
  <inkml:trace contextRef="#ctx0" brushRef="#br0" timeOffset="-211824.27">7516 8252 242 0,'62'-3'105'0,"-27"3"-16"0,11 0-23 0,11 0 13 0,5 0-21 16,2 0-8-16,3 0-16 0,1 0-1 0,6 0 6 16,-1 0-13-16,83-15 15 0,-76 12-20 15,1 1 8-15,-3 1 7 0,-3-2-31 0,-4 1 1 16,0-2 10-16,-6 2-13 0,-8 1-5 0,0 1 23 16,-6-3-33-16,-31 3 8 0,8 0-11 15,2 0-6-15,-5 0 27 0,-5 0-1 0,-3 0-10 16,10 16-29-16,-25-12-12 0,1 1-51 0,-3-2-109 15,-3-1-130-15</inkml:trace>
  <inkml:trace contextRef="#ctx0" brushRef="#br0" timeOffset="-194221.39">28613 3783 354 0,'0'0'190'0,"0"0"-12"0,-21 0-26 15,21 0-14-15,0 21-19 0,0-21-12 0,-41 21-5 16,41-19-10-16,-5-2-4 0,0 0-10 16,5 0-3-16,0-4-15 0,0 0-11 0,5-1-1 15,0 1 4-15,20-11-8 0,5-4-7 16,4-1 5-16,3 1-16 0,6-4 3 0,12 2-2 15,-4-4-2-15,8-1-8 0,1-2 2 0,4-1-2 16,0 1-10-16,-2-4-4 0,-2 4 3 16,-5 1 6-16,0-1-6 0,2 5 5 15,-11 1-9-15,0 2 14 0,-7 2-1 0,-5 2-10 16,-4-1-21-16,-4 1-2 0,-6-2-38 16,-6 4 6-16,-7-1-88 0,-3 6-12 0,-4 9-46 0,0-9-93 15,0 9-56-15,0-13 10 0,0 1-19 16</inkml:trace>
  <inkml:trace contextRef="#ctx0" brushRef="#br0" timeOffset="-193953.8">29532 3138 413 0,'-5'-1'201'0,"1"1"-32"0,4-1-23 16,-5-1-7-16,5 0-32 0,0-1-17 0,5 1 6 15,-1-2-2-15,6 1-23 0,-3 1-8 0,18-5-6 16,0 1-1-16,-2-1-7 0,9 3-9 15,-14 1-16-15,3 2 6 0,-3 1 5 0,-2 0-10 16,5 0-13-16,4 0 17 0,19 26-6 0,-24-15-3 16,1 0-3-16,-7 8 2 0,-5-5 1 15,-2 11 0-15,-7-25-6 0,0 16 5 16,0 5-7-16,-21 23-3 0,5-20 1 16,-4 4-6-16,-3-2 10 0,-3-1-15 0,-3-2-16 0,-6 1-18 15,5-6 5-15,-4-2-117 0,-7-7-182 16,25-9 23-16,-37-16 20 0,28 2 13 0,-1-10-67 15</inkml:trace>
  <inkml:trace contextRef="#ctx0" brushRef="#br0" timeOffset="-193557.2">31123 2515 298 0,'0'1'262'0,"0"0"-26"0,0 1-27 0,-4-2-11 15,-3 0-27-15,2 0-4 0,-4 0-28 16,0 0-4-16,-23 3 0 0,14-3-12 0,-33 16-8 15,12-4-14-15,2 1-11 0,-6 0-5 0,4 2-13 16,2 3-5-16,3 0-10 0,-1 4 5 0,1 2-10 16,2 3-1-16,4 2-14 0,3-1-1 15,5 4 1-15,-6 4-7 0,13 1-12 16,6-2 6-16,2-4-9 0,5-13 0 0,0 7-11 16,25 31-4-16,-9-32-1 0,7 4-22 15,3-4-17-15,-1 1-4 0,5-5-40 0,6-5-6 16,-4-2-33-16,0-1 11 0,7-7-82 0,-2-2-88 15,-23-3 23-15,7 0 18 0,27-20 19 16,-28 11-134-16,1-3 2 0,2-2 0 0</inkml:trace>
  <inkml:trace contextRef="#ctx0" brushRef="#br0" timeOffset="-192373.8">31259 3151 244 0,'-3'3'361'0,"3"-3"-70"16,-4-3-40-16,4 0-31 0,0-1-22 16,7-4-18-16,2-10-26 0,9-5-13 0,-2-3-19 15,10 2-7-15,-6-8-7 0,5 4-26 16,3-7-5-16,-1-2 0 0,3-2-11 0,-2-6-13 16,4-3-1-16,-2-4 1 0,-1-2-20 0,-3-5 5 15,-3-2-6-15,2-4 4 0,-5 0-3 0,6 0-9 16,-13 4-10-16,1 0-4 0,-9 5 5 0,-3 4-2 15,3 1-10-15,-5 7-1 0,0 25 2 16,0-5-3-16,-26-22 0 0,6 35-4 16,-8 8 1-16,12 3-8 0,-34 22 21 0,20 1-15 15,0 6 0-15,5 11-2 0,0 5 3 0,4 9-14 16,-2 1-9-16,7 4 1 0,-2 2-4 0,6 0 1 16,8 1 4-16,-1-4 1 0,5-28 3 15,25 51-6-15,-6-30 7 0,1-3-5 0,6-5 10 16,-1-4-5-16,5-7 4 0,-1-3 2 0,13-8 3 15,-3-4 4-15,9-7 11 0,-2-6 2 16,4-3-7-16,-25-1 4 0,44-18 12 0,-30 4-2 16,2-6-2-16,-2-4 7 0,-2-4-4 15,-7-3-6-15,-3-3-6 0,-6-4 0 0,0 1 5 16,-5-3-6-16,-7-4 14 0,0-2-10 16,-2 4-2-16,-7 24-2 0,0-6 3 0,0-2-4 0,-16-14-8 15,7 31 4-15,-3 6 12 0,1 6-2 16,-12 10-7-16,-2 8-3 0,-1 5 1 0,6 8-13 15,4 4-17-15,-3 2 14 0,10-2-5 0,2 0 5 16,5 1 4-16,2-22-7 0,0 7 12 16,0 0-6-16,25 21 3 0,-11-29 10 0,2-5 2 15,-2-6 0-15,6-4-1 0,-10-1 2 16,15 0 5-16,28-22 10 0,-24 9-15 0,1-2 9 16,0-4 6-16,0-2 5 0,-3 0-8 0,1-3-1 15,-1 1-6-15,-6 0 5 0,2 2 3 0,-2 3-12 16,-1 1 4-16,-11 5-6 0,5 3 13 0,-2 3-19 15,1 3 3-15,-1-1 10 0,-3 4-3 16,5 0-1-16,-3-1-2 0,24 0 6 0,-6 1-4 16,6 0 7-16,4-3-7 0,-7-4-3 0,9 1 9 15,-6-2 2-15,1-1 5 0,-4 0-8 16,3-6 4-16,-10 0-4 0,5-3 4 0,-10-3-4 16,1-1 4-16,-7-2 9 0,-5-2-10 15,-7-3-2-15,1-5-1 0,-3 18 2 0,0-7-3 16,-28-24-5-16,17 24 5 0,-5 2-2 15,2 5-4-15,-2 4-7 0,2 3 6 0,3 8 6 16,11 1-8-16,-35 16-1 0,15-1 2 0,1 10-8 16,3 6 7-16,2 3-9 0,10 3 9 0,-3 2-9 15,2-2-4-15,5-16 6 0,0 11-2 16,0 5-9-16,16 42-3 0,-2-36 8 16,-5 0-11-16,-2-1 12 0,-2-3-3 0,6-5 4 15,-4-1-2-15,-5-3 6 0,3 1-2 0,0-8-1 16,-1-5 5-16,-2-3 1 0,-2-3 0 15,3-5 6-15,-1 0 1 0,-2-2-2 16,2-1 6-16,-2-4 0 0,0 0-3 0,0 0-1 16,0 0 10-16,0 0-13 0,37-27 1 0,-19 7 6 15,3-1-2-15,0-2 3 0,8-3-2 16,-3 0-2-16,8-2-7 0,-2-2 6 0,7-3-3 16,0-3 3-16,-2 0 4 0,2-2 12 0,-5-2-4 15,-4 0 13-15,0-1 3 0,-7 2 0 16,-7 3 0-16,0-1 3 0,-7 1 3 0,-9 5-6 15,0 17 6-15,-16-28-11 0,0 21 0 0,-2 1-1 16,-5 7-8-16,-5 3-1 0,5-2-5 0,3 9-3 16,20 3 0-16,-21 0 1 0,-18 27 0 0,21-8-3 15,2 7 1-15,9 4 5 0,-2 4-4 16,9 2-9-16,0-16 2 0,0 11-7 0,20 42 0 16,-8-32-8-16,4 1 3 0,0-2 1 15,0-1 6-15,4 4-3 0,1-4 3 0,2-1 2 16,-7-1 6-16,-5 1-5 0,6-2 0 15,-11-2-5-15,-1-4 8 0,-5-15 7 0,0 6-11 16,-18 24-5-16,2-24 15 0,-5 0-10 0,-2 3 0 16,-4-11-24-16,-8-1-30 0,-4 0-71 15,0-4 13-15,-2-3 9 0,16-5-349 0,-14 0 43 16,0 0 19-16,-55-21 34 0,41 16 13 0,-2 1 33 16</inkml:trace>
  <inkml:trace contextRef="#ctx0" brushRef="#br0" timeOffset="-188711.27">31123 4367 348 0,'0'0'191'0,"0"-19"-20"0,0 19-16 0,0 0-29 16,0 0-3-16,0-20-17 0,-25-5-19 0,25 23 4 16,0 0-17-16,0 2-9 0,0 2-5 0,0 4-20 15,0 6 8-15,5 20 0 0,-5-11 8 16,0 13-13-16,0 9-1 0,0 7-2 0,0 2 3 16,-14 62-17-16,3-51 18 0,1 1-12 15,1 1 8-15,-7 1-19 0,-4-2 14 0,4-3 1 16,-7-5 5-16,2-5-1 0,7-3 0 15,-6-6 10-15,8-6 10 0,-6-3 2 0,2 1 3 16,-3-4 7-16,10-6 7 0,-7-5 10 0,9-5 1 16,-2-5-6-16,0-6-17 0,0 0-2 15,4-3-11-15,5 0 5 0,0 0-6 16,0 0-7-16,-21-20-10 0,21 10-3 0,0-2 6 0,5-18-22 16,-5 12-1-16,21-33-1 0,-3 17-5 15,3 1-8-15,-1 3-2 0,3 4-4 0,2 2 2 16,-4 5 0-16,4 7-6 0,1 3-7 15,-8 6 4-15,-2 3-12 0,-16 0 2 0,18 0 2 16,24 25-2-16,-22-11-1 0,1 4 4 16,-7-3-7-16,-1 0-3 0,-1 3-12 0,11 0-3 15,-12-2-24-15,1-1-19 0,-3 3-10 16,0-7-19-16,5-4-15 0,-3 2 12 0,3-4-65 16,-3-2-16-16,6-3-28 0,-4 0-54 0,13 0 21 15,38-26-98-15,-21 7 19 0,-6 1-36 16</inkml:trace>
  <inkml:trace contextRef="#ctx0" brushRef="#br0" timeOffset="-188087.23">31814 4824 312 0,'-28'-5'169'16,"8"7"-29"-16,-15 1-1 0,21-3-6 16,-38 21-15-16,22-6-9 0,2 1-15 0,-2 5-12 15,8-3-10-15,-1 4-21 0,7-2 15 0,-3 1-6 16,12 0-8-16,3-5 13 0,-1-3-18 15,5-13 2-15,0 0 3 0,0 10-9 16,21 1-14-16,-7-7 7 0,-3-5-16 0,19-4 8 0,-14 5 2 16,27-16-3-16,-13 4 6 0,-5-1-18 15,5-1-8-15,-7 0 8 0,0 2-4 0,-4 1 0 16,-6 4-11-16,-1 3 12 0,-1-2-10 16,-2 4-10-16,-4-1 19 0,-5 3-10 0,0 0-3 15,0 0 0-15,0 0-7 0,9 0 11 0,-9 0-2 16,21 17-3-16,-17-14 7 0,1-1 0 15,0 0 4-15,-1-1 15 0,3 0-6 16,2 0 3-16,0-1-16 0,-9 0 17 0,21 0-1 0,0 0-2 16,34-19 11-16,-28 7 1 0,-4-1-3 15,0-4 9-15,-2-3 8 0,2-2 1 0,-7 1-5 16,0-9-6-16,-3-5 1 0,-1-2 2 16,2-4-10-16,-5-3-5 0,-2-1 1 0,2 1-4 15,2-4-8-15,-4-2-1 0,0 0 3 16,-2-1 2-16,6 2-6 0,-4 7-7 0,-5-3 8 15,3 9-5-15,0 4-2 0,-5 11-3 0,4 8-2 16,-4 13 1-16,-9 0 8 0,4 8-7 16,-6 17-1-16,-7 8 8 0,6 3-5 0,-6 4-6 15,-3 7 7-15,3 8 1 0,-5 8 9 16,0 3-2-16,-2 1-17 0,4 2 1 0,-2-3-10 16,7 0 4-16,0-4-7 0,2-4 11 0,10-6 2 15,-3-5-11-15,4 1 5 0,3-26 2 0,0 5 2 16,0 2 5-16,23 26 0 0,-2-39 4 15,2-8 4-15,2-8-3 0,-13 0-7 0,13 0 4 16,30-30 4-16,-25 15 5 0,0-6-9 16,-5-6 0-16,2 0 4 0,-8-2-4 0,-6 0 4 15,6 3-8-15,-15 4 5 0,3 2 3 16,-7 5 3-16,0 4-23 0,0 11-17 0,0 0-11 16,0-10-6-16,-16-3-19 0,7 11-25 0,4 1 7 15,1 1-100-15,-3-2-115 0,5 2-71 16,-5-1 24-16,7 1-5 0,0 0-20 0</inkml:trace>
  <inkml:trace contextRef="#ctx0" brushRef="#br0" timeOffset="-187407.9">32738 4749 215 0,'-3'4'210'0,"1"-1"-54"0,0 0-5 15,0 2-21-15,-1 1-14 0,3-2-6 0,3 2-11 16,-1-1-11-16,2-1-9 0,-1 1-6 16,8-2-2-16,-4 0-13 0,2 0-5 0,3-3-4 15,-1 0-17-15,3 0 12 0,9 0-4 16,18-15 6-16,-25 6-1 0,7-4-5 0,-5 0-6 16,-4-5 2-16,-5 5 10 0,-2-3-13 0,-4 2 8 15,-3-2-5-15,0 16 0 0,0-13-5 16,0-6-8-16,-21-15-4 0,9 18 1 0,-6 5-5 15,0 2 1-15,2 6 2 0,16 3 3 16,-21 0-8-16,-27 19-7 0,23 1-4 0,0 3 7 16,2 9-15-16,0-2 14 0,0 3-11 0,9 6-3 15,-4 0 8-15,4 0-6 0,5 0 9 0,4-5-4 16,5-15-15-16,0 6 17 0,23 31-8 16,-11-27 4-16,4-4-1 0,4 1-6 0,-1-5 0 15,6-3 14-15,-2-3-18 0,-3-6 15 16,8-3 3-16,-5-6 6 0,-3 0-10 0,-20 0 7 15,21 0-11-15,27-18 11 0,-23 7-18 16,1-2 11-16,-8-3 11 0,5 2-3 0,-5-2-8 16,1-2 4-16,1 1 5 0,-4-1-13 0,10 0-2 15,-10 2 4-15,2-2 4 0,3-5-5 16,1 5 6-16,6-3-9 0,-5-3 0 0,2-1 20 16,0-2-11-16,1-3 13 0,-1 0-6 15,-2-6 6-15,2-3 11 0,-2-7 8 0,-5-2 11 16,7-6-8-16,-4-5-2 0,-7 1 0 15,7-3 7-15,-5-2-12 0,-7 1 2 0,0 1 0 16,2 7 12-16,-4 6-3 0,-4-3-1 16,1 2-7-16,-2 13 2 0,1 6-16 0,-3 21 1 15,0-3-1-15,-19 0 1 0,13 15-1 16,-11 15-7-16,-3 9-2 0,4 6-5 0,0 4 12 16,-5 5-6-16,7 9-4 0,3 7 0 0,-3 5 7 15,-2 3-22-15,0 2-19 0,2 5-3 0,5-3-15 16,0 1-12-16,9-4 6 0,0-34 2 0,0 17-15 15,0 5-15-15,32 60-22 0,-16-58-20 16,9-1 11-16,-4-8-84 0,0-5-114 0,-3-4 23 16,3-6 21-16,-12-9-86 0,0-9 6 15,-9-6 18-15</inkml:trace>
  <inkml:trace contextRef="#ctx0" brushRef="#br0" timeOffset="-187060.19">31282 5686 394 0,'4'2'190'0,"8"-2"-32"0,18-2-26 16,4-4-18-16,14-1-19 0,3-2-12 0,4 0-17 15,9-3 1-15,7 0 8 0,7-3-15 16,4 1-9-16,5-3-7 0,-4-1 14 0,6 3-17 16,5-3-13-16,-9 0-10 0,5 4 0 0,-5-1-16 15,-10 1-7-15,-6 4 6 0,-9 0 1 16,-8-1-38-16,-6 4-53 0,-4-2-23 0,-8 0-25 15,-11 0-88-15,-9 1 16 0,-10 0 12 16,-4 3 9-16</inkml:trace>
  <inkml:trace contextRef="#ctx0" brushRef="#br0" timeOffset="-186713.95">30988 5910 357 0,'-4'1'166'0,"4"2"-12"0,4-6-21 15,5 2-12-15,3 1 10 0,18-5-21 0,-12 5-14 16,48-16-6-16,-15 10-5 0,6-1-14 16,10-3 2-16,2 1-7 0,11-6-10 0,9 3-1 15,8 2-9-15,1-2 4 0,12 1 1 0,-4-1-10 16,-3 2-13-16,5 1 2 0,-1-2-6 15,-3 1 21-15,-1 1-3 0,-2-2-5 0,-12 2-5 16,-9 5 5-16,-6-4-11 0,-10 1-10 16,-9 5 15-16,-5-2-5 0,3 0-1 0,-12 2-1 15,-6-3-5-15,-8 4 9 0,-4-3-20 16,-7 3-12-16,-4 0-12 0,-8 1-37 0,1-2-12 16,-5 2 8-16,0 0-203 0,0 0 21 0,0 0 18 15,0 0 19-15,-25-28-149 0,9 13 12 16,-5 2 6-16</inkml:trace>
  <inkml:trace contextRef="#ctx0" brushRef="#br0" timeOffset="-184564.78">30805 6747 389 0,'-21'19'135'0,"-25"23"-1"0,23-19-12 15,-2 3-29-15,4 0 7 0,1 0-4 0,4 3-24 16,-7-2-5-16,11-1-17 0,-1 5 0 16,8-3-10-16,0 1 2 0,5-8-12 0,0-21-2 15,0 21-4-15,28 23-39 0,-12-28-17 16,5 5-17-16,4-6-13 0,0-3-46 0,3-3-66 15,4-3-135-15,2-6 5 0</inkml:trace>
  <inkml:trace contextRef="#ctx0" brushRef="#br0" timeOffset="-184223.14">31064 6955 343 0,'-25'13'146'0,"4"2"-17"0,3 2-17 0,-3-2-15 16,5 3-15-16,7-5-13 0,2 1 6 0,5-4-4 16,2-10-6-16,0 0-36 0,0 11 23 0,0-11-13 15,18 21-16-15,-9-21 3 0,23-2-4 16,-18 2-1-16,41-16-1 0,-21 4-2 16,5-2-15-16,-4 1 3 0,1-5-1 0,-6 0-12 15,-5 0 1-15,1 0-1 0,-3 3 5 16,-7 3-1-16,4-3 17 0,-10 3 0 0,-1 6 4 15,-2 1-20-15,-3 1 15 0,1 3-17 0,-1-1 21 16,1 2-1-16,-3 0-24 0,-2 0 0 16,0 0 28-16,0 0-3 0,0 0-31 0,14 18 1 15,-9-15 8-15,-1 1-1 0,5 0-17 0,19 5 2 16,2 1 3-16,4-6-23 0,-4 1 20 16,9-3-33-16,-2-1 5 0,-1 5-36 15,-17-6 6-15,3 0-31 0,8 0-34 0,7 0-76 16,-3 0-30-16</inkml:trace>
  <inkml:trace contextRef="#ctx0" brushRef="#br0" timeOffset="-183872.35">32669 6856 220 0,'-2'0'175'0,"2"-2"-44"0,-3 0-21 0,3 2-104 16,-2-2-38-16,7 1-136 0</inkml:trace>
  <inkml:trace contextRef="#ctx0" brushRef="#br0" timeOffset="-161410.58">23905 3560 239 0,'0'0'183'0,"-23"0"-35"0,23 0-10 0,0 0-12 16,-48 18-25-16,39-21 4 0,2 0-15 0,-14-9-2 16,1 1 6-16,6 1-7 0,5 1-5 0,-1 0-10 15,-1-11 0-15,2 7-8 0,2-8-10 0,0-3 1 16,5 1-11-16,-3 4 0 0,5 19 0 16,0-19-12-16,0-4-5 0,0-2-7 0,18-28 11 15,-8 25-11-15,-1-2 4 0,2 0-12 16,5-1-1-16,-4-2 8 0,6 1-10 0,-2-2 5 15,7 4 0-15,2-3-10 0,-2 0 4 16,5 2 4-16,2-3-4 0,6 3-4 0,-4-5-2 0,10 4-1 16,1 0 5-16,10-1-7 0,0 0 3 15,2 3-9-15,4-3 7 0,6 3 0 16,3 0-4-16,1 0 10 0,7-2-1 16,-3 3-8-16,10 2-1 0,2 0 8 0,-5 6-6 15,9 0-12-15,-11 4 7 0,3 4-2 0,-4 4 0 16,6 6 9-16,-7 3-3 0,-37 0 2 0,16 0 1 15,73 18-10-15,-52-6 3 0,-3 5 3 0,-2 0-2 16,-7 1-13-16,8-1 4 0,-4 4 18 16,-6-2-8-16,2 1-2 0,1 2 3 0,-6 2 1 15,1-3 4-15,-5 2-3 0,-9 3-7 16,-3-3 2-16,-4-1-3 0,-9 1 5 0,2 2 10 16,-4-1-18-16,-8-1 7 0,-4-1-3 15,-2-1 8-15,-7-6-4 0,-2 0 14 0,-1-5-11 16,1-1-5-16,-5-2 3 0,4 0 10 15,1-2-13-15,-5-1 0 0,2-2-32 0,-2 1-6 16,3-2 4-16,-3-1-110 0,0 0-73 0,0 0 18 16,0 0-184-16,-3-13 46 0,1 8-5 15</inkml:trace>
  <inkml:trace contextRef="#ctx0" brushRef="#br0" timeOffset="-160997.39">26365 3015 220 0,'14'24'108'0,"0"-3"12"15,2 3-46-15,-5-1-22 0,12-1 25 16,-11-3-26-16,6 1-5 0,-6-7 49 15,-3-1-4-15,0-6 10 0,0 1 8 0,3-2 17 16,-3-2-11-16,0-3-3 0,-9 0-1 0,21 0-16 16,24-15-6-16,-15 0-9 0,5 0-4 15,-6 0-8-15,6-3-11 0,-5-3 13 0,2-6-22 16,-2-1 9-16,-5 2 1 0,2-1-13 16,-1-4-2-16,-1-2-6 0,0-3 2 0,0 1-5 15,-6-2-2-15,1 3 2 0,1 1 8 0,-7-5-5 16,2 4-6-16,-3 4 1 0,-1 4 5 0,-8 2-10 15,1 8-1-15,0 1 5 0,-5 5-11 16,0 1-5-16,0 1-7 0,2 2-9 0,-2 0-16 16,2 2-18-16,-2 4-22 0,0 0-24 0,0 0-6 15,-4-6 10-15,-1 7-107 0,-4 2-117 16,2 0 25-16,-16 4-137 0,-2 2 52 16,-12-5 10-16,5 9-2 0</inkml:trace>
  <inkml:trace contextRef="#ctx0" brushRef="#br0" timeOffset="-160414.78">26336 4015 425 0,'-21'-22'207'0,"0"-4"-27"0,-4 5-6 16,0-3-8-16,-5-1-12 0,0 4-21 0,-4 0-10 16,-3-3 4-16,-2 0-23 0,-4 1-19 15,-3-2 0-15,-7 1-5 0,0-4-6 0,-2 2-12 16,-4-5-2-16,-1 1-12 0,-4-3 3 0,-5 0-12 15,2 0 6-15,-1-4-7 0,-3 2-8 16,2-3-9-16,0 0 0 0,3-1 9 0,-3-3-12 16,5-1-2-16,-5 2 7 0,2-4-4 15,-4 3-7-15,5 0-5 0,-1 2 7 0,1 2-1 16,4 4-2-16,0 4-11 0,0 6 0 16,-5 6 0-16,12 3-3 0,-16 7 1 0,5 4-1 15,34 4 3-15,-21 0 5 0,-64 16-2 16,48-3-6-16,5 3 2 0,2 5 1 0,0 0-9 15,5 1 12-15,2 5-2 0,0 0-5 0,-5 5 11 16,10-1-8-16,4 2 5 0,-5-1 5 16,8 2-2-16,2-1-10 0,2 0 7 0,0 0 0 15,2 1-3-15,5-2-2 0,2 0-3 16,2-6 5-16,1 3 4 0,-1-3-7 0,1-4-2 16,9-3 4-16,-1 0 3 0,5-2-4 15,3-5-9-15,0 0 2 0,4-6-19 0,0 0 5 16,2 0-13-16,3 0-14 0,0-3-11 0,-1 0-13 15,3 0-6-15,0-2 6 0,0-1-45 0,0 0-35 16,5 2-44-16,0-7-113 0,-3 1 24 16,0-5-85-16,10-18-4 0</inkml:trace>
  <inkml:trace contextRef="#ctx0" brushRef="#br0" timeOffset="-160032.87">22827 3189 229 0,'-16'25'78'0,"2"0"10"0,-4 1-32 16,0 4 13-16,-1 3-12 0,-1 3-6 15,1-3 5-15,1 3-16 0,-3 2 17 0,3-2-22 0,2 1 20 16,-2 0-24-16,2-4-12 0,2-6 5 15,5-2 9-15,2-7-6 0,0-7-6 16,2-1 75-16,3-1-20 0,2-9-9 0,0 0-20 16,9 2 21-16,-2-6-14 0,14-6-7 0,2-5-10 15,0-4 7-15,2 1-6 0,0 1-15 16,3-4 21-16,-6 2-6 0,8 1-7 0,-5 0-2 16,3 0-5-16,6 0 1 0,-6 4 0 0,6 0 0 15,1 5-15-15,6 1 5 0,0 5-13 16,-20 3 3-16,9 0 9 0,6 0 1 0,38 20-16 15,-40-13 2-15,-9 3-10 0,3 1-21 0,-3 1 5 16,-4-1-27-16,-3 2-29 0,-6 0-52 16,-3-1-136-16,-7-3 20 0,-2-3-121 0,0-6-12 15</inkml:trace>
  <inkml:trace contextRef="#ctx0" brushRef="#br0" timeOffset="-66793.01">31671 10317 301 0,'0'-19'123'0,"0"19"-1"0,0 0-7 15,0-21-21-15,5-4-14 0,-5 20 9 0,0-3-13 16,-5 4-2-16,5-1-31 0,0 1 20 15,-4 0-11-15,2 0-16 0,-1 3 15 0,1-3-12 16,-3 3-11-16,1 3 0 0,-1 1 0 16,5 1-4-16,0 1-5 0,0 5 8 0,-4 1-6 15,4 23 8-15,0-20-9 0,0 14-3 0,27 38 2 16,-20-24-6-16,5 0-3 0,-3 1-3 16,4 10 8-16,1 7-4 0,-2 8 3 0,4 3-20 15,-7 8 21-15,5 7-1 0,-3 3-1 0,-2 15 6 16,0 2-4-16,-2 5-6 0,-4 2 6 15,-3-54 1-15,0 28 10 0,0 16-11 16,-23 120-3-16,14-101 12 0,-7-5 0 0,6-5-5 16,-10-3 10-16,6-4-4 0,-2-6 13 0,2-3 4 15,-7-4-5-15,10-9 7 0,-7-4-4 0,6-5 3 16,-2-5-14-16,1-8 12 0,1-9-6 16,-2 2-14-16,3-7 9 0,2-8-6 0,2 1-1 15,0-4-6-15,0-2-5 0,3-7-3 0,-3-1-5 16,2-7-23-16,-4-5-18 0,4-7-29 15,-4 2 5-15,7-6-107 0,-5 2-100 0,0-5 21 16,7 0 17-16,0 0 19 0,-18-32-144 0,18 8 14 16</inkml:trace>
  <inkml:trace contextRef="#ctx0" brushRef="#br0" timeOffset="-65980.4">29883 11785 314 0,'0'-3'159'0,"0"3"0"0,-2-1-32 16,-1 1-28-16,1-1 7 0,-3 1-23 0,5 0 7 16,0 0-32-16,0-2 1 0,0 2-16 0,0 0-7 15,0 0 16-15,7 2-3 0,-2 0-7 0,4-2 11 16,0 3-5-16,21-3 3 0,-9 0-6 15,9 0 3-15,13 0-5 0,3 0 0 0,4 0-3 16,1 0 2-16,6 0-7 0,0 0 5 16,3 0-5-16,64-17-3 0,-55 13-3 15,-3 0 5-15,3 0 1 0,2 0-10 0,7 2-1 16,-7-2 0-16,9 1 1 0,-2-1-9 0,7 2-1 16,0-4-3-16,0 4 0 0,4-2-5 15,1 0 7-15,4 3 2 0,-3 1-9 0,4 0-4 16,-6 0 5-16,-43 0-10 0,23 0 8 0,6 0-4 15,8 0 8-15,-1 0 1 0,-1 0-11 16,77 17 3-16,-78-15-2 0,-11 3 8 16,2 1 1-16,-2-5-13 0,0 1 6 0,-10 0 6 0,1-1-2 15,-3-1-8-15,-4 3 4 0,-28-3-3 16,19 0 8-16,2 0-10 0,4 0 6 0,-4 0-5 16,-3 0-1-16,3 0-2 0,-2 0 7 0,-5 0-8 15,-5 0 10-15,33-16-20 0,-42 14 22 16,-4 2-7-16,-3 0 2 0,-4-2-9 0,-1 0 12 15,-1-1 6-15,-1 3-10 0,-1 0 3 0,-4-2-5 16,4 2 7-16,-1-1-6 0,0 0-1 16,-2 0 2-16,2 1 1 0,-4-1-11 0,1-1 2 15,-1 2-12-15,0-1 1 0,-1-1-10 16,-4 0-33-16,7 1 4 0,-7-2-113 0,-2 0-146 16,-3 0 21-16,-2-3 24 0,-11-7 16 0,-3 1-97 15</inkml:trace>
  <inkml:trace contextRef="#ctx0" brushRef="#br0" timeOffset="-65153.34">33022 12297 259 0,'5'0'180'16,"-1"-5"-21"-16,5 2-23 0,1 2-15 0,1-2-5 16,-2 3-31-16,3-3-3 0,-1 1-16 0,1 2-17 15,-1 0 10-15,10 0-6 0,13 21-1 16,-20-6-10-16,0 5-2 0,-7-4 3 0,-7-5-6 16,0 7-8-16,0 8 3 0,0 4 3 15,-30 38 0-15,18-35-19 0,-1 0 5 0,1-2-2 16,-4-2 1-16,2-1 9 0,0-5-16 15,-2 1 4-15,5-3-17 0,-1-5 20 0,3-1-5 16,5-6 7-16,-1-1 8 0,-2-1 5 0,3-1 9 16,4-3 8-16,-5-2 2 0,3-1-9 15,2 0 5-15,0 0 4 0,0 0 7 0,0-20-15 16,2 10 6-16,7-12 5 0,3-8-1 16,1 0-9-16,1 0-8 0,2 0-8 0,0-1 2 15,3-1 5-15,-1-1-7 0,3 2 3 16,-5 1 0-16,2 0 3 0,-4 4 1 0,2 1 9 0,0 3 0 15,-5 1-17-15,-1 10 14 0,-1 4-11 16,-5-2 2-16,1 0-7 0,0 3 0 0,-3 0-3 16,-2 3 0-16,0 2-12 0,0 1 4 15,0 1-3-15,0 2-1 0,0 0-5 0,0 3 5 16,-2 3-10-16,-1 0 1 0,-4 13 1 0,5-2 3 16,0 8-4-16,2-7 7 0,0-7 4 15,0 8-14-15,20 26 2 0,-8-22-2 16,2 2-8-16,4-4 5 0,3 1-14 15,6-5 2-15,-9-1-19 0,10 1-10 0,-3-4-15 0,3-4-38 16,-3 0-31-16,-2-1 13 0,-7-7-204 16,0-4-100-16,-7 0 27 0,23-29 0 0,-13 3 22 15,-6-4 14-15,6-6-9 0</inkml:trace>
  <inkml:trace contextRef="#ctx0" brushRef="#br0" timeOffset="-64323.29">32330 10073 209 0,'0'-3'188'0,"0"3"-35"16,2 3-37-16,-2 1 15 0,0 4-16 16,0 4-24-16,2 16-1 0,-2-13-6 0,0 9-7 15,0 6-16-15,19 39 0 0,-10-34-8 16,-2-3 6-16,2-2-3 0,0-3 1 0,2-3-10 16,-4-7 17-16,-2-5 16 0,2-2 7 15,0-4 4-15,2-4-6 0,-9-2 1 0,16 0-8 16,27-18 4-16,-22 3-9 0,-3-3-3 15,1-3-7-15,-1-3 5 0,0-5-2 16,-6 1-9-16,4-2 2 0,-7-3-9 0,5 0-9 0,-7 2 7 16,0 4-15-16,0 0 5 0,-7 9-1 15,6 3 0-15,-6 3-22 0,0 6 5 0,3 0-3 16,-1 6 4-16,-4 3-4 0,2 3-4 16,2 3 0-16,-2-1-2 0,2 21-7 0,-2-12 7 15,0 8-3-15,0 5 3 0,0 6-3 0,0 2-5 16,0-1 3-16,0 3-5 0,0-1-5 15,0-1 4-15,0-2 10 0,0-2-5 0,0-4 4 16,0-1-6-16,0 1-6 0,-7 18 2 0,1-23-4 16,1-7 6-16,-2-6 7 0,5 0 0 0,-3-3-5 15,-2 0 0-15,-6 6-5 0,3-3 6 16,-1-5 5-16,-1-5-6 0,-1 4-6 0,1-3 14 16,-2-3-10-16,14 0 3 0,-13 0-7 15,1 0 1-15,-2 0 8 0,5 0-4 0,9 0-4 16,-16 0 10-16,0-18-16 0,12 10 12 15,4 1 3-15,0-4-2 0,13-13-12 0,6-1 5 16,-1 0 6-16,7-1-2 0,0-1-13 16,3 2 6-16,-5-1 4 0,4 4 4 0,1-5-10 15,-5 4 7-15,2 1-4 0,0-1 3 0,1 7 7 16,-4-2-7-16,1 0-2 0,-4 3-4 0,1 0-24 16,6 1-24-16,-1 1-25 0,2-2-58 15,5 5 14-15,3-7-141 0,-1 3-159 0,3-5 28 16,-3 0 0-16,1-1 28 0,4 2 14 15,0-1 6-15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07:16.957"/>
    </inkml:context>
    <inkml:brush xml:id="br0">
      <inkml:brushProperty name="width" value="0.05292" units="cm"/>
      <inkml:brushProperty name="height" value="0.05292" units="cm"/>
      <inkml:brushProperty name="color" value="#00B050"/>
    </inkml:brush>
  </inkml:definitions>
  <inkml:trace contextRef="#ctx0" brushRef="#br0">11259 15370 334 0,'0'0'114'0,"0"0"-16"16,0 0 10-16,0 0-22 0,0 0-3 0,0 0-10 15,0 0-26-15,0 0-7 0,0 0-10 0,0 0-2 16,0 0-5-16,0 0 8 0,0 0-1 16,0 0-3-16,0 0-2 0,0 0-4 15,0 0-1-15,0 0-3 0,0 0-1 0,0 0-3 16,0 0 25-16,25 15-8 0,0-8-11 16,3 1 28-16,-3-1-19 0,2 2-12 0,6 0-3 15,1 0 17-15,0-1 6 0,3 0-20 0,2 0 5 16,2-3 4-16,1 2-15 0,1-1 10 0,-2 2-4 15,5-3-4-15,-2 3 10 0,4-4 4 16,0 5-21-16,7 4 0 0,-7 0-1 0,0-3 30 16,1 1-21-16,-1 1 10 0,2-2 5 0,1-1-14 15,-5 5 12-15,-1-7-6 0,4 2-1 16,-4-1 3-16,4 0-6 0,-4-1 11 16,8-3-15-16,0 1-2 0,-3-2-9 0,-1 1 8 15,-27-4-5-15,15 0 6 0,2 0-6 0,5 0 5 16,-3 0-7-16,0 0 3 0,-2 0 5 0,-2 0-3 15,0 0-12-15,-3 0-7 0,-2 0 12 16,-2 0 8-16,-3 0-1 0,-4 0-4 0,-2 0-9 16,-3 0 1-16,8 0-7 0,-4 0 10 15,6 0 1-15,2 0 2 0,-5 0-6 0,5 0-1 16,0 0-8-16,-3 0 14 0,1 0-7 16,-1 0 7-16,1 0-13 0,4 0 12 0,-5 0 3 15,3 0-5-15,2 0 6 0,0 0-11 0,-2 0 0 16,0 0 5-16,0 0 7 0,0 0-11 0,-3 0 3 15,3 0 15-15,2 0-19 0,-2 0-12 16,2 0 20-16,2 0 0 0,1 0-7 0,-1 0 5 16,3-10-10-16,-3 10 15 0,1 0-5 0,-3 0 8 15,-2 0-22-15,2 0 15 0,-5 0-1 16,-2 0 0-16,1 0-9 0,1 0 8 16,-6 0-1-16,-1 0-10 0,-1 0 8 0,-3 0 5 15,-2 0-1-15,-1 0 8 0,-1 0-12 0,-1 0 4 16,-2 0 11-16,3 0-8 0,6-9 0 15,5 9-10-15,30-20 10 0,-26 14 5 0,3 2-13 16,5-2 20-16,-1-4-5 0,0 1 3 16,-2 5-6-16,-2-1 12 0,0-2-18 0,2 2 0 15,-2 4 8-15,2-6-7 0,3 4-11 0,-1-4 27 16,0 5-11-16,1-5-11 0,-3 2-4 16,2-2 9-16,1 2-8 0,-6 1 24 0,6-1-4 15,-5-1-2-15,2 5-17 0,-2-4 10 0,-3 2 2 16,5 0 0-16,-9 3 7 0,-5-3 1 15,12 2-24-15,-11-1 14 0,1 1-2 0,-1 1 0 16,-6 0 5-16,3 0 0 0,-4-2 3 0,-1 2 0 16,17-3-1-16,-10 2 0 0,-2 1 2 0,-4-2-1 15,-1 2-8-15,-2-1-8 0,3 1 8 16,-5 0 14-16,0-2-4 0,-1 1-14 16,4 1 9-16,-4-1 6 0,1 1-10 0,0-1 0 15,2-1 4-15,-2 2-5 0,2 0 2 0,-2-2 2 16,2 2-15-16,-2 0 15 0,0 0-2 0,0-2 12 15,0 1-4-15,-2 1-19 0,-1 0 13 16,3 0-10-16,-2-2-4 0,2 2 5 16,-5 0-9-16,2-2-12 0,1 1 1 0,-3-2-98 15,1-1-52-15,-3 2-134 0,0-2 23 0,0 4 14 16,0 0 10-16</inkml:trace>
  <inkml:trace contextRef="#ctx0" brushRef="#br0" timeOffset="658.55">15645 15153 348 0,'-7'-2'166'0,"5"1"-19"0,-2 1-4 16,-1-2-10-16,3 4-1 0,-1-4-19 0,-1 2-4 15,2 0-15-15,2 0-1 0,-5-2-10 0,3 1-15 16,2 0-13-16,-3 2 2 0,1-1 2 16,2 1-8-16,2 1-8 0,1 0-7 0,1 2-6 15,1 1 9-15,-1-1-5 0,3 1-9 16,0 2 9-16,12 7-4 0,-3-5-1 0,-5-1 1 16,7 4-13-16,-2 1 8 0,5-3-2 15,0 2 1-15,-5-3 5 0,4 0-16 0,1 0 8 16,-3 0-3-16,3-2-4 0,-3-2 0 15,1 1-6-15,-6 0 7 0,-3-2 0 0,3 1-6 16,-3-1 4-16,8 7-5 0,-2-2 2 0,-2-3 0 16,-5 0-7-16,-2 1 1 0,2-2 0 15,-2 4-1-15,0-6-8 0,-3 3 11 0,1 0-4 16,2-2 6-16,-3-1-6 0,1 3 4 0,2-1-4 16,-5 2 2-16,3-5 2 0,-1 4-4 15,-1-2-1-15,1-1 1 0,-2 3-6 0,-2-1 16 16,3 1-8-16,-1 0 6 0,-2-6 3 15,0 0-2-15,0 0-1 0,0 13 7 0,0-4-16 0,0-9 15 16,-18 23 0-16,2-7 3 0,2 2 2 16,-4-1-12-16,-1-1-4 0,-4 2 16 15,0 0 2-15,0 0 2 0,-2-2-11 0,-2 1 2 16,-1 4-5-16,3 0 10 0,-3-6-8 0,5 3 4 16,-2 0-5-16,5-2-1 0,-8 3-1 15,10-6-5-15,-1 5 13 0,6-3-17 0,-1-5 9 16,5-1-6-16,-3-1-3 0,5-1 9 15,3-1-5-15,-3-1 5 0,2 0-8 0,3 0 6 16,-5-2-11-16,5 1 4 0,-3-1 6 16,1 2-1-16,-1-2-6 0,3 0 6 0,-1 1-12 15,1 1-21-15,0-4-33 0,0 1-40 0,2 2 10 16,-3 0-223-16,-1-2 24 0,-3 0 22 0,-2-2 19 16,-3 3 20-16,-20 3-99 0,-9-2-7 15,-7 5 18-15</inkml:trace>
  <inkml:trace contextRef="#ctx0" brushRef="#br0" timeOffset="9578.91">1364 11644 244 0,'0'0'119'0,"0"0"-8"16,0 0-14-16,0 0 28 0,0 0-28 0,0 0-12 16,0 0-146-16,0 0 113 0,0 0 8 0,0 0-8 15,0 0 25-15,0 0-4 0,0 0-29 16,0 0 21-16,0 0-19 0,0 0 7 0,0 0-29 15,30-8 33-15,-30-1-21 0,-5-1 6 0,1-16-19 16,-8 4 28-16,8-8-22 0,-1 2-1 16,1 1-3-16,1-5-9 0,-1 1 19 15,-5-2-30-15,9 0 11 0,-5 0 23 0,0-3-13 16,5 3-29-16,-4-5 14 0,4 7 7 0,0-6-3 16,0 4 4-16,-5 0-5 0,3-3 6 15,-3 3-29-15,-4 6 15 0,9-6 5 0,-4 6-4 16,-3 0 1-16,2 2 10 0,-4-2 4 0,4-2-6 15,1 4 3-15,-1-2-10 0,-2 0-7 0,3-1 25 16,-5 3-10-16,4-2 3 0,0-3-5 16,1 1-11-16,-3-1 14 0,2-2 2 0,-4 2-16 15,9 0-18-15,0-3 16 0,-7 0 6 16,3 2-5-16,4-1-3 0,-5 0 13 0,-4-9-7 16,4 11 2-16,1-12 5 0,-3 0-6 15,-2 2-7-15,0 4-4 0,2 1 3 0,-7 0-2 16,9-4 4-16,-2 6-13 0,5 3 10 0,-9-2 16 15,1 1 3-15,6-1-11 0,-1 2 1 16,-2-3-17-16,-2 0 14 0,5 1-7 0,-5 2 10 16,2 0 5-16,-3 0-9 0,6 0 1 0,2 4-1 15,-3-2-15-15,-4-4 2 0,4 1 6 0,-4-2 5 16,4 4 4-16,3-2-2 0,-2 0 4 0,-1-2-22 16,-4-3 23-16,4 4 5 0,-2 1-13 15,3-1-9-15,-5 1 9 0,-1-2 9 0,4 0 7 16,1-1-11-16,-4-1-19 0,4-2 21 15,-2 7 4-15,-2-6 5 0,5-2-2 0,-1 2-2 16,0-5-8-16,5 3-9 0,-2-5 14 0,-2 2-14 16,4 22 4-16,0-11 14 0,0-5-12 15,0-2 7-15,0 1-2 0,0 0 2 0,0-1-13 16,0 3 20-16,0 0-29 0,0 3 18 0,0-1 7 16,0 1 2-16,0-2-2 0,0 2-7 15,0-4-1-15,0 1-5 0,-23-35 7 16,23 31 1-16,0-1-11 0,-3-7 12 0,-6 7-11 15,9 17 1-15,0-12 10 0,0-5-5 0,0-3 2 16,0-2-6-16,0-4-2 0,0 1 0 16,-18-47-2-16,16 46 15 0,-8 2-25 0,6 0 18 15,-5 5-7-15,4-6-3 0,0 6 25 0,-1 2-13 16,-4 0-1-16,-6 4 10 0,12-2-1 16,-5 4-1-16,4 9-11 0,-7-11 8 0,8 7-12 15,-5-1 14-15,4-1-12 0,-2-4 17 0,3 1-18 16,-10-4 2-16,7 4-12 0,-2-3 12 0,4-2 12 15,1-2-15-15,-1 1-4 0,-2-1 17 16,-2 1-6-16,0 0-5 0,9 0 6 16,-9 4-8-16,2 5 4 0,-2 2-2 0,4 5-3 15,0 4 1-15,-1 1 6 0,1 1 7 16,-4 7-16-16,4-2 5 0,5 0-10 0,-4 2 4 16,-3 1-10-16,2 1 1 0,1 2-10 0,-1-1-16 15,5 0 5-15,-5 2-15 0,1-4 5 0,2 7-61 16,2 2 4-16,0 0-2 0,0-15-37 15,0 15-39-15,0-10-68 0,0 10-84 0,-5-12 15 16,0 16-3-16</inkml:trace>
  <inkml:trace contextRef="#ctx0" brushRef="#br0" timeOffset="10158.21">23 6712 283 0,'0'-7'150'0,"4"-5"-23"0,-1 1-18 16,6 1-14-16,-9-2 12 0,4 0-44 15,1 0 25-15,-5 0-8 0,0-3-28 0,9 2-13 16,-2-3 26-16,-2 0-32 0,4 2 21 0,-2-4-9 16,2-1-3-16,0-2 8 0,0 3-2 15,3-3 6-15,-3 2-12 0,-5-2-4 0,8 4 3 16,-8-4-11-16,6 2-7 0,-1-1 7 15,-9-2 2-15,7 0 6 0,2 8-23 0,0-4 3 16,-4 0 2-16,2 3-3 0,2-2-7 16,2 0-18-16,3-1 15 0,0 4-8 0,-3-5 9 15,3-1-14-15,2 5 16 0,-2 3-7 0,6-3 4 16,-6 2-2-16,2 4-5 0,0-6 5 0,-2 3-1 16,2 3 15-16,2 3-27 0,-6-3 20 15,-3 0-23-15,7 0 20 0,-2 9-22 16,-10-3 15-16,8 1 3 0,-12 2 6 0,14 0-5 15,15 26 5-15,-13-14-11 0,3-3-7 0,-8 1 2 16,12 5-14-16,-7 5 13 0,5-4 0 0,-7 7 15 16,11 4-5-16,-4-3-2 0,-1 1 1 15,3 2 4-15,2-1-15 0,1 2-7 0,3-1 3 16,-3-4-43-16,3 2-22 0,1-12-90 0,-5 0-193 16,5-12 24-16,-16-1 11 0,23-21 20 0</inkml:trace>
  <inkml:trace contextRef="#ctx0" brushRef="#br0" timeOffset="40349.62">4829 13748 209 0,'21'-20'35'0,"22"-14"-23"0,-22 24-6 16,-3-1 15-16,5 1 10 0,0 1-14 0,-2 0-14 15,2 0 11-15,0 0 24 0,-3-3-18 16,5 0 7-16,-4 0-2 0,2 1-16 0,2-4 13 15,-2 0 15-15,5-1-39 0,-1-7 12 0,-2 5 0 16,1-3 11-16,-1 6 0 0,5-7-26 16,-5 1 19-16,0 3 19 0,-2 0-7 0,0 2 1 15,-2 0-21-15,-3 2 2 0,-2 0-4 0,2-1 16 16,-4 5-5-16,4-2-10 0,-4 3-4 16,2-5 7-16,-2 4-8 0,2-2 6 0,0-3 2 15,2 3-11-15,3-1 8 0,-3-1 15 16,5-3-20-16,0 1 4 0,0 1-12 0,2-3 2 15,-6-1 8-15,4 5 3 0,0-4-10 0,0 4 10 16,-3 0 6-16,-6 5 7 0,4-4-29 16,-4 2 14-16,0 5 5 0,-3-3-30 0,1 4 6 15,4-8 12-15,-2 4 12 0,2-6-3 16,-3 6-15-16,1 0 35 0,7-6-19 0,-3 3-3 16,3-5 4-16,-1 1-13 0,1-1 4 0,4-2 4 15,-4-4-9-15,0 5 1 0,1-1 9 16,-1 4-2-16,0-3 11 0,-3 3-28 0,0 2 18 15,1 2-4-15,-8-2-2 0,10 1 25 16,-5 4-18-16,-2-1 2 0,-3 2 3 0,5-6-3 16,5 0-4-16,-5 3-1 0,2-5 17 0,3 0-10 15,-3 0-6-15,3 0 17 0,0-2-4 0,1-5-5 16,1 1-2-16,3 5 0 0,-1-5-22 16,0 0 28-16,0-1 12 0,0 0-30 0,3-2 6 15,0 3 8-15,-1 5 10 0,-2-5-5 16,0 0-7-16,1 0-5 0,1-3-7 0,-2 5 5 15,3-2 14-15,-1 1-9 0,1-1-14 16,0 0 19-16,-1-4 0 0,3-1-7 0,-3-1 8 16,3 2-32-16,0 1 26 0,2-6-3 0,0-2-9 15,3 1-2-15,1-2-9 0,-1 0 42 16,4-1-33-16,0 2 22 0,-3 0-12 0,3 2 13 16,0 0-23-16,-4-1 10 0,1 4-16 15,-4 0 10-15,3-1 10 0,-3-2-2 0,0 0-19 16,-2 0 9-16,2-3 15 0,-2-1-4 15,2-2-1-15,0-5 11 0,2-2-16 0,-2-4 3 16,1 3-12-16,-1-3 2 0,0 1 9 0,2-2 5 16,-4 0-19-16,2 2 30 0,-2 0-22 0,0 5 0 15,-3-4 27-15,3 7-30 0,0-2-12 16,-3 2 42-16,1 1-33 0,2-3 19 0,0-1-7 16,2-7 23-16,2 6-34 0,0-4-1 0,3 1 7 15,2-2 8-15,-2 1-2 0,6-3-10 0,-4-1-1 16,3-3 11-16,6-3-20 0,-7 2 25 15,3 0-4-15,-1 3 2 0,1-1 10 0,2 5-15 16,-7-1 1-16,2 5-6 0,-2-2 1 16,0 2 3-16,-3 2-21 0,3-1 13 0,-4-1 9 15,2 1-1-15,-1-3-14 0,1 3 2 0,2 0-7 16,-2-1-5-16,-1-3 25 0,3-1-17 16,-2 2 5-16,2-3-10 0,2 0 4 0,3-1-8 15,-3-2 24-15,0 0-10 0,3-2 22 16,-5 2-34-16,2-1 6 0,0-3 6 0,-2 4 11 15,0 4 5-15,-2 1-2 0,2-2 17 0,-2 3-28 16,2 0 27-16,-3-1-12 0,1-2-9 16,-2 4 7-16,1-2-14 0,-1 2-5 0,-1 1 14 15,0-2 10-15,-1 2-22 0,-4 0 0 0,3-1-4 16,3 0 10-16,-5-1 7 0,2 2-10 16,0-1 4-16,-2 1 7 0,2 0 18 0,-2-3-20 15,-1 5-5-15,1-1 3 0,-2 0-5 16,1 0 24-16,4-1-2 0,-4 4-25 0,6-5 20 15,-3-2-2-15,0 2-14 0,2 2 1 0,1-1 0 16,-1-3 7-16,1 2 4 0,-3 1 15 0,2-1-16 16,-2 2 1-16,5-1-3 0,-3 1-14 0,1 0 0 15,-3-1 13-15,2 0-8 0,-2 2 11 16,0-1 2-16,0 3-2 0,-6 0-3 0,4-1-8 16,-1-1 5-16,-1 0 17 0,2-5-22 15,-3 6 13-15,3-5 2 0,0 3-10 0,-5 0-4 16,0-1 32-16,0 1-26 0,3-2 7 15,-3 1 3-15,5-2 3 0,-2 1 0 0,-6 4 4 16,1 1-27-16,0-1 10 0,0 1 8 0,-2 7 13 16,4-5-12-16,-9 3 15 0,5-1 7 0,-1-1-21 15,1 0 12-15,-3 2-8 0,3 2 15 16,-3-5-19-16,3 3-20 0,0-3 13 16,-1 4 7-16,-4-4-14 0,3 4 28 0,-1 2-10 15,3-3-12-15,-1 6 24 0,-1-2-27 0,1 0-10 16,3 2 38-16,-2-2-6 0,0 1-10 0,1 1 6 15,-3-2-13-15,6 1-3 0,-2 1 0 0,4-4-8 16,-4 4 5-16,0 1-5 0,0-1 19 16,0-1 7-16,0-2-11 0,2 1 4 0,1 3-6 15,-4-6-10-15,1 4-1 0,0-2 13 16,0 2-3-16,0-2-9 0,0 1-3 0,-2 1 10 16,2-2-16-16,-3 1 16 0,3-1-2 15,-2 1-5-15,0 0-11 0,-1 0 25 0,3 0 3 16,-5-1-32-16,-1 1 16 0,-4 3 8 15,-1-2-2-15,-1 1 3 0,-2 1 8 0,3-3-15 16,-5-2-11-16,0-2 20 0,4 0-21 0,-4 4 10 16,-2 0-9-16,1 0 8 0,1 3-15 15,0 1 2-15,5-2 13 0,-3 4-5 0,-7 5 21 16,10-4-16-16,-3-2-1 0,0 2 3 0,0 2 6 16,3 1-9-16,-3 7-3 0,2-5-1 15,-2 3 19-15,1 3-9 0,1-7-20 0,0 8 13 0,-1 2-1 16,-1 2-3-16,2 1-1 0,-2 0-9 15,3 3 4-15,-3 0-8 0,0-2 7 0,3 4-18 16,-3-1 0-16,-9 2-15 0,0 0 1 0,11 0 0 16,-11 0-50-16,19 17-104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08:23.055"/>
    </inkml:context>
    <inkml:brush xml:id="br0">
      <inkml:brushProperty name="width" value="0.05292" units="cm"/>
      <inkml:brushProperty name="height" value="0.05292" units="cm"/>
      <inkml:brushProperty name="color" value="#00B050"/>
    </inkml:brush>
  </inkml:definitions>
  <inkml:trace contextRef="#ctx0" brushRef="#br0">8752 11912 291 0,'0'0'66'0,"0"0"25"0,0 0-46 16,0 0 18-16,0 0-3 0,0 0 11 0,0 0-51 16,0 0 27-16,0 0 12 0,0 0-20 15,0 0 2-15,0 0-4 0,0 0-3 0,0 0 2 16,0 0-6-16,0 0 6 0,0 0-5 0,0 0 0 16,0 0-2-16,0 0-4 0,0 0-2 15,0 0-2-15,0 0-2 0,-9 37 30 0,14-32-31 16,2-1 30-16,11 10-5 0,-2-7-3 15,-2-4-11-15,2 2-1 0,-2-2-2 0,15 1-13 16,8 5 1-16,0-4-2 0,-3-2 30 0,5-1-9 16,-4 2 2-16,-19-4 6 0,9 0-16 0,2 0-4 15,6 0-17-15,1 0 10 0,0 0-13 16,-2 0 17-16,1 0-24 0,-4 0 23 0,3 0-7 16,-2 0-2-16,2 0 9 0,-2 0-11 0,0 0 9 15,0 0-3-15,-3 0-7 0,5 0-4 16,-2 0 8-16,2 0-1 0,3 0-9 0,-3 0 0 15,0 0-5-15,2 0 16 0,1 0-1 0,1 0-4 16,-1 0-19-16,1 0 18 0,-1 0-3 16,-1 0 15-16,-2 0-25 0,37-21 11 0,-34 15-2 15,1-2-12-15,-4-1 6 0,0-1 12 16,1 4-1-16,1-2 12 0,-4 1-8 0,2-2 5 0,0 1-15 16,2 2 0-16,-2-1 12 0,1 2-22 15,-4-2 3-15,1 1 25 0,0-2-22 0,-2 6 3 16,-1 0 8-16,5-1-7 0,-7-3 4 0,-2 4-10 15,-2 1 14-15,-3-1-15 0,-2 1 3 16,12 1 9-16,-5-3-15 0,-3 3 13 0,-1 0 4 16,-1-1-6-16,-4 1 14 0,11 0-10 0,0 0 1 15,5 0-7-15,-5 0-6 0,1 0 11 16,1 0 7-16,-4 0-29 0,-2 0 18 16,-1 0 2-16,-1 0 6 0,29-16-6 0,-21 15-16 15,3-3 21-15,-18 4-10 0,4 0 24 0,4 0-11 16,-1 0-1-16,6 0-23 0,-2 0 25 15,7 0 5-15,-3 0-15 0,3 0-15 0,-5 0 18 16,0 0-22-16,1 0 8 0,3 0 19 16,-1 0-7-16,-3 0-8 0,3 0 4 0,-3 0 3 15,-2 0 5-15,-3 0-7 0,-1 0 19 16,-1 0-10-16,-4 0-7 0,2 0 1 0,-2 0-7 16,9 0 13-16,2 0-5 0,2 0-4 0,1-11 13 15,29-3-12-15,-36 12-12 0,2-1 7 0,4-2 8 16,3 5-6-16,0-3 3 0,0 2-1 15,-7-1 5-15,-3 2 0 0,-6 0-1 0,2 0 6 16,2 0-10-16,1 0-5 0,-3 0 0 16,-2 0 4-16,-1 0 8 0,-1 0 7 0,-1 0 6 15,1 0-18-15,-1 0 0 0,12 0-1 0,0 0 16 16,-2 0-24-16,2 0 0 0,18-4 15 0,-23-1-5 16,-2 2-11-16,-2-1-10 0,14-1 25 0,-10 1-10 15,0 1 4-15,-4-1 5 0,-3 0 5 16,1 3 0-16,-1-3-5 0,-1 2 4 0,-4 0-9 15,4-1-8-15,-1 2 1 0,0 0 12 16,0 0 6-16,3-3 4 0,-5 2-11 0,4-1-7 16,-2 3 1-16,3-4 6 0,-3 1-2 15,0 0-2-15,0 1-2 0,3-1-3 0,-6 0 6 16,4 1 16-16,-3 1-11 0,2-3-4 0,-2 2-12 16,-1 1 27-16,1-1-17 0,-2 1-2 15,2-1-12-15,-3 1 4 0,-1-1 4 0,4 1 10 16,-5-1-2-16,0 1 4 0,3 1-5 0,-1-1-17 15,-1 0 16-15,-1 0-13 0,0 1-8 16,-2 0 4-16,0 0-147 0,2-8-194 0,-4 4 27 16,-9-14 22-16,-1-2 9 0</inkml:trace>
  <inkml:trace contextRef="#ctx0" brushRef="#br0" timeOffset="61146.3">13405 11539 212 0,'0'0'133'0,"0"0"-39"0,0 0 8 15,-21 0-12-15,21 0-13 0,0 0-13 0,0 0-9 16,0 0-3-16,0 0-3 0,0 0-26 16,0 0 7-16,0 0 6 0,0 0-5 0,0 0 5 15,0 0-18-15,0 0 12 0,0 0-10 16,0 0-4-16,0 0-2 0,0 0 20 0,0 0-10 15,0 0-1-15,0 0-3 0,0 0 4 16,0 0 0-16,0 0-13 0,0 0 1 0,-20 0-1 16,20 0 2-16,0 0 7 0,0 0-3 0,0 0-32 15,0 0 9-15,0 0 0 0,0 0 2 16,0 0 0-16,0 0 27 0,0 0-11 0,0 0 13 16,0 0 14-16,0 20-15 0,0-20 21 15,0 0-21-15,0 0 16 0,9 31-28 16,-2-25 5-16,-3-5 10 0,3 3 8 0,0-2-20 15,2 3-15-15,-2-3 8 0,18 6 9 0,-6-3 1 16,-3 1-22-16,7 0 9 0,-3-1 7 16,-6-1 3-16,2-1-15 0,12 1 20 0,-8 1-24 15,1-5 20-15,7 4-16 0,6-4 16 16,-4 2 5-16,2-1-14 0,0-1 10 0,-7 0-15 16,7 2 3-16,-2-2-10 0,0 0 22 0,2 3-16 15,-2-3 4-15,4 2 3 0,1-2-6 16,-6 2 0-16,3 0 19 0,1-2-24 15,-1 0 0-15,0 4 24 0,0-2-7 0,-2-2-14 0,-14 0 0 16,7 0-11-16,4 0 24 0,-2 0-26 0,3 0 21 16,-3 0-10-16,5 0 8 0,-3 0-19 15,-1 0 13-15,-1 0-11 0,-4 0 20 0,-3 0-1 16,0 0-7-16,5 0-6 0,5 0 4 16,-1 0 5-16,33-20-2 0,-30 16 5 0,-3-1 5 15,3 2-4-15,-5-1-7 0,3 0 0 0,-3 0-3 16,0-2 2-16,-2 2-14 0,-7 1 14 15,0 0 3-15,-2 0-3 0,0 0-3 0,-1 0 11 16,-1 2-1-16,15-6-15 0,-1 3 11 16,-10-1-3-16,2 0-4 0,7 0 1 0,-6 2 17 15,-3-3-13-15,-3 2-3 0,1 0-4 16,0 0 10-16,9-4 2 0,0-1-16 0,-5 2 0 16,7 1 11-16,-2 0 0 0,0-1-1 0,-2 2 4 15,4-2 12-15,-9 2-13 0,9-3-13 16,-6 3-1-16,-6 1 15 0,1-1-10 0,0 2 7 0,-5 2-1 15,3-2-6-15,-3 2 15 0,2 0 5 16,-2 1-21-16,3-2-9 0,-1 2 20 16,1 0-1-16,-1-1 3 0,1 0-11 0,15-2 18 15,-6 2-3-15,-5-5-8 0,0 4 10 0,0 1 5 16,-2 0-11-16,11-6 3 0,-7 5-3 16,1-3 0-16,-3 4 17 0,-5-3-4 0,1 2-9 15,2-1-5-15,-5 0 4 0,2 2 1 0,-2-3-16 16,3 1 14-16,-3 1 2 0,2 0-6 15,-1-1 2-15,1 0 0 0,14-3 3 0,-2-3-5 16,2 1 0-16,-2-1 9 0,3 2-6 16,1-2-14-16,-2 1 15 0,1 2-14 0,-4-4 11 15,-3 4 4-15,-3 2 5 0,-2 2-14 0,-3 0 0 16,-2 1-15-16,3-1 19 0,-3 1-3 0,-2-1-6 16,2 2 1-16,0 0 2 0,-2-1 6 0,0 1 4 15,-7 0-13-15,0 0 9 0,11 0-3 16,-11 0 2-16,0 0-8 0,12 0-5 15,-12 0-1-15,11 0 7 0,-11 0-1 0,0 0 0 0,0 0-21 16,12 0-11-16,-12 0-2 0,0 0-14 16,0 0 6-16,11 0-51 0,-11 0-31 0,12 0-78 15,-17-3-134-15,1-2 13 0,-1 1 15 16</inkml:trace>
  <inkml:trace contextRef="#ctx0" brushRef="#br0" timeOffset="61843.88">15966 10932 434 0,'-2'1'146'0,"4"-1"-8"0,-2 1-7 0,3 2-5 0,-3 0-28 15,2 2 1-15,0-1-3 0,3-1-9 16,-1 3-11-16,1-2-9 0,0 1 12 16,1 1-8-16,1 0-13 0,16 13-7 0,-4-2 6 15,1 1-10-15,-1 0-3 0,1 1 8 0,3-2-14 16,2 1-1-16,-2 1-11 16,5-1 0-16,-3-1 3 0,0-1-1 0,-2 0-7 15,5-2 6-15,-8 1-5 0,8 0-5 0,-7-4-1 16,4 1 5-16,-11-3-3 0,-1-1-1 0,-1-2 2 15,-3-1 10-15,0 1-13 0,-2-1 0 0,-2-1 4 16,-1 1 12-16,1-1-14 0,2 0-4 16,-5-1 7-16,0 3-8 0,3-1 1 0,-1 1 10 15,-1-2-2-15,-1 2-4 0,-2 0-2 16,2 1 8-16,-2-7 4 0,0 0-3 16,0 13-11-16,-16 21 10 0,2-13 2 0,-4 0-1 15,2 0-8-15,-5-3 10 0,-2 4-6 0,1 0 1 16,-4-3 11-16,1 2-8 0,2-1 6 15,-4 0-9-15,4 0 0 0,-3-1-4 0,-1 2-9 16,4 0 1-16,0-4 3 0,2-1-5 0,3-1 10 16,0-1-3-16,4-5-7 0,3 1 7 15,-1-5-4-15,5 1-5 0,0-2-1 0,3 0 3 16,-1 0 3-16,3-1 5 0,-3-1-14 0,1 0-4 16,1 0 5-16,1 1-30 0,-2-2-28 15,1-1-35-15,1 3-46 0,0-1 12 0,-3 1-291 16,0-1 15-16,-1-2 29 0,-4 3 25 15,-1-1-23-15,-19 4 6 0</inkml:trace>
  <inkml:trace contextRef="#ctx0" brushRef="#br0" timeOffset="64856.02">4506 6827 277 0,'0'0'100'0,"0"0"4"16,0 0-39-16,0 0 16 0,0 0-24 0,0 0-7 16,0 0 32-16,0 0-7 0,0 0-9 15,0 0-23-15,0 0 2 0,39-1-5 0,-35 31-3 16,-4-13-2-16,9 32-6 0,-4-13-1 16,2 0-10-16,-5 0-3 0,-2 0-2 15,7 0-3-15,-2 3 8 0,-1 1 8 0,3 0 18 16,-2 4-4-16,-1 4-17 0,-4 6-4 0,3-3 0 15,1 9-2-15,5 14-3 0,1 6-1 16,1 1 27-16,-4 7-13 0,2 3 10 0,0 5-20 16,-2 3 21-16,5 1-34 0,-6-1 15 0,1 5-12 15,2-6 19-15,-4 1-25 0,2 0-15 0,-2-11 30 16,1-4-8-16,-1-4-20 0,0-7 19 16,-3-4-12-16,2-9 10 0,-4-5-11 0,3-5 0 15,1-3 1-15,1-1 9 0,-3 0-18 16,3-10 36-16,-1 0-18 0,-4-21-3 0,0 9 13 15,0 0 1-15,0-3-23 0,0-3 1 16,0 1 6-16,0-5-18 0,0 2 11 0,0-5-14 16,0 2 18-16,0-1 2 0,0-2 12 0,0 1-2 15,0 8-9-15,0 1 23 0,0-1-33 16,0-2 27-16,-4 13-7 0,2-21-34 0,-1 0 26 16,1-3-27-16,0 1 18 0,-1-2-12 0,1 0 21 15,0 2 1-15,-1-4-33 0,3 3-3 16,0-6-16-16,0 4-29 0,-2-2-20 0,-2-2-26 15,-1-2-72-15,0 2-124 0,-1-1 8 16</inkml:trace>
  <inkml:trace contextRef="#ctx0" brushRef="#br0" timeOffset="75120.63">6670 2554 257 0,'0'0'77'0,"0"0"-20"15,0 0-6-15,0 0-26 0,-20 0-5 16,20 0 25-16,0 0-9 0,0 0 1 0,0 0-11 16,0 0-11-16,-26 9 5 0,29-1 1 0,-1-2-6 15,5 2-3-15,4 16 1 0,3 0-16 0,2-4 33 16,3 0-16-16,-1 0-7 15,9 4 2-15,-6 0-21 0,4 3 7 0,3-2 17 16,-1 3-4-16,1 1 1 0,2-2-9 0,2 2 3 16,0 2-9-16,2 5 31 0,1-2-27 15,1 1-10-15,3 0 18 0,0 0-17 0,0 3 8 16,3 1 24-16,-1-1-12 0,0 1-18 0,5 5 9 16,0-2 8-16,2 0-15 0,0-2 36 15,0 5-6-15,3-1-14 0,-1 5-22 0,-2-4 25 16,5 3 1-16,0 1-25 0,-3-1 21 15,1 0 1-15,-1 3-3 0,-2-3 14 0,0 3-23 16,5-3 9-16,-5 1 0 0,-2-3 11 0,2 0-31 16,-4-2 14-16,-1-3-11 0,-1 1 32 0,1-3-19 15,-4 1 8-15,3-2-15 0,-3-3 0 0,-3-1 0 16,3 3-11-16,-4-4 29 0,1 1 2 16,-1-4-8-16,-3 6 14 0,2-3-24 0,-6 3 19 15,4-3-19-15,2 2 4 0,-4 2 7 16,2-1-24-16,0-1 20 0,-2 2 26 0,-2-1-44 15,1 1 30-15,-1 2-16 0,2-4 19 0,-5-3-26 16,2 3 3-16,1-2 0 0,-3 3 0 16,3-6-9-16,-1 4 14 0,-2-2-10 0,5-2 23 15,0 1 1-15,-5 2-4 0,7-3-12 16,-6-2-6-16,1 1 22 0,1-1-7 0,-3-1-12 16,2-1-6-16,1 0-4 0,4 2 5 15,-2-1 5-15,0 2 8 0,-1-2-9 0,8 0 1 0,-7 1-16 16,0 2 38-16,-3-5-2 0,5 0-19 15,-2 7 23-15,-5-3-19 0,5 1 20 16,-2-1-24-16,-1 3 16 0,-2-2-33 0,5-1 32 16,-2 0-18-16,-3-1-3 0,3-1 11 0,-6 3-14 15,8 0 10-15,0-2-1 0,-5 1-11 0,5-1 26 16,0-2-15-16,0 1 20 0,-3 1-12 0,3 1 12 16,-5-1-5-16,5 4 2 0,0-5-14 15,0 2 17-15,-3 0-19 0,-2-1 8 0,1 0-9 16,1-1 14-16,-4-1 0 0,2 3-3 15,1 1 1-15,-1 0 20 0,2 0-3 0,-4-4-2 16,5 3-2-16,-3 0-31 0,0-2 8 0,0 1 0 16,1-3 10-16,3 3 1 0,4-5-2 15,-8 3 21-15,7 1-24 0,-7-5-1 0,10 10-37 16,1-2 3-16,-4 1 72 0,3-3-7 0,-5-2-7 16,-1 1-9-16,1 0 20 0,0-4-7 0,0-1-16 15,0 2 14-15,-3 0-14 0,3 1 7 16,0-1-1-16,-3 2 5 0,1-3-22 0,2 0-16 15,-3 4 14-15,-2-1 22 0,3-1 3 16,2 0-19-16,-3 1-2 0,-2 4 1 0,5-3 0 16,-2 3 0-16,-3-4-7 0,2 2 9 0,-1-4-7 15,1 1-2-15,-4-1 3 0,0 1-9 0,5-2 14 16,-3 0-6-16,-2-3-1 0,2 2-4 16,0 0-2-16,3-1 5 0,-5 3-6 0,2-6 12 15,-2 1 0-15,0 1-5 0,2 2 2 0,0 0-7 16,-2-2 13-16,2-2 0 0,-2 3-17 15,2 0 7-15,3-3 11 0,-7 4-4 0,6-5-5 16,1 4-2-16,1 1-9 0,-6-1 6 16,-2-1 4-16,4-2-5 0,0 3 2 0,-6 4-14 15,6-4 14-15,-2-1-3 0,0 1 16 0,0-2-6 16,-3 2-4-16,6 0-21 0,-3 4 18 16,4-2-6-16,-2-2 9 0,3 3-16 0,-1 0 28 15,-1-2-14-15,3-1 4 0,-6 2 16 0,5 1-21 16,2 0-2-16,-3 0 9 0,-2 1-3 15,5 0 4-15,-5 2-8 0,3 0 7 16,-5 0-1-16,2 0-3 0,-9-4 6 0,5 1-5 16,-3 0 1-16,3 0-1 0,-1-2 1 0,-4-1 2 15,1-2-21-15,1 0 12 0,0-3 8 0,1-1-11 16,-3 1 14-16,4 1-7 0,-1-2-19 0,-3 0 18 16,2 0 4-16,0 3 2 0,3-2 4 15,0-1-7-15,-3 3-4 0,0-1-4 16,1-1 14-16,-3 2 1 0,0-6 0 0,2 3-5 15,-2 0 7-15,0-1-24 0,-2-4 1 16,-3-1 18-16,8 3 1 0,-10-2-17 0,0-1 16 16,3-2-2-16,-3 3 2 0,-2-4 3 15,-1 0 3-15,4 0 0 0,10 6 8 0,-6-5-26 16,-2 2 22-16,6 5-25 0,-4-3 16 16,-3-4 5-16,-2-1-23 0,0 1 20 0,1-2 3 15,-1 0-8-15,-2-1 0 0,0 1 1 0,-1-1-7 16,4 0 5-16,-4 1 1 0,1 2 8 15,3-4-6-15,-4 2 3 0,1 1-2 16,0-3 8-16,5 1 2 0,-6-2-28 0,4 4 15 16,8 4 13-16,-4-4-14 0,0 2 6 0,-3-1-14 15,7 3 1-15,-6-2 9 0,-1 1-13 16,-2-1 17-16,-2-1 1 0,2-2-3 0,-2 1-6 16,0-2 8-16,-2 0-3 0,2 0-2 0,-3 1-7 15,1-1 7-15,2-2 7 0,-3 3-4 16,1-3-1-16,-3 1 4 0,5-2-7 0,-5 0-1 15,3 4 4-15,0-2 6 0,-1-2-7 16,-2 1 1-16,3 1 3 0,-3 0-4 0,3 0 5 16,-3 0 4-16,3 0-5 0,-1 4-11 15,1-5 2-15,2 2 2 0,-3 2 0 0,3 0 16 16,0-1-17-16,-2 1 7 0,2-3-3 0,0 3 2 16,-1-5 10-16,1 4-7 0,-2 1 6 0,2-5-5 15,-3 1 11-15,3 2-14 0,-2-1 6 16,2 0-9-16,-3 2-2 0,3-2 4 0,-5-3-12 15,3 1 23-15,0 1 1 0,-1 1-15 16,1-3-1-16,2 1 2 0,-5 2 4 0,5-1-8 16,-3-1 12-16,1-1-12 0,0 2 2 15,1 1-5-15,1-2 1 0,-4 1 8 0,4-1 1 16,-3-1 0-16,1 0-9 0,-1 0-3 0,-1 0 15 16,1 2-4-16,1-2-10 0,-1 0 20 0,-1 3 0 15,-3-3-7-15,2 1-6 0,0 1 2 0,-2-2 11 16,3 0-11-16,-1 1-2 0,2 0 5 15,-1 0-6-15,-3-1 2 0,0 0 0 0,2 0-6 16,0 0 10-16,-2 1-1 0,3 1 2 16,-3-2-10-16,2 1 1 0,-2-1-9 0,0 0 5 15,0 0 2-15,0 0 1 0,0 0-2 0,0 0 8 16,0 0-11-16,0 0 10 0,0 0-1 16,0 0-8-16,0 0 8 0,0 0 1 15,0 0-16-15,9 0 0 0,-9 0 14 0,25 15-7 16,-6 4 12-16,1-3-13 0,1 3 3 15,2 2 3-15,2-4 7 0,-2 3-9 16,-2 2-6-16,-1-3 14 0,1 2-14 0,-3 0 3 16,1-2 8-16,1 0-3 0,-4 0 2 0,-2-1-13 15,-3-6 6-15,-1-3 0 0,-1 0 7 16,-2-3 7-16,0 0-18 0,-3 0-1 0,1-2 12 16,-3-2-6-16,3 1 7 0,-3 1 5 0,0-1-6 15,3-1-5-15,-3 1-1 0,-2 1 10 16,2-2-17-16,-2 1-1 0,3-2 7 15,-1 2 4-15,0-1-9 0,1 1 11 0,-3-2 5 16,2 3-9-16,0-2 1 0,-2 0 0 16,2-2 0-16,-2 3 4 0,3-3 8 0,-1 1-20 15,-2 2 15-15,0-2-7 0,0-1 3 0,2 1 0 16,-2-1 7-16,3 0-10 0,-3 1-1 16,0 1-4-16,0-2 11 0,2 0 6 0,-2 0-21 15,0 0 10-15,2 0 1 0,-2 0-2 0,2 0 2 16,-2 1-11-16,0-1 13 0,3 3-3 15,-3-3-6-15,0 0-10 0,0 0 21 0,0 0-4 16,0 0-3-16,0 0 13 0,-3-3-15 0,1 3 9 16,4 3 1-16,-2-3-1 0,0 0-10 15,0 0-5-15,-2 0 21 0,2 0-2 0,0 0-15 16,0 0 3-16,0 0-6 0,0 0 9 16,0 0 2-16,0 0-7 0,0 3-3 15,-2-3 8-15,4 0 3 0,0 0-2 0,-4 0 0 16,2 0-7-16,2 0 18 0,-2 0 0 15,0 0-15-15,0 0 6 0,0 0 2 0,0 0 4 16,0 0-2-16,0 0-1 0,0 0-4 0,3 0 9 16,-6 0-3-16,3 0-2 0,0 0 12 15,0 0-4-15,0 0 9 0,0 0-4 0,0 0-12 16,0-2-3-16,0 2 9 0,0 0 4 16,0 0 0-16,0 0-4 0,0 0-12 0,0 0 5 15,0 0 2-15,3 0-5 0,-3-1 7 0,-3-2-5 16,1 2-25-16,0 1-10 0,0 0-40 0,-3 0-65 15,-2-2 14-15,-2 0-306 0,-12-3 42 16,1-13 27-16,-6-8 10 0,4-5 16 0,-6-4 19 16,1-11 9-16</inkml:trace>
  <inkml:trace contextRef="#ctx0" brushRef="#br0" timeOffset="77657.34">6822 10852 261 0,'78'-36'73'0,"-42"18"8"0,-1-5-21 0,-3-1 5 0,-5 2-17 15,1-7 4-15,2 1-38 0,-5 1 17 0,0-3 4 16,-2 1 9-16,-2 1-28 0,-3-2 10 16,-4-1 0-16,0 7-23 0,-12-6 5 0,5 0-4 15,-5 6-2-15,-2 11 34 0,0-7 3 16,-18-22-20-16,4 17 1 0,-2 2-3 0,-7 2 14 15,0-2-29-15,-2 1 1 0,-5 3 2 0,-2-5 15 16,2 7 10-16,-2-1-8 0,-5 0 2 16,1 2-6-16,-1 4 4 0,-2-2-2 0,0-2-2 15,-2 7-33-15,-3 3 1 0,5 3 1 16,-2 3 34-16,18 0-20 0,-9 0 16 0,-44 18-5 16,30-8 1-16,5 4-3 0,0-2-4 15,2 3-22-15,-3-3 29 0,-3 6-27 0,3-1 20 16,1 0-1-16,2 0 0 0,2-1-4 0,3 2 10 15,-3-4-10-15,5 3 0 0,0 0 0 0,5-5-1 16,1 1 10-16,3-3 3 0,5 3-5 0,-5 5-5 16,5-3 6-16,-1 0-10 0,1 6-7 15,0 1 15-15,-3 1-14 0,3 7 7 0,-5-6-1 16,4 0 1-16,6 4 0 0,-6-2 20 0,6 5-1 16,1-7-24-16,1 0-1 0,2 1-1 15,4 5-7-15,0-10 18 0,5 1-21 0,-2-3 1 16,2-5 0-16,0 10-2 0,21 28 27 0,-10-23-2 15,8 2-30-15,-1 0 1 0,7 2 4 16,0-1 4-16,1-4 32 0,1 0-11 0,5 0 8 16,3 0-4-16,4-3-27 0,-1 3-6 0,6-3 39 15,4-2-15-15,-2-1 21 0,0-4-7 16,0-1-26-16,0-4 4 0,-3-6 2 0,5 3-15 16,1-6 30-16,-4-3-37 0,-24 0 21 15,41-18-13-15,-25 6 42 0,-3-7-46 16,-4-4 45-16,0-4-35 0,-5-1 1 0,-2-5 28 15,0-6-8-15,0-2-8 0,0-2-11 0,-5-1 20 16,-2-2-22-16,-2 4 23 0,-3-1-2 0,3 4 0 16,-7-2 8-16,-3 5-28 0,-1 2-23 15,-1 5 7-15,-2 17-44 0,0-4-76 0,-21-21-144 16,8 20-34-16</inkml:trace>
  <inkml:trace contextRef="#ctx0" brushRef="#br0" timeOffset="91266.47">22142 11849 304 0,'0'0'97'0,"0"0"-14"0,0 0-10 15,0 0-10-15,0 0 39 0,-23 0-11 0,23 19-8 16,0-19-6-16,0 0 3 0,0 0-25 15,0 0-4-15,0 0 26 0,0 0-32 0,0 0 1 16,0 0 10-16,0 0-28 0,0 0-17 16,0 0 15-16,0 0 4 0,0 0-18 0,0 0 12 15,0 0-2-15,0 0-2 0,0 0 3 16,0 0-10-16,0 0 25 0,0 0-15 0,7 29-11 16,27-26 0-16,-18-3 3 0,44 9 2 15,-17-5 9-15,12 2-23 0,-7 2 17 0,7 2-25 16,3-1 10-16,1 3 11 0,8 3-11 15,6-1-14-15,3 3 13 0,2-1-8 0,2-1 23 16,-2 0-27-16,5-6 3 0,-3 3 3 16,2-5-25-16,1-1 27 0,-1-6-20 0,-40 0 26 15,15 0-5-15,12 0-11 0,71-20 7 0,-76 8 0 16,2-2 27-16,-4-3-30 0,-9 5 6 16,-2-3-3-16,-6 2 4 0,-3 4-9 0,1-2 20 0,-6 1-13 15,-5 1 21-15,-9 0-4 0,-2 3-27 16,-5 3 12-16,-5 0-1 0,-2-2 13 0,3 4 4 15,-8 0-12-15,3 0 14 0,-4 0-14 0,1-1-26 16,-4 2-6-16,0 0 3 0,0 0-12 16,0 0-13-16,0 0-35 0,0 0-57 15,12 0-93-15,-12 0-84 0,9 6-5 0</inkml:trace>
  <inkml:trace contextRef="#ctx0" brushRef="#br0" timeOffset="92426.78">15987 5438 329 0,'0'0'80'0,"0"0"-25"16,0 0 39-16,0 0-23 0,0 0-16 0,0 0-3 15,0-18-4-15,0 18-7 0,0 0 8 16,0 0-31-16,0 0 14 0,0 0 11 0,0 0-40 16,0 0 22-16,0 0-15 0,0 0-5 0,0 0 15 15,0 0-2-15,0 0-16 0,0 0-6 0,0 0 3 16,0 0 23-16,0 0-1 0,0 0-3 15,0 0 7-15,-2 7-28 0,9 20 19 0,4 3 11 16,-2 2-3-16,0 8-13 0,3 5-2 16,-3-1 30-16,0 8 1 0,3 11-8 15,-3 4 6-15,0 5-5 0,-2 7-18 0,0 2 20 16,0 6-10-16,2 0-25 0,-5 2 9 0,-1 2 16 16,1-3 3-16,1-4-33 0,-1-3 21 15,-1 0 19-15,-1-2-10 0,-2-44 10 0,0 17-29 16,0 3 4-16,0 1 2 0,0-1 8 0,0-4-14 15,0-6 6-15,0-3-10 0,16 31 6 16,-11-46-3-16,-5-16 7 0,0 2-3 0,0 1 0 16,0-5 6-16,0 3-17 0,0-12 7 15,0 12 6-15,0-12-9 0,0 12 0 0,0-12 0 16,0 10 1-16,0-10-104 0,0 0-132 0,0 12-97 16,0-12-2-16,0 0 6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10:45.486"/>
    </inkml:context>
    <inkml:brush xml:id="br0">
      <inkml:brushProperty name="width" value="0.05292" units="cm"/>
      <inkml:brushProperty name="height" value="0.05292" units="cm"/>
      <inkml:brushProperty name="color" value="#00B050"/>
    </inkml:brush>
  </inkml:definitions>
  <inkml:trace contextRef="#ctx0" brushRef="#br0">29544 9338 326 0,'0'0'200'0,"0"0"-16"16,0-20 2-16,0 20-34 0,20-34-12 0,-20 29-14 16,-2 0-25-16,2 3-2 0,-5-3-16 15,5 2-8-15,0 0-19 0,-4 2 5 0,4 3-11 16,-5 2-4-16,5 2-3 0,-4 1 0 0,4 4-10 16,0 19-5-16,0-15-2 0,0 13-2 0,0 8 1 15,0 9 22-15,20 67 1 0,-15-34 5 16,9 12-7-16,-5 13 4 0,2 5 5 15,-2 6 7-15,3 9-20 0,-3 7 19 0,-4 5-5 16,6-3-16-16,-2 1 13 0,-4-1 2 0,4-5-11 16,-9 6 3-16,7-7 7 0,-7-65-2 0,0 31-4 15,0 12 16-15,0 6-8 0,18 114 10 16,-18-112-28-16,5-1 7 0,-5-56 10 0,0 23-15 16,0 10-11-16,0 3 12 0,0 0-14 15,0-2-4-15,0-5-1 0,0-3 7 0,0-5 2 16,11 63-8-16,-6-80-10 0,-5-5 9 0,4-2-2 15,-4-28-4-15,0 7-13 0,0 1 20 0,0-1-12 16,0-5-23-16,0-7-12 0,0-6-6 16,0-13-22-16,5 16-23 0,-5-19-15 0,0-6-28 15,0 0-21-15,0-18 11 0,0 12-96 16,0-9-35-16,0-6-91 0,-18-36 25 16,11 23-69-16,-2 4 25 0,-7-5 47 0,-3-8 29 15</inkml:trace>
  <inkml:trace contextRef="#ctx0" brushRef="#br0" timeOffset="603.73">28092 11415 383 0,'-5'-2'173'0,"1"1"-17"0,4 1-15 16,-5 0-16-16,5 0-13 0,0 0-4 0,0 0-16 15,5 0 6-15,-5-3-7 0,4 3 7 16,8 0-21-16,2 0-3 0,15-2-4 0,-8 2-3 16,4 0-19-16,53-10 3 0,-27 8-8 0,4-1 3 15,4 3 3-15,-4-3-13 0,-20 3-5 16,15 0 4-16,19 0-19 0,7 0 3 0,93 17-7 16,-84-8 2-16,9 2-2 0,-9 2 6 0,5 3 5 15,6 1-5-15,2 2-6 0,1 1 0 16,2 1 0-16,2-2-5 0,3 2-7 0,-1-2 4 15,5-2-6-15,3 1 12 0,1-6-6 16,3-3 14-16,7-5-19 0,0 1 11 0,2-5-7 16,-66 0-3-16,34 0 3 0,13 0 7 0,125-16-5 15,-113 11 0-15,0-3 4 0,-9 2-3 0,-2 5 3 16,-11-2-1-16,-8 3 4 0,-45 0-1 16,15 0-1-16,8 0-1 0,4 0-8 15,62 18 5-15,-78-13 5 0,-2 0-3 0,-3 3-12 0,-9-1 13 16,-6 1-11-16,-1-5 10 0,-4 3 4 15,-10-3-9-15,-3 0 0 0,-4 0 13 16,-1 0-12-16,-3-2 5 0,0-1-17 0,-2 0-11 16,-7 0-23-16,0 0-27 0,0 0 6 0,14-20-175 15,-14 12-138-15,0-3 3 0,-7-11 38 16,-11-8 19-16,1 6 5 0</inkml:trace>
  <inkml:trace contextRef="#ctx0" brushRef="#br0" timeOffset="2487.71">29917 11307 304 0,'0'0'155'0,"0"0"-11"16,0 0-20-16,0 0-16 0,0 0-18 15,0 0-8-15,0 0 4 0,0 0-1 0,0 0-27 16,0 0 3-16,0 0-21 0,0 0 18 16,0 0 6-16,0 0-9 0,0 0-26 0,0 0 18 15,0 0-5-15,0 0-4 0,0 0 11 0,0 0-10 16,0 0-6-16,0 0 17 0,0 0-18 0,0 0 6 16,5 19-5-16,4-17 6 15,-2-2-14-15,2 0 1 0,0 0-6 0,3 0 8 16,-12 0 1-16,9 0-5 0,0 0-11 0,7 0 2 15,-7 0-3-15,5 0 8 0,7 0-11 0,-1 0 16 16,6 0-1-16,24-15 0 0,-25 9 0 16,-2-3-13-16,7 1 12 0,0-2-2 0,-5-1-1 15,5 1 9-15,0 1-15 0,-1-6 0 0,-3 5 6 16,3-3-20-16,1-1 12 0,2 3 1 0,-2-1 6 16,0 0 1-16,0-1-12 0,-5-2-3 15,-2 1 4-15,7 1-13 0,-5-2 6 0,0 0 1 16,0 1 14-16,1-5-13 0,-3 4 16 0,4-2-12 15,3-4 2-15,-12 4-6 0,3-2-3 16,0 3-2-16,1-2 6 0,-1 3 5 0,0 0-11 16,4 1 3-16,-16 3 7 0,3 2-8 0,6-6 7 15,0 0-9-15,-2 0 15 0,5 2-9 16,-3-1-5-16,3-2-3 0,0 0 9 16,8 0-14-16,-8-2 7 0,4-3 3 0,3 2 3 15,-3-2-13-15,-4 1 10 0,4-3 1 0,0 4 0 16,0-4 11-16,-2 3-5 0,-2 0-7 0,0 2 3 15,-1-6 1-15,1 3-5 0,-3 2 15 16,-2-2-12-16,-2 0 7 0,2 1-6 0,-2 1 1 16,0-2 9-16,-3-1 3 0,3 1-13 15,2-1-5-15,-5-2 14 0,3-1 0 0,4-2-12 16,-2-3 13-16,5-1-12 0,-5 1-1 16,-2-3 5-16,9 3 0 0,-5 0-2 0,1-3 10 15,1 1 0-15,-2 4 7 0,-6 1-4 0,4 0 4 16,-2 2-4-16,0 2-7 0,-1-4-9 15,-1 2 9-15,-1 1 11 0,-2 0-5 0,5 6-8 16,-2-6 7-16,1 0-4 0,-1-1-6 16,-3 4 9-16,5-3-10 0,-5 0-9 0,-2 3 18 15,7 0 0-15,-5-2-6 0,2 4 7 16,1-2-10-16,-3 0 1 0,0 1 3 0,0-5-3 16,-2-2 11-16,2 2-10 0,0-1 9 0,-2-1 10 15,-2 0-16-15,4 0 9 0,3-1-8 16,-3-1-9-16,0 1 7 0,-2-1-2 0,2 2 0 15,-5 0 18-15,8-2-16 0,-3 2 12 0,0 1-9 16,-4 1-2-16,9-2-10 0,-7 1 4 0,-3 4 3 16,1 2-9-16,6-7 12 0,-6-1-4 15,-1 3 16-15,1 0-22 0,0 7 5 16,-1-8-2-16,1 6 8 0,2-3-5 0,-3 1-4 0,5-2-2 16,-4 0 6-16,4 2 6 0,-7-2-9 15,3 3-1-15,0-3 9 0,1 12-6 0,-1-3 1 16,-3 1 7-16,1 2 2 0,-3 2-6 0,0 1-3 15,2 0 18-15,-2 2-16 0,2-1-4 16,-2 0 4-16,0-2 5 0,0 4 4 16,0 6-3-16,0 0 12 0,0-10-19 0,0 10 9 15,0-12-4-15,0 12 14 0,0-11-4 0,0 11-9 16,0-10-4-16,0 10 2 0,0-10-10 16,0 10 8-16,0-12-12 0,0 12-2 0,0-10 9 15,0 10-8-15,0-9 13 0,0 9-10 16,0-13 13-16,0 13-2 0,0 0-5 0,0-9 0 15,0 9-11-15,0-11 15 0,0 11 5 0,0 0 1 16,0-12-24-16,0 12 22 0,0 0-7 16,0-10 5-16,-14-5-12 0,14 13 18 0,-2 1-15 15,2-5-8-15,0 5 5 0,-4-1 5 16,4 0 3-16,0 1-3 0,0-2 11 0,0 1-3 16,0 1-11-16,0-2 0 0,-5 0-10 0,5 3-1 15,0 0 10-15,0-3-1 0,0 3-9 16,0 0 7-16,0 0 6 0,0 0 4 0,0 0-12 15,0 0 13-15,0 0-5 0,0 0-15 0,0 0 4 16,0 0-6-16,-5-6-10 0,5 9 2 16,-2-3-23-16,0 1-10 0,-3 4-27 0,3-4-43 15,0 4-43-15,-5-1 16 0,2-1-204 0,1 1-83 16,-1-3 29-16,-2-1 19 0,3 0 26 16,-6 3 38-16,3-3 15 0</inkml:trace>
  <inkml:trace contextRef="#ctx0" brushRef="#br0" timeOffset="4886.29">30142 10673 617 0,'0'0'234'0,"0"0"-23"0,0 0-25 0,0 0-6 16,18 20-21-16,-18-20-18 0,0 0-25 0,0 0 4 15,0 0-28-15,0 0-15 0,0 0-27 0,0 0-45 16,0 0-42-16,0 0-30 0,0 0 8 16,46 27-134-16,-41-27-134 0,4 0-21 0,2-2 17 15,-6-2-12-15</inkml:trace>
  <inkml:trace contextRef="#ctx0" brushRef="#br0" timeOffset="5058.62">30543 10814 510 0,'0'2'270'0,"0"-2"-47"0,0 0-21 16,3 0-21-16,-6 1-3 0,1-1-25 15,0 0-17-15,-3 0-18 0,1 3-11 0,-1-4-31 16,5-1-33-16,-5 1-37 0,5 2-1 0,-4-5-264 15,4-2-122-15,4-3 25 0,1-18 6 16,4 0 11-16</inkml:trace>
  <inkml:trace contextRef="#ctx0" brushRef="#br0" timeOffset="5216.67">30750 10479 474 0,'0'0'238'0,"-3"0"-29"16,1-2-37-16,0 2-15 0,0-4-20 0,-1 1-52 16,-1-2-34-16,4-2-4 0,4 1-114 0,-4-5-146 15,12-19-126-15,6-3 34 0,-2-4-32 0</inkml:trace>
  <inkml:trace contextRef="#ctx0" brushRef="#br0" timeOffset="5380.72">31078 10058 422 0,'0'3'232'0,"0"-3"-47"0,0 2-17 15,-5-1-6-15,5-1-22 0,0 1-27 0,0-1-45 16,0-1-19-16,9-1-5 0,3-2-126 16,17-4-116-16,6-2 17 0,-5-6 12 0,9 4-159 15,-3-2-4-15</inkml:trace>
  <inkml:trace contextRef="#ctx0" brushRef="#br0" timeOffset="5525.2">31646 10375 217 0,'-4'20'269'0,"4"-2"-43"0,-3-4-42 0,1 0-18 16,0-3-37-16,2-11-1 0,0 0-30 16,-9 25 11-16,9-19-31 0,-5-1-82 0,0-4 1 15,1 1 2-15,4-2-2 0,-2-3-348 0,-3-2 14 16,3 2 10-16,-1 2-4 0</inkml:trace>
  <inkml:trace contextRef="#ctx0" brushRef="#br0" timeOffset="5697.42">31298 11004 412 0,'-21'12'290'0,"5"-4"-63"0,2-2-26 0,-2-3-35 0,7-3-12 16,0 3-35-16,4-3-29 0,5 0-35 15,0 0-31-15,0 0-4 0,0 0-140 0,-11 0-148 16,11 0 20-16,-9 0 17 0,-17-24 9 16,10 18 11-16</inkml:trace>
  <inkml:trace contextRef="#ctx0" brushRef="#br0" timeOffset="5834.62">30683 11367 374 0,'-14'6'240'0,"5"-2"-33"0,5-2-31 15,-3-2-19-15,7-2-37 0,0-5-35 16,0 1-20-16,0-3-14 0,11-11-54 0,8-5 3 16,-8-1-182-16,7 1 13 0,-6-2 14 15,2-2-175-15,-5 1 17 0</inkml:trace>
  <inkml:trace contextRef="#ctx0" brushRef="#br0" timeOffset="5971.78">30713 11139 239 0,'-9'3'192'16,"4"-2"-27"-16,5 0-57 0,-4-2-8 0,4 0-13 0,4-2-116 15,17-10-85-15,0-7 9 0,1-2 6 16,8-4 7-16</inkml:trace>
  <inkml:trace contextRef="#ctx0" brushRef="#br0" timeOffset="6093.14">31149 10777 298 0,'0'-6'186'0,"2"-2"-77"15,0-2-13-15,12-17-105 0,7-5-120 16,4 4-188-16</inkml:trace>
  <inkml:trace contextRef="#ctx0" brushRef="#br0" timeOffset="6263.33">31761 10330 224 0,'0'2'237'0,"0"-1"-26"0,0 1-45 0,0-2-45 0,0 0-8 16,5-2-11-16,4-1-7 0,0 1-36 0,21-10-40 16,2-1-2-16,14 1-61 0,-3 2-68 15,1-3-109-15,2 1-108 0,-5 1 2 0</inkml:trace>
  <inkml:trace contextRef="#ctx0" brushRef="#br0" timeOffset="6429.44">32194 10231 242 0,'-4'3'197'0,"-1"-2"-24"0,1 2-18 0,-1-2-21 0,3-1-18 16,-3-1-31-16,5-1-13 0,0-1 4 0,0-4-10 16,0 3-17-16,7-3 6 0,-2 1-5 15,1 0 8-15,6-10-28 0,6 2-13 0,-11 5-10 16,2 0 1-16,-2 5-80 0,-2-3-13 0,-3 0-108 15,0 0-130-15,-2-2 11 0,5 0-2 0</inkml:trace>
  <inkml:trace contextRef="#ctx0" brushRef="#br0" timeOffset="6576">32419 9878 244 0,'-7'3'268'0,"0"-3"-58"0,-4 2-18 0,4-2-29 0,-2 0-24 15,0 0-14-15,4-2-23 0,-6 0-42 16,1-5-63-16,6-11 1 0,-3-1-339 0,7-11 10 16,0 15 8-16</inkml:trace>
  <inkml:trace contextRef="#ctx0" brushRef="#br0" timeOffset="6740.55">32355 9312 247 0,'-23'0'247'0,"0"0"-26"0,7-1-40 16,0-1-19-16,16 2-22 0,-12 0-20 15,1 0-25-15,11 0-46 0,-14 0-5 0,3 0-226 16,11 0 15-16,-35-24 12 0,17 11-166 0,0-5 2 16</inkml:trace>
  <inkml:trace contextRef="#ctx0" brushRef="#br0" timeOffset="6894.85">31447 9278 315 0,'-9'4'209'0,"2"-2"-54"0,-2-2-57 15,4 0-10-15,5-1-115 0,0-1-123 0,0-4-156 16</inkml:trace>
  <inkml:trace contextRef="#ctx0" brushRef="#br0" timeOffset="7166.76">32176 8785 246 0,'-7'0'157'0,"2"-4"-27"0,5-1-215 16</inkml:trace>
  <inkml:trace contextRef="#ctx0" brushRef="#br0" timeOffset="7321.71">32453 8459 272 0,'0'0'176'0,"0"0"-104"16,0 0-43-16,0 0-35 0,0 0-101 0</inkml:trace>
  <inkml:trace contextRef="#ctx0" brushRef="#br0" timeOffset="7713.86">32852 8939 267 0,'-6'2'167'0,"-13"-13"-233"16</inkml:trace>
  <inkml:trace contextRef="#ctx0" brushRef="#br0" timeOffset="8163.71">32327 8716 382 0,'0'0'138'0,"0"21"-20"15,12 19-124-15,-33-27-178 0,-9 1 6 0</inkml:trace>
  <inkml:trace contextRef="#ctx0" brushRef="#br0" timeOffset="9949.23">22486 14185 247 0,'94'27'79'0,"-67"-27"4"0,12 0-30 0,14 0 1 16,4 0-2-16,10 0-3 0,8 0-5 0,90 13-14 15,-64-11 9-15,2 0 19 0,5 2-50 16,2-1 44-16,-52-3-29 0,24 0 3 0,24 0-13 15,8 0 1-15,10 0 7 0,5 0-2 16,139-20-19-16,-126 11 33 0,2-2-23 0,3-3 9 16,-2 1-27-16,-5 1 15 0,2-3 11 15,-7-1-9-15,-4 2 27 0,-12 0-8 0,-4 7-14 16,-15-1 6-16,-1 4-17 0,-14 1 15 0,-48 3-4 16,20 0-19-16,0 0 23 0,3 0-23 15,59 18 0-15,-66-8 62 0,-3-2-7 0,1 1-8 16,-8-3-3-16,-11 1-7 0,1-2 20 15,-11-1-29-15,-3-1-8 0,-8-1 20 0,3 1-20 16,-2-2-2-16,-3 1-55 0,-9-2-44 16,0 0-95-16,0 0-152 0,4-9 9 0,-11 3-27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12:16.953"/>
    </inkml:context>
    <inkml:brush xml:id="br0">
      <inkml:brushProperty name="width" value="0.05292" units="cm"/>
      <inkml:brushProperty name="height" value="0.05292" units="cm"/>
      <inkml:brushProperty name="color" value="#00B050"/>
    </inkml:brush>
  </inkml:definitions>
  <inkml:trace contextRef="#ctx0" brushRef="#br0">3760 2510 244 0,'0'0'52'0,"0"0"-14"0,0 0 20 0,0 0-11 0,21-30-11 16,9 33-1-16,-9-3 11 0,31 15-3 0,-13-6-22 16,3 8 13-16,-6 2-1 0,8 5 3 15,-5 0-8-15,2 7 16 0,5 2-1 0,-5 5-20 16,10 2-2-16,-1 2-5 0,3 3-8 16,-5 2 14-16,9 4-7 0,-4-2-1 0,7 0 12 15,-3-2-27-15,5-1 4 0,-2 4-2 16,1 1 29-16,4-2-24 0,-3 2 10 0,2 3-16 15,-2 3 4-15,2-2 4 0,-2 2-5 0,0 0-3 16,2 1-13-16,-4 1 21 0,-3 1 4 16,0-2 5-16,0 2 8 0,1 1-46 0,-3-1 33 15,-2-2-23-15,2-2 0 0,-3 3 21 0,1 2-1 16,0 0 7-16,0-4 8 0,2 3-17 16,0 0 10-16,0-8-17 0,-3 4-17 0,1 2 21 15,0-5 1-15,-3-1-8 0,5-1 1 16,-4-2 4-16,2 1-3 0,-1 1 5 0,1 0-12 15,2-3 16-15,0-2-11 0,0 2-15 0,0-1 1 16,0-3 23-16,0 0 1 0,-2-1 8 0,4 1-34 16,3-3 29-16,2-2-26 0,-3 2 11 0,3-2-3 15,0-1 12-15,0 0 13 0,0-4-6 16,2 6-6-16,-2-3 2 0,2-6-1 0,-2 4 0 16,3-2 6-16,-1 2 14 0,-2-1-30 15,4 5 4-15,-2-2 5 0,5 2 1 0,-2 4 9 16,4 2-18-16,-5-1 0 0,5 8 7 15,-2-5-17-15,5 5 23 0,-6 2-15 0,-1 0 7 16,-1 0-4-16,5-1-1 0,-2 0-15 16,-5-2 1-16,5 0 3 0,-2 3 32 0,-3-6 0 15,2-1-6-15,1 0-11 0,2-2-9 0,-1 0 16 16,1 0 15-16,-2 0-14 0,2 0 6 0,-3 1-25 16,3-1 19-16,2-3-6 0,-2 4 1 15,2 0-1-15,0 0 0 0,2-1-5 0,-4 4 0 16,-2-4 9-16,-1 5-5 0,-2-4 4 15,0-1 1-15,-4 3-8 0,2-6-22 0,0 9 2 16,4-3 26-16,-8 1-19 0,4-1-1 0,-3 0-6 16,-1 0 26-16,-3 6-18 0,2-8 4 15,-2 4 23-15,2 1-1 0,-2-1 5 0,3 1-12 16,-1 0-10-16,-2 2 3 0,0-1 0 0,2 2-12 16,-4-5 1-16,2 1 2 0,0-1 5 15,0 2 4-15,0 0 17 0,-2-4-4 16,4-1 1-16,-2-1-23 0,0 0 13 0,3-2 9 15,-6 1-18-15,3-1 25 0,3 0-2 0,-3-1-33 16,2-1 5-16,-2 0 19 0,5 0-4 0,-7 3 6 16,6-1-16-16,1 0-1 0,2-2 46 15,2 4-22-15,-2-2 1 0,2 1 0 0,0 3-16 16,3-3 8-16,-5 4-3 0,4-6 0 0,1 3-14 16,-5 2 11-16,-1 0 0 0,1-3-1 15,0 2 2-15,-2-4 19 0,0 0 0 0,1 1-1 16,4-2-5-16,-1-2-15 0,2 1 5 0,-1 0-1 15,1 1-26-15,1 1-11 0,-6-3 3 16,4 0 3-16,-1-2 2 0,0-2 2 0,-2 2 3 16,0-2 29-16,2 4-10 0,-2 1 1 0,2-3-2 15,-2 1 10-15,2 1-2 0,5-2-1 16,-5 1-4-16,3-2-4 0,-1 3-21 0,1 1 23 16,-3 0 1-16,0 1 1 0,3-1-2 0,-5 2 1 15,2-1-7-15,-5 1 3 0,1-2 25 16,0 2-3-16,-3 0-24 0,-2-2 1 0,0 2 0 15,0-3 5-15,2 0 1 0,-1 0 0 0,1-2-9 16,-2 2 0-16,0-3 11 0,5 2 13 16,-3-1-9-16,2 1 2 0,1-4-4 0,0 1-6 15,-1-1 15-15,3 2-2 0,-2-3-1 0,-3 3-2 16,3 0-44-16,-3-3 25 0,0 4-5 16,-1-2 3-16,-4 2 11 0,3-1 2 15,-2 0-2-15,4 3 0 0,-2-3-34 0,-2 1 28 16,0 2 5-16,-3-3-26 0,5 0 18 0,-2 3 9 15,0-3-11-15,4-2 3 0,3 4 8 16,-5-4-2-16,2 1 18 0,0 0-3 0,3-1-17 16,-3 0 0-16,3 0 12 0,-3 0-3 15,1 0 0-15,-1-1 0 0,-2 3-13 0,0-1-2 16,0-1 4-16,-2 1 1 0,0 3 5 16,-1-2 9-16,1-4-2 0,-2-1-2 0,-1 5 1 15,0-3-1-15,1 0-1 0,-1-3-13 16,1 0 1-16,-3 0-2 0,0 1 3 0,-2-1 8 15,2-1 14-15,0-1-19 0,-2 3 2 0,0-1 1 16,0 0-1-16,-5 2 16 0,5 1-18 0,-5-1 15 16,3 3-1-16,-1 1-24 0,-1-2 1 15,-1 4 2-15,-2-1 20 0,2 7 0 0,0-8-1 16,-2 2 0-16,3 1-30 0,-3-1 3 0,2-2 17 16,-2 0 0-16,0-2-5 0,0 4 0 15,2-4-5-15,3 2 6 0,-5-3 0 16,0-3 0-16,0 4-22 0,0-5 3 0,0-1 43 15,2 4-3-15,-2-2-20 0,0-2 2 0,4-1 1 16,-6 2 15-16,4-3-14 0,-2 1-1 0,0 0 0 16,0-1 0-16,-2 4-2 0,0-3-2 0,-1 0 2 15,6-2 0-15,-6 1-27 0,1-1 12 16,0-2 15-16,-3 1-2 0,1-1 3 16,1 0-2-16,1 1 2 0,0-3-19 0,-1-2 5 15,-1 1 22-15,-1-1 1 0,3 2-3 0,-1-1-23 16,-1-1 3-16,-1-2 17 0,-2 1 6 15,-4 3-18-15,-1-6 3 0,1 1-2 0,-3 2 19 16,0-6-21-16,-2 0 2 0,0 6-1 0,-4-6 10 16,1 2 1-16,-4-7 1 0,-2 2 0 0,-5-3-1 15,0-2 19-15,1 0-2 0,-6 0-29 16,3-1-6-16,-2 0 17 0,-1-2 0 0,1 1 0 16,-3 1 9-16,5-1-90 0,0 2 7 0,0-3 114 15,-3-1 19-15,-4 0-5 0,0 0-3 16,0 0-5-16,0 0-24 0,26-18 12 15,-22 14 4-15,1-4-13 0,-1 3-2 0,1 0-12 16,-3 1 12-16,-2 0-15 0,0 3-19 0,0-2 2 16,-4 4-86-16,-1 1-81 0,0 3 18 15,-4 2-184-15,-11 7-15 0</inkml:trace>
  <inkml:trace contextRef="#ctx0" brushRef="#br0" timeOffset="7593.31">851 1950 317 0,'0'0'240'0,"0"0"-33"0,0 0-28 0,0-21-37 0,0 21-16 0,0 0-8 16,-21 0-12-16,21 0-16 0,0 0-20 0,0 0 0 15,0 0 0-15,-18 31-12 0,18-17 1 0,13 37-20 16,-1-9 14-16,-3 9-12 0,5 6-7 16,2 4 3-16,-7 5-11 0,7 0 1 15,-2 5 5-15,2 2-6 0,0 0-12 16,-7-3 4-16,5-1 8 0,-3-11 0 0,3-2-13 16,0-6-4-16,-3-4 8 0,-6-7-2 0,6-5-7 15,-6-4-6-15,-1-9-14 0,1 0 2 0,0-6-30 16,4-2-5-16,-7 0-12 0,3-3 6 0,-5-10-79 15,-9 2-95-15,2-9 18 0,-3-2-185 16,-10-4 26-16,4-6 26 0</inkml:trace>
  <inkml:trace contextRef="#ctx0" brushRef="#br0" timeOffset="8055.2">922 2715 296 0,'4'-16'138'0,"10"-2"-16"0,-3-3-3 16,-1 0-2-16,3-3 1 0,-1-2-17 0,2-2-8 15,-3-1-9-15,3 0-6 0,0-5-7 0,-3 2-8 16,1-1-2-16,-3 3 0 0,-5 0 7 0,5-3-5 15,-9 18-13-15,0-12 8 0,0-4-9 16,0 1-7-16,0 0 12 0,0 1-12 0,0 4 1 16,0 4-2-16,0 3 10 0,0 6-17 15,0 1 0-15,0 11-13 0,0 0 17 0,10-13-11 16,-10 22-10-16,0 10 8 0,2 5-6 0,-2-7-5 16,0 11 14-16,14 46-11 0,-10-23 0 15,8-5-9-15,-8-3 0 0,5 1 5 16,1 4 3-16,-6 3-3 0,3 2-1 0,2-2-1 0,0 2-7 15,-2 1 6-15,3-4-10 0,-6-3 13 16,8 0-7-16,-8-4-1 0,5-1 11 0,5 1-14 16,-7-5 2-16,2-4 0 0,0-1 0 0,-2-6 6 15,-2 0-1-15,-1-10 0 0,1-3-20 16,2-3-7-16,-5-2-30 0,-2 0-11 0,2-3-35 16,1 2 9-16,-1-1-100 0,-2-1-140 0,5 1 23 15,-5 1-71-15,0-8 11 0,0 0 30 16</inkml:trace>
  <inkml:trace contextRef="#ctx0" brushRef="#br0" timeOffset="9233.92">4366 532 408 0,'4'-2'104'0,"-6"2"-13"0,7-3 10 0,2-1-8 15,-3 1-6-15,5-2-9 0,10-5-5 16,-3-2-10-16,-3 0-19 0,4-3 24 0,3 0-28 16,-6 0 17-16,-3-1 3 0,-1 7-3 15,1-3-9-15,-6 3 21 0,1-3-9 0,-1 3 1 16,-3 1 3-16,3-1 13 0,-3 3-5 15,1-1-1-15,1 2-7 0,-4-1-10 16,2 3 2-16,-2 0-12 0,0 0-3 0,0 1-11 16,0 2 0-16,0 0-8 0,5 17 6 15,-3-7-4-15,1 19-1 0,-3 2-4 0,2 1 4 16,0 1-6-16,-2 4-3 0,2 1-1 0,1 1-13 16,-1-1 8-16,0-2 11 0,3-1-12 0,-3 1 1 15,3-10-1-15,-1 4-6 0,-1-4 7 16,1-6-17-16,-1-2-10 0,-3-5-4 0,2-1-20 15,2-2-21-15,-4 0 7 0,3-4-46 16,-1 0-51-16,3 1-25 0,-3-5-84 0,0 1 18 16,-2-3-157-16,0 0 34 0</inkml:trace>
  <inkml:trace contextRef="#ctx0" brushRef="#br0" timeOffset="9796.35">4010 288 242 0,'5'4'141'0,"-5"1"-24"0,2 1-7 16,3 3 18-16,-5 0-2 0,11 21-33 0,-4 4 13 0,2 1-16 15,-2 4-14-15,5 4-15 0,-1-3-11 16,3 2 21-16,0 5-33 0,-1-1 5 0,1 2 18 15,-5 0-2-15,10-6-4 0,-8-2-1 16,-2 2-13-16,1-3-7 0,3-7-12 0,-6-5 12 16,2-1-8-16,-2-12 2 0,-2 2 0 15,-1-5-6-15,-1-2 1 0,-3-3-3 0,4 0 1 16,-1-3-2-16,-1 0-35 0,-2 3-2 0,4-5-4 16,-4 4 2-16,3-2-123 0,-3-1-65 15,2 0 15-15,0 3-193 0,-2-5 25 0,0 0 9 16</inkml:trace>
  <inkml:trace contextRef="#ctx0" brushRef="#br0" timeOffset="11523.09">447 6844 249 0,'0'0'166'0,"0"0"4"0,0 0-28 0,5 21-11 15,-1 3-17-15,3 9-2 0,7 3-14 0,0 6 2 16,-3 4-11-16,7 11-5 0,-2 5-6 16,0-1-14-16,3 7 9 0,-3 5-10 0,0 3-3 15,-2-2-2-15,2 3-18 0,-7-2 8 16,5 0-8-16,-3-6-12 0,-2-5 7 0,-4-5-5 16,4-11 6-16,-7-9-11 0,-2-6 7 0,5-2 10 15,4-10-9-15,-9-9 8 0,5-2 7 0,-5-6 25 16,4-3-22-16,-4-1 9 0,5-22-5 15,-3-1-24-15,-2-16-1 0,5-7 6 16,-5-7-1-16,9-10-15 0,2-1-3 0,-1 1 1 16,-1-1-1-16,7 7-7 0,-2 10-4 0,6 7 5 15,-6 12-8-15,2 14 4 0,0 2-12 16,2 9 5-16,-6 3 4 0,15 24-13 0,-11 2 7 16,-2 2 7-16,2 5 3 0,0 0-18 15,-2 3 5-15,2 6 9 0,-7-3-2 16,5-1-9-16,-9-3 6 0,6 3 3 0,-6-7-1 15,2-4-7-15,-1-8 5 0,-3-5 7 16,1-2 11-16,1-3 10 0,-1-3 13 0,1-5 16 16,-5-1-18-16,-5-22 14 0,5 1-18 15,0 4 10-15,0-12-9 0,0-11-3 0,-18-51-17 16,14 38 9-16,-3-5-4 0,2-3-7 0,0 0 4 16,-1 5-11-16,-4 14 6 0,6-2-4 0,-5 0-4 15,2 11-1-15,2 6 5 0,-4 3 6 16,4 7 3-16,5-1-11 0,0 18-7 0,0 0 7 15,0-10 5-15,0 10-15 0,-9-6-1 16,9 14 12-16,0 0-20 0,5-6 6 0,-5 14-14 16,4 0-4-16,1-8-19 0,0 0-14 0,-1 4-24 15,-4-5-27-15,2 4 8 0,1-11-130 16,-3 0-154-16,-9 1-8 0,-1-13 48 0,-1 5-11 16,-12-8 28-16,7-2 19 0</inkml:trace>
  <inkml:trace contextRef="#ctx0" brushRef="#br0" timeOffset="12863.35">8743 133 448 0,'0'0'175'0,"0"0"-24"16,0 0-37-16,0 0-20 0,-18 26 2 0,11 1-9 16,0 4-8-16,-2 7-2 0,2 1-5 15,3 1-6-15,1 3-11 0,-1 5-15 0,1 5 12 16,1-1-15-16,2-25 0 0,0 15 2 0,0 6 0 15,0 4-5-15,0 4-14 0,0 1 11 16,21 51-12-16,-19-60 3 0,7-2 4 0,-2-7 4 16,-2-4 10-16,-1-7-3 0,-2-7 6 0,3-8 2 15,0-5 5-15,-1-5-7 0,1-5-1 16,2-4-13-16,6-13-2 0,1-8-2 0,5-5 0 16,-10-6 0-16,5-1-2 0,2 0-7 15,-5-2-1-15,0-2 1 0,3 4-7 0,-2 0 9 16,-1-2-14-16,1 9 7 0,-3 4-7 0,-2 4-6 15,-3 5 0-15,1 7-1 0,4 9 7 0,-2 0 5 16,2 3-9-16,-9 0-6 0,0 0 4 16,39 20 6-16,-21-2 0 0,3 1-6 15,2 1 0-15,-5 8 7 0,3-5 1 0,0-2-8 16,-3-2 4-16,-2-1-7 0,0 1 5 0,0-4 12 16,-4-4-14-16,-1-2 1 0,-4-1 7 0,2-4-1 15,3-4 12-15,-3 1 3 0,-9-1 4 16,0 0 10-16,41-18 9 0,-20 2 11 0,-1 1 4 15,-1-12-9-15,-1-3-9 0,0-5-3 0,-4-1-3 16,0-4-6-16,0-2-5 0,-3 3 8 16,-4-7-8-16,-2 1-11 0,-1 0 2 0,3 6 8 15,-5 2-1-15,-2 22-4 0,0-8 3 0,0 2-5 16,0 3-14-16,0 3 4 0,0 2 4 16,0 4 3-16,0 9-19 0,0-11 8 0,0 11-6 15,0 0 8-15,0-10-12 0,0 10-6 16,0 0-12-16,0 0-15 0,0 0-9 0,-9-12-34 15,9 12-18-15,0 0-26 0,5 3 13 0,-5-3-82 16,2 1-92-16,-2-2 24 0,2-4-142 16,-2-1 32-16,0 0-17 0,0-1-8 0</inkml:trace>
  <inkml:trace contextRef="#ctx0" brushRef="#br0" timeOffset="14779.38">323 10517 403 0,'0'0'189'15,"0"0"-50"-15,-34-29 4 0,13 36-17 0,0 8-20 16,-8 5-13-16,-6 5 7 0,5 2-29 0,1 3-23 16,-1 0 15-16,5-3-21 0,9 0-13 15,-3-6 14-15,15 3-17 0,-3 0-11 0,11-3 9 16,-1-3 13-16,10 6-29 0,3-5 3 15,3 5-13-15,6-3-10 0,5 3 18 0,0-7 3 16,11 2-8-16,2 2-14 0,-1 1 15 16,1 1-15-16,-1-2 26 0,-3 4-15 0,0 1 13 15,2-4 10-15,-7-2-32 0,-4 4 30 0,0-5-20 16,0 0 10-16,-10 1-12 0,-1 3 8 16,-3-2 16-16,-7-2-13 0,0 5 26 0,-9-12 3 15,0 6 4-15,0 4 9 0,-18 28-13 0,2-23 5 16,-3 3-7-16,-1-2 2 0,-1-1-7 0,-4-3 7 15,-5-1-12-15,0-4 10 0,0-1-13 0,1-6 8 16,-6 1 5-16,1-2-11 0,9-4-10 16,-5-1 1-16,5-4-14 0,8-2-2 15,-1 0-17-15,18 0-25 0,-9 0-33 0,9 0 7 16,-7-24-43-16,16 9-66 0,3-2-149 0,4-8-3 16,-2-7 10-16,6 2 0 0</inkml:trace>
  <inkml:trace contextRef="#ctx0" brushRef="#br0" timeOffset="14990.68">656 11069 675 0,'-5'-3'207'0,"5"3"-31"0,-5-2-14 0,5 2-25 0,-4-3 2 15,-1 0-22-15,5-2-15 0,-2 4-19 0,0-6-11 16,-5 4-31-16,7-3-53 0,-5 3 2 16,1-6-113-16,-1-3-162 0,5-3 20 0,-5-12 19 15,-6 4 12-15</inkml:trace>
  <inkml:trace contextRef="#ctx0" brushRef="#br0" timeOffset="15222.98">812 10736 544 0,'9'36'162'16,"7"8"-1"-16,-2-1-30 0,-1 5 3 0,-1 0-39 16,8 7 10-16,1-4-16 0,-3 2-7 15,3-6-23-15,2-1 12 0,-2-3 3 0,-5-4-16 16,4-11-19-16,-6 4 2 0,0-11-16 15,-3 0-14-15,-2-6-2 0,3-5-9 0,-8-7-45 16,-4-3 7-16,0 0-78 0,14-28-46 16,-23 4-149-16,9 7-22 0,-21-34 12 0</inkml:trace>
  <inkml:trace contextRef="#ctx0" brushRef="#br0" timeOffset="15438.27">702 10673 301 0,'9'-13'160'0,"7"-2"-22"16,-3-6-5-16,8-4-34 0,4-4-4 0,5 1-5 15,5-6-24-15,-1-1-18 0,3 0 22 16,-3 3-12-16,5 0-21 0,-9 8 10 0,0 7 1 16,-10 0-20-16,1 6-20 0,-3 5-1 0,-6 2-29 15,-12 4-6-15,0 0 8 0,13 0-42 16,4 38 11-16,-17-6-33 0,0-14-45 0,-21 39-87 15,0-18-91-15</inkml:trace>
  <inkml:trace contextRef="#ctx0" brushRef="#br0" timeOffset="15616.86">919 10982 217 0,'7'-2'125'0,"2"-3"-19"0,7-7 13 0,3-5 6 15,11-7-25-15,-5-4-27 0,0 2-9 16,0-1-6-16,5-3-3 0,-5 5-12 0,1 1 13 15,1 1-17-15,1 1-4 0,-6 4-29 16,-1 3-17-16,-5 6-38 0,-2 3 3 0,-14 6-18 16,0 0-43-16,14 0-73 0,-14 0-77 15,7 18 1-15</inkml:trace>
  <inkml:trace contextRef="#ctx0" brushRef="#br0" timeOffset="15775.77">1174 11383 304 0,'0'11'160'15,"2"-2"-51"-15,3-5 42 0,-1-2-20 0,6-2-48 16,3-2 21-16,19-9-35 0,-4-5 2 16,2-5 17-16,2-2-24 0,-2 1-35 0,4-3 9 15,0 1-22-15,-4-2-4 0,7 4-74 16,-7-2-135-16,0-6 15 0,-8 0 12 16,-10-6-144-16</inkml:trace>
  <inkml:trace contextRef="#ctx0" brushRef="#br0" timeOffset="18042.47">13866 291 325 0,'0'0'209'0,"0"0"-31"0,0 0-16 0,0 0-25 0,0-21-16 16,0 21-11-16,-7-27-12 0,2 22-14 15,1 4-4-15,-1 1-12 0,-2 0-2 0,1 0-10 16,-4 3-7-16,1 0 1 0,0 1 0 15,0-1-17-15,-16 11 4 0,-3-1-10 0,3 1 2 16,0 0-2-16,-3 3 0 0,3 0-8 0,0-1-7 16,6 2 6-16,-8-3-3 0,6 1 3 15,-2 0-4-15,0 3-3 0,3-4-2 0,-1-2-3 16,10-2-1-16,-1 1-4 0,5-5 1 0,3-1-2 16,-1 0 9-16,-2-1-16 0,7 1-1 15,-2-2 0-15,2 2 18 0,0-6-21 0,0 0 9 16,0 0 5-16,16 20-7 0,5-8-5 15,-1-2 3-15,-4-1 5 0,10-3-20 0,-4 0 21 16,4 0 0-16,-6-4 2 0,-1-1-2 16,-1 2 5-16,14 0-3 0,-11-2-15 0,2-1 24 15,-23 0-20-15,16 0 13 0,0 0-7 0,0 0-10 16,-5 0 23-16,-2 0-11 0,-9 0-8 16,14 0 10-16,7 14-1 0,-17-8 1 0,1 0-1 15,-3 0 14-15,1 3-16 0,-6 1 8 16,1 1 5-16,2-1 5 0,-21 24-3 0,3-16 1 15,0 1-9-15,2-3 9 0,-5-1-11 0,-2-4 8 16,-2 1-14-16,0 0 21 0,2-5-3 16,4-2-7-16,-8-2 2 0,6 3-1 0,3-5-2 15,2 1-2-15,2-1 4 0,3-1-27 0,1 0-4 16,1 2-2-16,9-2 2 0,0 0-84 16,0 0-41-16,0 0-53 0,-16-17 18 15,16 10-213-15,5-4 8 0,2-11 3 0</inkml:trace>
  <inkml:trace contextRef="#ctx0" brushRef="#br0" timeOffset="18320.97">14249 216 226 0,'4'0'204'0,"1"0"-24"0,0 1-28 0,-3 1-13 0,0 2-15 16,-2 4-3-16,3-2-2 0,-1 6-18 0,-2 0 1 16,0 4 0-16,0 10-10 0,0 5-24 15,0 4-5-15,-23 41 9 0,18-37-18 0,-2-3-6 16,5 0-4-16,-2-8-9 0,1 2 3 0,-1-10-17 16,1-2-14-16,3-2-22 0,-2-4-14 15,2-12 3-15,0 10-59 0,0-10-14 16,0 11-58-16,0-11-81 0,0 0 20 0,5 9-156 15,-3-12-14-15</inkml:trace>
  <inkml:trace contextRef="#ctx0" brushRef="#br0" timeOffset="18539.97">14258 451 317 0,'0'-5'319'0,"0"0"-54"0,-2 1-13 15,2 0-34-15,0 0-22 0,0 0-25 0,0 1-4 16,2-1-30-16,-2-1-12 0,5-1-21 0,-1-1-8 15,17-12-10-15,2 2-10 0,4-3-2 16,1 0-10-16,6 1-7 0,-2-1-13 0,3-1-17 16,-3 4-12-16,0 1-17 15,0 2-22-15,-4 1-9 0,-3 2-27 0,0 4-22 16,-9 1-5-16,-2 3 5 0,-14 3-50 0,0 0-18 16,0 0-45-16,11 0-71 0,-4 18 19 0,-9-9-136 15,-10 10 8-15,-4 1-2 0</inkml:trace>
  <inkml:trace contextRef="#ctx0" brushRef="#br0" timeOffset="18918.82">14423 590 340 0,'2'0'172'0,"3"0"-30"0,0-1-3 16,4-2-36-16,-2 0 9 0,13-10-18 15,-1 3-5-15,-1 0-12 0,-4 4-18 0,-3 2-25 16,-2-1 0-16,1 2-4 0,-1 1-41 15,0 2-20-15,-5 0 2 0,-4 0 1 0,0 0-21 16,0 0-13-16,14 23-10 0,-16-14-2 0,2 3-39 16,0 4-27-16,-18 31-12 0,4-20 8 15,-2 7 49-15,2-3 89 16,0 1 23-16,3-2 27 0,-1-3 19 0,-1 0 11 0,-1-3-8 16,2 1 18-16,3 1 13 0,2-11-21 15,0-5-19-15,5-1 18 0,-5-2-12 0,5-2 29 16,2 1 10-16,0-6-3 0,0 0-5 0,14 3-7 15,-7-3-15-15,18-12-10 0,7-7 15 0,-2-1-13 16,4 0-12-16,1-2-7 0,-3 3 3 0,7 1-6 16,0 0-9-16,-5 1 10 0,-2 1-27 15,0 4 1-15,-2 0-22 0,-9 3-8 0,-5 0-4 16,-5 9-16-16,-2-2-14 0,-9 2 3 0,0 0-123 16,0 5-145-16,-4-2 22 0,-5-3-69 15,-1 0-15-15</inkml:trace>
  <inkml:trace contextRef="#ctx0" brushRef="#br0" timeOffset="20690.84">541 16120 406 0,'0'0'201'0,"0"-25"-28"16,7-20-13-16,-9 25-21 0,-3-1 8 0,0 3-19 16,1-1-21-16,-5-6-7 0,9 25-13 0,0-14 3 15,0-4-9-15,-16-24-1 0,6 12-10 0,6-3 0 16,4-1-2-16,-5-5-5 15,-2-2 10-15,7-5-21 0,-9-11 2 0,5-3 4 16,-3-10-10-16,-7-5 5 0,5-4-13 16,-3-2-3-16,3-3-3 0,-5-5-7 0,-6 3 3 15,11 5 9-15,-3 3-14 0,3 10 6 0,4 13-5 16,5 10-8-16,-4 8 5 0,4 8-16 0,0 19 10 16,0-5-15-16,18-12 10 0,-2 19-15 0,9 13-2 15,3 11 4-15,4 1-5 0,7 20 15 16,-9 7-12-16,16 14 9 0,-7 6 0 15,4 5-5-15,-6 11-5 0,2 5 3 0,2 11-6 16,-2-5 8-16,-4 1-7 0,-1-1 7 0,-2-7-2 16,2-11-4-16,-6-8 10 0,-1-1-1 15,-1-10-3-15,-8-9 2 0,0-8-2 0,-2-7-6 16,-6-6-1-16,1-9 9 0,-2-3-5 16,0-2-8-16,-6-2 0 0,-3-5-30 0,0-8-18 0,-3-4 5 15,-1-7-138-15,-10-12-121 0,0 5 21 16,-11-14-102-16,-2 3 29 0,-8-4 15 15,1 8 35-15</inkml:trace>
  <inkml:trace contextRef="#ctx0" brushRef="#br0" timeOffset="20867.03">546 15750 400 0,'-5'-4'198'0,"0"5"-40"0,-4-4-18 16,14 2-10-16,-1-4-8 0,6 0-28 0,1 1-4 15,7-6-4-15,10-4-6 0,4-8-10 16,5-2-17-16,2-5-26 0,7-1-8 0,6-1-2 16,-6 1-205-16,-5-7 14 15,-6-2-181-15,-19 4 9 0,-7 5-3 0</inkml:trace>
  <inkml:trace contextRef="#ctx0" brushRef="#br0" timeOffset="22900.9">19337 229 220 0,'0'0'193'0,"0"0"-46"0,0 0-3 0,0 0 3 16,21 0-17-16,-21 0-16 0,0 0-14 0,0 0 1 16,0 0-37-16,0 0-2 0,0 0 6 15,0 0-14-15,0 20 0 0,0-20-11 0,0 0-12 16,14 58 11-16,-19-39-1 0,-4 2-7 0,0 0-1 15,4-1 7-15,0-5-9 0,-4 4-7 16,5 0-7-16,-1-5 10 0,-2-2-1 16,3-1-3-16,1-2 2 0,1-3-1 0,0 1-1 15,-1-1 2-15,1-1-8 0,0 4 3 0,-3-2 1 16,3 1-11-16,-3-2 2 0,3 3 6 0,0 1-5 16,-3-1 3-16,-2 14-7 0,3-6 1 15,-1-3-4-15,1 0 8 0,-1-4 9 0,3-2-4 16,2-2-1-16,-3 2 6 0,1-3 15 0,0 1 13 15,0-1 3-15,2-1 11 0,0-3 1 16,0 1-8-16,0-2-5 0,0 0-2 0,0 0-4 16,0-15-13-16,0 7 1 0,0-4-4 15,4-20 7-15,-4 18-12 0,0-14 0 0,14-38-6 16,-7 24-11-16,2 0 3 0,2-3 6 0,1-1-6 16,-1-1 4-16,-1 1-15 0,3 5 0 15,-1-1-7-15,-1 4 12 0,-2 4-9 0,1 5-2 16,-1 6-5-16,-2 8 1 0,-1 9 5 0,1 5-9 15,-7 1 12-15,0 0-12 0,26 30 11 16,-22-5-2-16,8 5-1 0,-5 3 4 0,4 6-6 16,-2 3-1-16,0-2 2 0,0 4 14 15,3 1-14-15,-1-2 1 0,1 5 2 0,-3-5 3 16,3-4-4-16,-1-3 4 0,-2 0 1 0,3-6 4 16,-3-3-8-16,0-4 6 0,-2-2 5 0,0-5-4 15,-3-2-4-15,1-3-5 0,-3-5 4 16,3-2-21-16,-5-2-6 0,2-2-9 0,-2 0-16 15,0-7 0-15,-5 1-22 0,1-2-32 16,-1 1 9-16,-11-11-32 0,0 0 2 0,0-1-18 16,-2 2-8-16,-1 1 4 0,3 1 7 15,0 0 17-15,5 4 9 0,-3 2 13 0,3 2 6 16,-10-1 13-16,3 2 10 0,4 2 24 16,0-2 21-16</inkml:trace>
  <inkml:trace contextRef="#ctx0" brushRef="#br0" timeOffset="23032.06">19378 548 1093 0,'-25'-3'20'0,"16"2"-3"0,4-1 19 0,-1 1 16 16,1 1 8-16,0-1 2 0,3 0-15 0,-5-2 4 15,3 2-1-15,1-1-8 0,3 1-5 16,-2 1 20-16,2 0-11 0,0 0 1 0,0 0-6 16,16-9-10-16,-7 6 2 0,0 1-6 0,3-1 8 15,-1 2-17-15,17-4-10 16,-1 4-7-16,-13 1-20 0,5 0 1 0,-3 0-93 16,2 0-137-16,-2 0 20 0,-2 0-152 0,4 0 7 15</inkml:trace>
  <inkml:trace contextRef="#ctx0" brushRef="#br0" timeOffset="33903.58">8477 1743 251 0,'76'-54'40'0,"-37"41"5"0,7-2-14 0,0 0-12 0,2 2 8 16,0-4 14-16,2-1-34 0,3 2 22 15,0-5 5-15,0 7-19 0,2-2 20 0,2 1-39 16,-2-2-2-16,5-2 16 0,-1-1-2 0,3 1 8 16,0-2-14-16,5 2 8 0,-6-6-10 0,4 3 3 15,-3 1-14-15,0 0 18 0,-3 0-11 16,1 2 12-16,-5-1-11 0,-5 3 13 0,-2 0-23 15,-2 2 5-15,-4-1 8 0,-6 5 3 16,3-1-12-16,-9-3 25 0,-5 9-15 0,-6 3-1 16,-3-2 25-16,-7 4 1 0,2-2-26 15,-4 0 28-15,2 3 10 0,-4-5-38 0,-1 4 9 16,-1-2-15-16,-1 3-20 0,-2 0-32 0,0 0-61 16,0 0-166-16</inkml:trace>
  <inkml:trace contextRef="#ctx0" brushRef="#br0" timeOffset="34335.16">9278 1574 247 0,'59'-31'35'0,"-2"-3"8"16,3 3 0-16,-3-2-8 0,3 0-22 0,2-1 20 16,-5 2-24-16,-2 1 6 0,-2 2 19 15,-3-1-4-15,-4 5-11 0,-4 3-11 0,-3 2-12 16,-5-1 7-16,-2 9 2 0,-4-4-17 0,-5 1 16 15,-5 4-41-15,-4 4-47 0,-10-3-133 16</inkml:trace>
  <inkml:trace contextRef="#ctx0" brushRef="#br0" timeOffset="36212.25">8289 3295 246 0,'97'-90'47'0,"-49"44"-18"0,2 2 3 0,-2-4-10 15,5-1 6-15,0 4-5 0,0-2 5 0,2 2-16 16,-3-1-2-16,3 4 16 0,-4-4-12 0,2 1-11 15,-1-2 31-15,1 7-24 0,-3-4-6 16,1-2-12-16,-1 1 25 0,1-1-23 0,-1 2 31 16,3-1-16-16,-5 2 7 0,7 1-14 0,-2 2 9 15,0 1 9-15,-1 1-21 0,1 2-9 16,-2 2 16-16,-3 1-8 0,2 3 1 0,-2 0 15 16,0 3-2-16,-4-1-22 0,2 2 27 0,0-1-15 15,-3 2 1-15,-1-1-8 0,-1 2 14 16,2 0 5-16,-1 0 0 0,-1-1-26 0,0-1 30 15,-2 0-20-15,-2 1 5 0,2-2-2 0,-2-2-9 16,2 2 16-16,-5-3-4 0,0 0-18 16,-2-2 3-16,3 4 10 0,-3-5-12 0,0 1 22 15,-2 3-11-15,0-5 8 0,-5 8-5 16,2 0-1-16,-1 1 7 0,1-5-13 0,3 3 14 16,-2 2-9-16,-1 2-2 0,1-1-3 0,-1 0 10 15,3-3-14-15,-7 3 9 0,7-6-2 16,-1 5-5-16,1 1 20 0,0-2 0 0,-2 1-10 15,-6 5 15-15,8-2-32 0,-2-2 33 16,-3 3-16-16,-2 6-14 0,0 1 28 0,-2-2-21 16,-1 1 8-16,-1 2-10 0,-3-1 19 0,-3 3-19 15,-1 3-5-15,-3 2-4 0,0 1 12 0,-2-1 6 16,0 1-5-16,0 0-3 0,-5 0 8 16,5 2 7-16,-2 0-5 0,-3 0 6 0,0-4-4 15,0 4 28-15,3-2-32 0,-5 1 4 0,2 2 12 16,1-2-13-16,-3-1 23 0,0 5-41 15,0 0-6-15,0 0-6 0,0 0-17 0,0 0-18 16,0 0-35-16,0 0-117 0</inkml:trace>
  <inkml:trace contextRef="#ctx0" brushRef="#br0" timeOffset="103120.18">14384 6296 272 0,'76'72'93'0,"-33"-33"28"15,-1 1-50-15,4 1 23 0,2 2-38 16,0 1-7-16,0 0-6 0,-2-7-4 0,0 3-4 16,-3-1 7-16,-1-8 5 0,-3 1-7 15,-7-2 3-15,-3-2-15 0,1-1 3 0,-2-2-3 16,-8-5-3-16,1-2 0 0,-5-6-9 0,2 3 0 15,-8-3-3-15,-6-2-2 0,1-2-1 0,-1-4-29 16,-4-2-2-16,0 4-24 0,0-5 37 16,0-1-54-16,0 0-9 0,-9 3-62 0,5-1-103 15,-3-7 8-15</inkml:trace>
  <inkml:trace contextRef="#ctx0" brushRef="#br0" timeOffset="103474.73">14831 6007 296 0,'-4'-8'188'0,"1"4"-40"0,1 0-6 16,0-1-45-16,2 5-9 0,0 3-10 0,-2 0-4 15,2 0-10-15,0 2 19 0,2 4-34 16,-2 20-18-16,0-12 26 0,0 10-9 0,0 10-3 16,0 8 5-16,0 2-34 0,0 5 19 0,0 5-7 15,0 3-11-15,0 4 20 0,-12 66-15 16,8-65-6-16,1 4-11 0,-3-2 34 0,1-2-7 16,3-1-24-16,-3-3 3 0,3-4-17 15,0-4 13-15,-3-2 2 0,3-3-20 0,-1-2 8 16,1-4-26-16,-2-9 14 0,1-3-11 15,1-8 3-15,2-22 1 0,0 16-20 0,0-3-18 16,0-3-48-16,0-10-38 0,0 14-77 0,0-14-111 16,-12 16 27-16</inkml:trace>
  <inkml:trace contextRef="#ctx0" brushRef="#br0" timeOffset="103919.94">14235 2320 212 0,'25'9'95'15,"1"3"-19"-15,3 6-11 0,10 1 0 0,-7 4-27 16,3 2-3-16,2 4-1 0,4 5-3 0,0-2-9 16,0 5 4-16,3 0 17 0,-1-1 2 15,3 6-5-15,-2-1-25 0,2-1 1 0,0 0 2 16,-5-1-38-16,0-2 2 0,-4 0-4 16,-3 2-6-16,-4-6 4 0,0 1-4 0,-7-5 4 15,-3 2-39-15,-6-5-59 0,-9-10-125 16</inkml:trace>
  <inkml:trace contextRef="#ctx0" brushRef="#br0" timeOffset="104167.02">14918 2369 275 0,'-2'5'92'0,"-2"2"0"0,-1 19-38 16,-4 10 1-16,-5 7 20 0,3 2 4 16,-1 3-29-16,1 6-6 0,-3 6-5 0,0 1-3 15,5 0-6-15,-3 0 6 0,1 0-15 0,0 3 18 16,1-1 4-16,6 1-11 0,-1-3-13 16,3-6-42-16,2-29-12 0,0 11-22 15,0 5-34-15,0-8-125 0,25 34 10 0</inkml:trace>
  <inkml:trace contextRef="#ctx0" brushRef="#br0" timeOffset="104625.18">18048 2380 219 0,'26'15'112'0,"3"1"-1"0,4 3-6 16,3 1-12-16,-1-3-40 0,1 5 1 0,6 1 17 15,1 3-11-15,3-1-8 0,2 1-4 16,0 1-5-16,5 1-6 0,0 0-2 0,2-1-6 15,-2 0 2-15,-5-1-4 0,0 0-3 16,-4-3-10-16,-3-5 0 0,-5 0-1 16,1 1-35-16,-5-4 8 0,-2-1-6 0,-9-2-17 15,-8-5-17-15,-1-5-87 0,-5-1-152 0,0-1 5 16</inkml:trace>
  <inkml:trace contextRef="#ctx0" brushRef="#br0" timeOffset="104944.88">19078 1965 334 0,'-5'6'108'0,"1"-1"0"0,-8 16-13 16,-6 2-1-16,2 9-11 0,-2 3-16 0,2 5 3 16,-3 3-16-16,-1 7 5 0,-3 6 7 0,0 4-11 15,0 5-4-15,-2 3-14 0,-3 1-15 16,5 5 26-16,0-3-15 0,0 0-22 0,3-1 27 16,6 1-3-16,0-8-4 0,3 0-2 0,-3 1-42 15,2-13-46-15,3 0 16 0,0 0-36 16,2-6-8-16,-2-5-92 0,2-11-147 0,3-10 5 15</inkml:trace>
  <inkml:trace contextRef="#ctx0" brushRef="#br0" timeOffset="107334.56">19475 6383 282 0,'27'0'92'0,"24"-27"18"0,-28 36-14 15,4 4 8-15,1 7-18 0,-1 2-11 0,-2 7-8 16,3 7 9-16,-1 2-11 0,3 6-3 0,5 5 8 16,-3 4-21-16,-2 1-3 0,4-1-29 0,-4 6 31 15,4 1-9-15,-2-2-15 0,-2-4 32 16,2-1-39-16,3-2 15 0,-6-1-15 0,1-7 5 15,0-3 8-15,2-1-8 0,-2-5-1 0,-9-2-23 16,1-2 15-16,4 0 7 0,-6-5-3 16,1-2 7-16,-5-5-11 0,5-2 6 0,-5-1-15 15,-7-4 21-15,0-2-23 0,-2-2 9 16,0 2 9-16,2-8-13 0,-7 4-6 0,3 1 11 16,-1-5-5-16,-1 2 6 0,1 2-12 0,-4-2 6 15,0 0-15-15,3 0 1 0,-3-3 1 16,0 0-30-16,0 0 4 0,0 0-53 0,0 0-57 15,-14 12-81-15,7-14-119 0,2-3 22 0,-4-2 18 16</inkml:trace>
  <inkml:trace contextRef="#ctx0" brushRef="#br0" timeOffset="107848.2">20344 6317 212 0,'-2'-6'128'0,"-1"1"-12"16,1 1-62-16,2-5 27 0,-2 6-12 15,2-1-17-15,-3 0 24 0,1 3-13 0,0-1-4 16,-1 1-40-16,-1 1-3 0,-1 1 1 0,3 1 29 16,-3 1-3-16,1 4-4 0,-1 1 28 15,-6 10-33-15,-3 4-3 0,3 2-3 0,4 2 18 16,-7 4 3-16,0 5-31 0,3 3-11 15,-3 5 37-15,-2 2 1 0,0 8-13 16,0 4 7-16,-5 10 15 0,-2 2-6 0,-4 1-34 16,-1 11 22-16,3-1 8 0,-5-2-29 15,3 4 9-15,1-5-13 0,1-3 27 0,-2 1-11 16,1-5-18-16,8-5 23 0,-3-5-14 0,3-5-17 16,-3-4 11-16,8-6 3 0,-3-6-4 0,4 3 0 15,1-6-23-15,2-6 14 0,-3-3 6 16,8-3-16-16,-6-8 14 0,8-2-3 0,2-4-14 15,-2 1-10-15,-1-5-18 0,3-6 2 16,0 0-57-16,0 0-66 0,0 10-151 0,0-10 21 16,10 11 12-16,-13-15-18 0</inkml:trace>
  <inkml:trace contextRef="#ctx0" brushRef="#br0" timeOffset="174013.74">17966 9331 270 0,'0'0'107'0,"0"0"-41"0,0 0 21 0,0 0-12 0,0-20-11 16,0 20 3-16,0 0-18 0,0 0 1 15,-12-32-18-15,12 28 11 0,-2 3-10 0,2-1-33 16,-2-3 40-16,2 4-11 0,-2-1-25 0,4 2-2 15,-4 0-2-15,4 0 17 0,-2 2-5 0,0-1 19 16,2 1-30-16,-2 1-1 0,5 3 5 16,-3 0 1-16,3 1 1 0,-3-1-30 0,12 12 21 15,-3 2 12-15,1-1 12 0,1 2-18 16,1 0-8-16,2-1 2 0,0 2-2 0,-2 5-4 16,2-3 8-16,7 4-5 0,-2 2 13 15,-3 0-37-15,5 3 3 0,0 3 16 0,-5-6-7 16,5 5-3-16,0-1 10 0,0 3 15 15,4-1-20-15,-1-1-25 0,3-1 9 0,1 0 14 16,2 0-10-16,3-3 26 0,-1 0-12 0,3 1-19 16,0-2 21-16,2-3-14 0,0 3-18 0,2 0 14 15,-2 0-9-15,0-2 6 0,-7 0-40 16,5 1-23-16,-5-2-45 0</inkml:trace>
  <inkml:trace contextRef="#ctx0" brushRef="#br0" timeOffset="174679.23">20433 11584 217 0,'25'7'34'0,"3"1"14"0,-1 1 4 16,3 0 0-16,-4 0-21 0,3 0 0 0,-1 0-15 15,-1 3 20-15,-1-3-26 0,3 0 24 0,-1 7-18 16,-5-2 27-16,2-2-13 0,3 2-11 15,-3 0-1-15,-2 1-1 0,2 6 29 16,-2-3-11-16,-2 3-18 0,-1 3 11 0,3-4 12 16,-7 2-44-16,5-1 20 0,-1 0-24 0,1 0 39 15,-3-2-38-15,5 1 42 0,-4-3-43 0,-1-1 21 16,5 0-6-16,-5-1-7 0,1-7 3 16,1 10 31-16,1-2-41 0,0-2-1 0,4 4 26 15,-5-1-17-15,6 1 20 0,-3 2-10 0,0-2-24 16,-1 2-4-16,4-3 17 0,-3 0 9 15,2 2-1-15,0-2 9 0,-2-5-3 0,-2 4-5 16,-1-2-12-16,1 1 11 0,-3-5-15 0,3 0 19 16,-3-2 2-16,-6-3-10 0,-1-1 8 15,-2 2-4-15,-2-6-2 0,0 3-1 0,0 0 11 16,-2 0-14-16,1 0 1 0,4 0 20 16,-4 0-10-16,1 0-21 0,0 2 4 0,-2-3 19 15,4 0-22-15,-2 3 16 0,2-4-11 16,0 2 16-16,3-1-23 0,-5 2-1 0,-1-3 3 15,1 2 30-15,-2-2-5 0,2 2 0 0,0-1-17 16,-3 0 1-16,1-1 44 0,-3 1-5 0,3-2-8 16,-1 0-6-16,-4 2-5 0,5-2 6 15,-1 0-24-15,1 3 2 0,-3-3 0 16,3 1 0-16,-3 0 17 0,1 1-5 0,-1-2 6 16,0 1-16-16,-2-1 1 0,0 0-1 15,0 0-68-15,0 0-59 0,-7 1-98 0,3-1 16 16,-3-2-160-16,-14-7 10 0</inkml:trace>
  <inkml:trace contextRef="#ctx0" brushRef="#br0" timeOffset="176074.94">17954 9255 256 0,'-2'-1'40'0,"-2"-1"7"0,1 2-1 0,1 0-7 0,0-1 17 15,2 3-21-15,-3 0-5 0,1 0 6 16,4 1 2-16,1 1-26 0,-6 1 7 16,3-1 3-16,3 1 12 0,-3 0-42 0,2 3 28 15,0-3-19-15,3 2-2 0,-3 1 30 0,5-2-10 16,11 12 21-16,1-2-24 0,-3 3 13 0,7 1 19 16,0 1-44-16,6 3 24 0,-1 0-1 15,-1 1-17-15,6 4 36 0,-1 1-13 16,2 6 3-16,0 6-8 0,3 1-13 0,0-1-13 15,2 2 9-15,-2 2-2 0,6 0-2 0,-4 2 19 16,2 0-2-16,1-4 14 0,-1-1-4 16,-2-1-19-16,2-2-2 0,-2 1 20 0,0-2-10 15,2-2-5-15,-4 2-1 0,11-3-2 0,-6 2-1 16,-1-1-3-16,0-4-9 0,0 4 13 16,1 2-4-16,-6-4 7 0,6-2-16 0,-3 2 32 15,0 6-31-15,0-7-2 0,-3-1 16 0,1 3-8 16,-3-1-1-16,1 0-16 0,-1-4 18 15,-2 2-3-15,-2-5-1 0,2-1 12 0,-4 0-14 16,1 0 9-16,-1-3-19 0,-1 0 9 0,-1-8-8 16,-1 4 11-16,-4 1-10 0,4-3 21 15,-2 0-33-15,4 1 21 0,-4 0-13 0,2-3 22 16,-2 0-13-16,3 2 6 0,-1-1 8 16,2-1-11-16,-2-1-4 0,1 0-1 0,-1-2 0 15,2 1-4-15,-1-2 0 0,-1 0-6 0,-2 0 11 16,2 0 9-16,-4 0-12 0,2-3 8 15,-7 0 7-15,7 0 5 0,-3 0-34 0,3-2 22 16,2 1 17-16,-2 1-20 0,3-3 3 16,-4 3 3-16,1-1-4 0,0 2-3 0,3-1-9 15,-4-2 14-15,-5 1-10 0,8 4-17 16,0 0 31-16,-4-1-7 0,2 3-4 0,2-3-6 16,0 2 2-16,-2 0 9 0,-2 1 9 0,2 2-14 15,-1-2 4-15,1-1 3 0,3 2-17 16,-3 2 11-16,4-1 6 0,-2 2-23 0,0-1 26 15,8 4-14-15,-6-3-1 0,3 1 28 0,0-1-29 16,-3 0 17-16,3 1 4 0,2-3-7 16,-2 2 12-16,2 1 2 0,0-1-26 15,-4 1-11-15,-3-2 5 0,0 1 36 0,3-2-20 16,-5-2 5-16,6-1 4 0,-6 2-4 0,0-1 3 16,2-2-19-16,-4-3 8 0,4 4 14 0,-2-7-6 15,2 3-6-15,3 0 14 0,-3 1-8 16,-2 1 0-16,-2-1 2 0,-5-1 6 0,7 0 4 15,0-1-23-15,0 1 15 0,0 3-11 16,2-3 0-16,-7-3 7 0,3 5 7 0,2 1 10 16,-5-5-12-16,-6-1 9 0,-1 0-19 15,0-3-5-15,-1 2 17 0,-1-1-4 0,-2-1 6 16,2 0-14-16,-5 0 13 0,3 0 1 0,-2-2-6 16,2 1-1-16,-3-2 5 0,1 2-13 15,-3-1 5-15,3-1 6 0,-3 3 7 0,3-2-15 16,-3 1 7-16,3-1-12 0,-1-1 15 0,-2 1-6 15,1-1 3-15,-1 0-3 0,0 1 4 0,1 0-5 16,-1-1 11-16,-2 0-8 0,5 2 3 16,-3-1-4-16,-2 1 5 0,2-2-8 0,-2 1 4 15,0-1-21-15,0 0 23 0,0 0-7 0,0 0-3 16,0 0 3-16,0 0-4 0,0 0-4 16,0 0 0-16,0 0-7 0,0 0 15 15,0 0 0-15,5 5-12 0,-8-2-2 0,1 0-44 0,-5-1-27 16,3 0 8-16,-6 4-334 0,-12 6 26 15,-6-16 13-15,10 4 15 0,-35-20 3 16</inkml:trace>
  <inkml:trace contextRef="#ctx0" brushRef="#br0" timeOffset="-191187.69">10484 3168 229 0,'43'64'169'0,"-40"-28"-24"0,-3-15-28 0,0 10-23 0,16 52 23 0,-12-37-29 15,3 3-5-15,0-2-35 0,-2-2 6 16,1-5 8-16,4-2-26 0,-6-4 3 0,3 2 9 16,0-7-5-16,-3-3 4 0,3 0-4 0,-2-9-65 15,2-4-5-15,-7-3-31 0,4-5-94 16,-4-3-185-16,5-2 12 0</inkml:trace>
  <inkml:trace contextRef="#ctx0" brushRef="#br0" timeOffset="-190788.02">10559 2880 226 0,'-48'-13'241'0,"-5"6"-38"0,26 7-29 15,-19 0-23-15,-57 25-15 0,41-1-17 16,0 4-2-16,0 9-13 0,3 4-19 0,1 4-5 16,5 10-7-16,3 8-3 0,4 3-10 0,9 7-13 15,5 7-4-15,7 5-6 0,7 3-4 16,2 1 0-16,11-3 6 0,5-45-13 0,0 21 2 16,25 71 5-16,-2-64-10 0,5-5-6 0,6-7-1 15,5-12 6-15,2-8-3 0,10-8-10 0,9-8 14 16,1-12-9-16,6-8-4 0,-35-1 0 15,64-19-16-15,-38-2 11 0,-1-9 12 0,-2-3-5 16,-2-14-7-16,-5 1 5 0,-4-8 7 16,-6-7 5-16,-3-4 9 0,-5-2-13 0,-5-5 0 15,-9 2 7-15,-5-1-15 0,-8 4 7 16,-3 35 0-16,0-14 1 0,-28-58 4 0,1 55-10 16,-12 6-7-16,-5 7-8 0,-2 9 6 15,-2 12-3-15,0 3-13 0,-9 9-1 0,6 2-23 16,28 1-14-16,-29 19-30 0,31-1 7 15,9-3-122-15,12 0-189 0,0-4 24 0,26 24-16 16,3-14 17-16,4 3-4 0</inkml:trace>
  <inkml:trace contextRef="#ctx0" brushRef="#br0" timeOffset="-190110.67">13361 2971 232 0,'46'5'168'0,"-25"-5"-17"16,36 24-22-16,-29-3 1 0,-5 5-25 0,-7 6-9 15,-7 7-33-15,-9-20 9 0,0 13 4 16,0 7-11-16,-32 43-6 0,7-40 5 0,-5 2 3 15,2-4 15-15,-4 1 9 0,2-9 6 0,3-2 17 16,-1-4-13-16,-1-1 9 0,6-5-22 16,4-2-13-16,1-3 1 0,11-8-11 0,2-2-2 15,5-5-18-15,5-6 9 0,11-8-12 16,7-1-8-16,5-1-2 0,4-5-1 0,2-2 8 16,3 1-11-16,4-7 2 0,-2 1-11 0,9-2-11 15,0-4-8-15,-2-2 6 0,2-2-14 16,-2-1-14-16,0-4-10 0,-5 1-11 0,-2-3-8 15,-4-1-7-15,-6 2 16 0,-8-2-11 0,-3 2-2 16,-11-2-5-16,-7 1 14 0,0 24 3 16,-27-37 10-16,-8 26-10 0,-10 5 4 0,-10 8 11 15,-14 6 7-15,-11 9-11 0,38 4 11 16,-20 0-4-16,-87 25 13 0,64-5-5 0,5 3 23 16,7 7-20-16,6 9 8 0,5 1-8 0,12 8 15 15,-1 6-3-15,15 10-13 0,8 8 13 16,5 3 6-16,10 6 10 0,8 1-16 0,5-38 20 15,16 86-6-15,7-43-7 0,7-5 7 0,9 1 0 16,4-1-18-16,12-12 12 0,5-5-3 16,6-12 10-16,8-10 1 0,6-11 17 0,5-12 4 15,4-14-2-15,-40-6 10 0,100-37-13 0,-49-5 8 16,4-18 0-16,-3-12-4 0,-3-6 4 16,-8-8 8-16,-8-3 11 0,-11-9-7 0,-13-2 0 15,-10-5-8-15,-16 3-13 0,-12 1 2 16,-13 2-10-16,-7 55-2 0,-32-89-4 0,-4 60 1 15,-10 10 1-15,-7 15-2 0,-7 12-9 0,-6 16-3 16,2 11-6-16,27 9-16 0,-71 26-10 16,37 2-29-16,5 10-42 0,4 5 7 0,4 4-197 15,17 4 23-15,9 1-156 0,2-3 26 0,14 2 15 16,5-7 0-16</inkml:trace>
  <inkml:trace contextRef="#ctx0" brushRef="#br0" timeOffset="-189712.17">17324 2456 301 0,'48'-15'250'0,"-4"4"-22"15,1-3-27-15,-3 0-33 0,6 5-26 0,-2 3 7 16,-7 2-20-16,2 2-18 0,-23 2-16 16,8 0 3-16,31 19-1 0,-27-6-24 15,-10 3-4-15,1 1 0 0,-5 6 0 0,-5 3-17 16,-6 10-8-16,-3-3 7 0,1 6-11 0,-3-17-1 16,0 10-8-16,0 4 0 0,0 7-8 15,0 1-3-15,0 2 3 0,0 2-8 0,0-4 10 16,18 44-15-16,-9-48 13 0,-2-5-14 0,0-1 4 15,0-4 4-15,0-2-14 0,-5 1 14 16,-2-16 10-16,0 8-2 0,-21 30-4 0,3-25-4 16,-5 1 5-16,-9-6-6 0,2 1 7 0,-4-2-13 15,-3-5-8-15,-2-2-18 0,7-3-25 16,0-2-27-16,4 0 6 0,8-8-156 0,6 1-139 16,14-1 25-16,0 0-59 0,-14-18 16 15,19 9 24-15,13-21 7 0</inkml:trace>
  <inkml:trace contextRef="#ctx0" brushRef="#br0" timeOffset="-189330.67">18280 2434 456 0,'-41'-23'232'0,"-5"4"-19"0,-5 7-29 0,-1 1-17 15,-10 10-18-15,32 1-15 0,-16 0-13 16,-57 27-15-16,46 0-13 0,-3 6-1 15,3 10-16-15,4 8-10 0,7 9 6 0,3 4-20 16,4 5-1-16,4 5-12 0,8 5 6 0,4 11-8 16,9 2 1-16,5 3-1 0,9 4-7 15,0-50 3-15,27 94-8 0,-4-55 1 0,14-10-18 16,2-9 1-16,14-12-4 0,9-7 15 0,4-16-14 16,10-14 7-16,4-14-4 0,-36-6 18 15,79-21 1-15,-38-8 3 0,2-12 12 16,-6-10-10-16,-1-6 15 0,-2-6 6 0,4-5 5 15,-13-6-6-15,-5-7-3 0,-9-4 5 0,-9-5-13 16,-9 3-5-16,-12-4 0 0,-6 4-2 0,-15 5-2 16,-4 40-8-16,-25-78-19 0,-5 51-14 15,-14 8-13-15,-8 12-16 0,-12 13-32 16,-17 14-22-16,-4 14 10 0,37 8-153 0,-110 20-201 0,34 12 31 16,-11 11-8-16,-5 11 33 0,-2 12 29 15,0 9-17-15</inkml:trace>
  <inkml:trace contextRef="#ctx0" brushRef="#br0" timeOffset="-188900.8">16138 5484 348 0,'0'9'174'16,"3"-3"-35"-16,-3 5-16 0,0 2 19 0,4 17-33 16,-4-16-19-16,9 32 5 0,-2-18-21 0,7-2-16 15,-3 4 17-15,1-10-18 0,-1-6 11 0,1-5 16 16,-1-2-19-16,1-6 13 0,-12-1 6 15,20 0 8-15,26-23-5 0,-18 1 10 0,-1-3-17 16,-6-5 16-16,0-3-6 0,-3-3-6 16,0 1-5-16,-13-7 8 0,2 5-18 0,-5 5-2 15,-2 20-4-15,0-1-6 0,0 0-16 0,0 1 7 16,0 12 1-16,-5-9-6 0,1 16-8 16,-5 16-6-16,2 6 4 0,5 3-8 0,-3 5-12 15,5-16 9-15,0 11-13 0,0 8 7 0,0 8-5 16,21 43-15-16,-12-41-29 0,-2 3-54 15,0-1-50-15,4-3 13 0,-2-1-294 0,0-4 4 16,5-7 26-16,-2-14 11 0,6-10 18 16,-9-6 14-16,-9-7-10 0</inkml:trace>
  <inkml:trace contextRef="#ctx0" brushRef="#br0" timeOffset="-188535.62">16528 4950 210 0,'-48'-9'236'0,"23"9"-55"0,-10 0 9 0,-49 27-26 0,33-1-17 0,1 8-12 16,1 8-12-16,8 5-16 0,0 7-8 15,0 6-12-15,6 9 5 0,5 6-15 16,8 9-8-16,3 4-3 0,10-3-7 0,9 2-12 16,0-48 5-16,23 81-14 0,0-54-1 15,7-6-11-15,9-12 1 0,9-10 2 0,9-7 2 16,10-15-14-16,6-8 2 0,-36-8-5 0,77-24 12 15,-38-8-15-15,4-14 21 0,-6-11 17 16,-3-10 19-16,-5-5-2 0,-6-3 5 16,-10-6 3-16,-11-3-9 0,-9 0-8 0,-5-4-4 15,-15-1-1-15,-10 46-13 0,0-20-8 16,-35-76-3-16,-4 67-6 0,-2 9 6 0,-7 14-7 16,-12 10-12-16,-4 15 2 0,4 16-19 0,26 8-9 15,-72 29-8-15,38 4-17 0,1 12-16 0,3 8-22 16,11 3-37-16,12 8 12 0,4 0-202 15,10 4 24-15,6 1-128 0,10 0 37 0,8-9 24 16,3-32 11-16,21 55-3 0</inkml:trace>
  <inkml:trace contextRef="#ctx0" brushRef="#br0" timeOffset="-188054.13">19867 4710 510 0,'-9'-6'249'0,"-5"3"-40"0,-16 6-22 0,9-3-23 15,-38 18 0-15,20 0-23 0,2 1-22 0,-4 7-4 16,2 1-21-16,2 7-8 0,1-1-3 16,3 5-13-16,8 2-1 15,7 0-12-15,2-1-10 0,9 8 6 0,7-2-8 0,0-24-8 16,21 34-9-16,-1-22 1 0,5-4-8 15,8-2-2-15,6-2 3 0,2-4-2 0,5 0-2 16,0 0 11-16,-3-5-15 0,-2 2 9 16,-2-1-12-16,-2 2-2 0,-9 2 9 0,-6 0 11 0,-5 3-4 15,-15-1 0-15,-2-8 11 0,-25 31-12 0,2-20 3 16,-5 2-13-16,-9-1 1 0,-4 0-5 16,-5-5-17-16,0 1-30 0,1-8-24 0,-1-5-41 15,4-1 11-15,22-9-164 0,-3 0-150 16,-21-31 26-16,35 5-14 0,7-8 25 0,2 13 8 15</inkml:trace>
  <inkml:trace contextRef="#ctx0" brushRef="#br0" timeOffset="-187658.29">20043 4523 377 0,'-39'-15'200'0,"-4"0"-3"15,-8 4-31-15,-4-2-8 0,-4 1-14 0,-3 3-19 16,0 3-2-16,0 3-13 0,32 3-13 0,-13 0-20 16,-61 26 11-16,49-4-20 0,-2 14-19 15,4 9 6-15,3 12 5 0,4 6-10 0,5 7 3 16,4 9-7-16,7 5-10 0,7 3 9 0,7 3-18 16,7 0 8-16,0 1-9 0,9-44 1 15,0 20 9-15,32 93-13 0,-4-74-13 0,8-13 13 16,3-4-3-16,7-12 0 0,11-10 1 15,5-13 12-15,7-9-5 0,5-17 4 0,-1-7 9 16,3-16-16-16,2-13 17 0,-3-8 14 0,1-11-11 16,0-8 9-16,-5-9 0 0,-5-13 19 15,-2-4 2-15,-11-1-11 0,-7-5-6 0,-5-6-9 0,-11-4 0 16,-7 4-3-16,-9-4 3 0,-14 10-21 16,0 48-1-16,-30-70-4 0,-5 53-32 15,-13 14-16-15,-16 18-39 0,-25 20-56 0,-21 19 11 16,-12 22 11-16,-27 16 10 0,-18 11-363 0,-129 57 36 15,-11 14 33-15,-5 15 25 0,-2 7 24 16,-28 17 30-16,3 26 36 0</inkml:trace>
  <inkml:trace contextRef="#ctx0" brushRef="#br0" timeOffset="-184175.96">21325 9673 462 0,'-53'107'122'0,"40"-37"-19"0,-1 5-6 0,3 7 1 0,-1 3-5 16,5 4-25-16,0 2-1 0,7-4-2 0,0-45-13 16,0 19-17-16,0 5 2 0,28 64 14 15,-12-74-18-15,0-5-8 0,2-11 15 0,1-4 4 16,4-8-1-16,6-5 6 0,1-7 5 15,-2-9-7-15,-10-7 0 0,7 0 11 0,28-33-18 16,-26 11 16-16,-6 0 9 0,-3-5-5 16,-6 2 8-16,-1 1 7 0,-8 0-2 0,-1 6-15 15,-2 18 2-15,0-18-17 0,-34-13 2 0,11 23-3 16,-9 4-11-16,13 4-4 0,-11 0-2 0,-41 16-23 16,30-4-2-16,0 1-22 0,6-1-33 15,10 6 5-15,0-6-94 0,11-4-63 0,3-4-132 16,11-4 22-16,0 0-56 0,0-10 12 15,18-5 0-15</inkml:trace>
  <inkml:trace contextRef="#ctx0" brushRef="#br0" timeOffset="-183745.01">21921 9305 264 0,'-45'-38'184'0,"-6"7"-37"16,-4 4-14-16,-9 9-12 0,-3 3-17 0,-4 10-12 16,30 5-10-16,-21 0-11 0,-87 32 8 15,62-11-37-15,-5 8 13 0,0 2-9 16,-2 7-7-16,-2 3-2 0,9 11-18 0,0 8 14 16,4 12-16-16,1 5 23 0,6 8-23 15,5 6 7-15,7 8 3 0,6 4 1 0,8 7-20 16,9 7 1-16,11 7 26 0,12 3-14 0,11 2-3 15,7-65-14-15,23 123 10 0,4-68-9 0,5-2 19 16,14-6-20-16,9-8 11 0,12-10-8 0,4-10 1 16,14-11 3-16,2-9 6 0,2-16-2 15,3-14 2-15,2-14 16 0,-2-11-4 0,-47-8 14 16,95-26 3-16,-48-2 15 0,-2-11-13 16,-3-12-4-16,0-8 8 0,-2-11-4 0,-5-5-15 15,-4-4 9-15,-5-2 1 0,-7-12-10 0,-9 0-11 16,-5-1 2-16,-15-3-6 0,-8-2 13 15,-11 3-15-15,-9-4 2 0,-7 55-3 16,0-21-6-16,-34-78 5 0,6 75 3 0,-4 9-17 16,-11 14-16-16,-8 13-45 0,-6 16 5 0,-12 11-166 15,30 6-188-15,-89 31 26 0,31-3 33 16,-6 5 13-16,2 0 14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18:03.87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5987 12246 215 0,'0'0'55'0,"0"0"-5"0,0 0-14 0,0 0 16 16,0-21 7-16,-21 21-26 0,21 0-24 0,0 0 19 16,0 0-11-16,0 0 6 0,0 0-19 15,0 0 25-15,0 0-14 0,0 0 2 0,0 0-23 16,0 0 4-16,0 0 11 0,0 0 27 0,0 0-16 16,0 0 3-16,0 0-9 0,0 0-20 0,0 0-1 15,14-19 28-15,-2 18-11 0,-3 1 2 16,5 1-11-16,-14-1 15 0,22 0-8 0,8 0-8 15,0 0 11-15,2 0-14 16,3 0 22-16,-1 0-6 0,-2 0-18 0,0 0 4 16,3 0 19-16,-3 0-18 0,0 0 31 15,0 0-17-15,-2 0-13 0,-1 0 4 0,-1 0 11 16,2 0-6-16,-5 0-18 0,-4 0 13 0,-3 0 8 16,0 0-5-16,-2 0-9 0,7 0 7 0,0 0 4 15,0 0-7-15,0 10 16 0,25 2-28 16,-27-9 19-16,-7-3-13 0,6 0 8 0,6 0 8 15,1 0-33-15,1 0 25 0,1 0 0 16,1 0-3-16,-2 0-2 0,-1 0 2 0,1 0-2 0,-3 0-21 16,-2 0 27-16,0 0 0 0,-3 0 9 15,-1 0-33-15,-1 0-1 0,5 0 14 16,-2 0 10-16,25 15-2 0,-23-9-4 0,-5-3 16 16,-2-1-22-16,-2 2-8 0,2-1 19 0,-5 0 4 15,14 7-21-15,-4-5 37 0,-3-1-33 0,-2-2 16 16,-2 1 0-16,0-2-14 0,13 4 9 15,1-2 6-15,-7 0-3 0,-1 0 2 0,8 3-2 16,-8-3-24-16,-1-2 13 0,-1 1 2 0,10 1 12 16,-5-2-1-16,-3 1-19 0,8-1-6 0,-5 1 24 15,-3-2 7-15,-6 0-19 0,2 3 12 16,12 0 2-16,-5 0 4 0,-3-2 3 0,-4 1-17 16,12 4 2-16,-8-6-9 0,-1 3-7 15,4 4 22-15,-3-2 3 0,-1 0 2 0,-3-1-15 16,-5 0-1-16,3 1 15 0,11 5-21 15,-2-4 16-15,-7-1-19 0,0-1-3 0,0 0 14 16,-2-3 9-16,0-1-8 0,-3 3-12 0,1 0 28 16,-1-2-9-16,1-1 9 0,-1 3-26 0,19-1-2 15,-7-1-1-15,-3 2 41 0,-6 0-37 16,2-2 11-16,-2 0 13 0,0 0-14 0,-3 1-11 16,1-1 11-16,-1 2-9 0,14 0 19 15,-4 1 11-15,7 1-2 0,-10-3 3 0,-2 1-1 16,0-1-26-16,-5 1 21 0,3-2-28 0,0 0-6 15,-3 1 11-15,-1-1-5 0,3 0 21 16,-1-1-6-16,-1 2-14 0,-11-2 12 0,12 0 21 16,2 0-21-16,-3 0-13 0,0 0 23 0,3 0-16 15,-2 0 11-15,8 0 8 0,3 0 5 16,0 0-16-16,0 0-4 0,-2 0-6 0,-3 0 26 16,-2 0-18-16,16-18-22 0,-18 18 2 0,0 0 4 15,0-2 18-15,-1 1-8 0,1 1-4 0,4 0 17 16,3 0-12-16,-3 0-2 0,1 0-2 0,4 0 8 15,0 0 11-15,-3 0-3 0,-1 0 17 16,-3 0-18-16,2 0 2 0,-2 0-24 0,-2 0 7 16,0 0 5-16,6 0 9 0,3 0-10 15,0 0 10-15,-2 0-2 0,-5 0-18 0,2 0 18 16,-2 0 4-16,-2 0 16 0,-3 0-28 0,10 0-2 16,2 0 2-16,-5 0 6 0,3 0-13 15,-3 0 38-15,-4 0-26 0,2 0 6 0,0 0 3 16,-2 10-14-16,-3-10 10 0,15 0-1 0,-1 0 14 15,5 0-9-15,-1 0-8 0,-3 0-24 16,1 0 15-16,21-7 24 0,-27 5-22 16,-7-1-1-16,2 2-12 0,-3 0 20 0,-1-1-1 15,13-4 25-15,-7 3-3 0,-1 3-44 0,-6-2 3 16,0 1 28-16,-1-2-20 0,-1 2 10 16,2-2 6-16,-2 1-5 0,1 0 22 0,17-6 0 15,-9 2-23-15,-1 1-1 0,-6 2 0 0,3-1 21 16,-5-1-19-16,0 4 10 0,-2-5-13 15,2 5 6-15,-4 0-15 0,2 1 21 0,0-3-22 16,-1 0 10-16,1 2-20 0,-2 0 40 0,-1 0-25 16,3-1 20-16,-4 1-31 0,1 0 4 15,-4 1 19-15,0 0-4 0,0 0-17 0,0 0 12 16,0 0-13-16,0 0 17 0,0 0 21 16,0 0-16-16,12 0-7 0,-12 0-26 0,0 0-13 15,9 9-90-15,-9-5-200 0</inkml:trace>
  <inkml:trace contextRef="#ctx0" brushRef="#br1" timeOffset="100968.82">3566 10492 264 0,'0'0'107'0,"-21"0"-14"0,21 0-14 0,0 0-2 0,0 0-28 16,0 0 16-16,0 0-15 0,0 0-20 0,0 0 11 16,-5-6 9-16,17 30-18 0,8 0 18 15,-1 2-32-15,1 2 17 0,6 2-6 0,-1 2-8 16,-5-3-12-16,3 3-2 0,-2 1 1 16,2 3 9-16,2-2-21 0,-2-2 31 0,-2-2-4 15,2 2-6-15,-3-2-1 0,-1-6 14 0,-6-1 4 16,1-8 4-16,0-3 0 0,-5-6 15 15,0-2 8-15,7-3-3 0,0-1-8 16,33-28 24-16,-22 0-9 0,3-6 4 0,9-10-15 16,4-11-9-16,8-9-19 0,6-12 3 0,5-9 10 15,11-12-5-15,5-7 3 0,5-2-21 0,4-4 13 16,0-2-19-16,5 3 20 0,-3-2-14 0,1 2-3 16,-3 6-5-16,-9 4 4 0,0 6-4 15,-7 9-6-15,-7 9 3 0,-2 8 1 0,-7 5-3 16,-7 10 0-16,-9 4-9 0,-2 7 3 0,-5 9-4 15,-7-1 0-15,1 6-8 0,3-3-5 16,-6 6-18-16,-4 6 26 0,-3 0-39 0,-5 4 28 16,1 4 3-16,-6 4-58 0,4 0-40 0,-1 0-51 15,0-2 12-15,2-8 15 0,-6-2 13 16,-5 4 9-16,0 14-200 0</inkml:trace>
  <inkml:trace contextRef="#ctx0" brushRef="#br1" timeOffset="121044.5">18253 3788 386 0,'-33'0'147'0,"-28"-37"-5"0,33 32-13 0,-2 3-48 0,0 0 7 15,-2 0-4-15,-4 2-30 0,1 0 4 16,19 0-1-16,-14 0-20 0,-4 0 12 0,-39 16-10 16,34-5-2-16,4-2-13 0,-6 5 4 15,2 2-7-15,0 0 8 0,2 1-12 0,1 2-11 0,-1-1 7 16,0 3 11-16,1 0-33 0,3-2 28 16,1 1-3-16,-4 1-5 0,4-2-5 0,-1 2 8 15,1 2-9-15,5-5-1 0,2 3 6 16,-3 1 0-16,7 2-13 0,-6-3 27 0,4 2-22 15,5-4 6-15,-3 5-19 0,3 3-6 0,2-2 19 16,-3 1 3-16,5 3 9 0,3 0-20 16,-3 2 22-16,3 1-18 0,4 2-3 0,0 1-1 0,0-2 5 15,7 3 18-15,-2 0-17 0,2-18-17 16,0 9 20-16,0 4 6 0,0-1 0 0,23 35 2 16,-9-31-3-16,2-1 7 0,0 0-8 15,4-3 17-15,1 1-30 0,2 1 11 16,0-4 10-16,2-1 0 0,5-4-12 0,0 2 24 15,2-3-13-15,2 2-5 0,3-2 0 0,4 0-7 16,0-4-2-16,5 3-8 0,7-6 21 16,0-2 2-16,4-1 6 0,-4-5 7 0,6-2-7 15,3-3-23-15,3 1 5 0,-36-3 5 0,19 0-9 16,8 0 16-16,65-26-4 0,-59 13-4 0,2-2-4 16,5-3-1-16,-7-3-3 0,0-3 18 15,0 0-22-15,2-6 21 0,-4 0-17 16,-3-3 8-16,0-3-3 0,-4 3 1 0,2-6-2 15,-7-4 7-15,0 1 12 0,-4 0 6 0,-5-3-4 16,-7 0-13-16,0 0-3 0,-9-1 14 16,0 1-12-16,-9-5 16 0,-3-2-15 0,1 3 28 15,-10-4-13-15,0-2 4 0,-2 28-18 16,0-15 8-16,-27-55-14 0,8 40 2 0,3 3 6 16,-9 3-6-16,-5 3-15 0,-2 5 14 0,-7 8-15 15,-4 4 13-15,-6 10-11 0,-6 9-23 16,-7 7-8-16,28 5-1 0,-71 18 4 0,22 3-81 15,-4 5-75-15,-3 8-183 0,-6 1 16 16,-5-3 19-16,3 4 9 0</inkml:trace>
  <inkml:trace contextRef="#ctx0" brushRef="#br1" timeOffset="134758.2">26090 5140 222 0,'0'0'173'0,"0"0"-4"0,0 0-44 0,0 0-19 16,0-19 0-16,0 19-14 0,0 0-6 15,0 0-6-15,5-34 6 0,-5 33-18 0,0-1-5 16,0 1-13-16,4-3 2 0,-4 3-3 0,0 0-20 15,0-2 7-15,5 1 3 0,-3 1-5 16,5 1-22-16,5-1 11 0,-3 1 3 0,21 0 2 16,2-2-16-16,7 2 4 0,0-6 4 0,2 3-1 15,2 0-6-15,8 0 8 16,-5-3-4-16,9 2-3 0,-2-3-6 0,-3 2-9 0,5-3 1 16,0 7 3-16,9-4-6 0,-4 2 7 15,4-3 13-15,3 6-14 0,-3-6 8 0,5 5-1 0,-10 1-14 16,3 0 3-16,-32 0 2 0,14 0 4 15,1 0 0-15,6 0-3 0,6 0-2 16,-6 0 2-16,-10 0-2 0,2 0-4 0,-4 0 3 16,-11 0-4-16,4 0 7 0,-7 0-5 0,-4 0 6 15,-5 0-9-15,2 0-4 0,-6 0 4 0,-12 0 4 16,9 0-22-16,-9 0-3 0,11 0 5 16,-11 0 1-16,14 0-58 0,0-9-31 15,-14 5-39-15,0-1-137 0,-5 0 17 0,-4-2-99 16</inkml:trace>
  <inkml:trace contextRef="#ctx0" brushRef="#br1" timeOffset="135338.87">26028 5242 272 0,'7'3'87'0,"-2"-2"2"16,2-1-13-16,2 2-7 0,0-2-30 16,2 1 5-16,3-2 16 0,0 1-12 0,11 0-10 15,7 0 9-15,3 0-23 0,4 0-3 0,4 0-11 16,51-17-1-16,-46 11 15 0,5 0-5 15,2-1 2-15,0 1-16 0,5-3 16 0,4 0 7 16,7-3-15-16,2 3 2 0,8 0-2 16,-1 1 1-16,-2-2-6 0,2 1 0 0,0 3 6 15,-4-3 7-15,-2 0-26 0,-8 1 31 16,-2 2-16-16,0 0-22 0,-9 3 18 0,-4 1 5 16,-1 0 5-16,-1 0-30 0,-13-2 13 15,-1 0 7-15,-6 2-18 0,-19 2 30 0,1 0-23 16,3 0 2-16,-5 0-1 0,-9 0 1 0,16 0 46 15,-16 0-12-15,9 0-3 0,-9 0 4 16,12 0-7-16,-12 0-3 0,0 0-2 0,13 0-9 16,-13 0-3-16,0 0-1 0,10 0-34 15,-10 0-17-15,0 0-47 0,0 0-43 0,11 0 12 16,-11 0-246-16,0 0 11 0</inkml:trace>
  <inkml:trace contextRef="#ctx0" brushRef="#br1" timeOffset="138287.67">22279 11979 295 0,'0'0'109'0,"0"0"-11"0,0 0-15 16,0 0-10-16,0 0-8 0,0 0 38 0,14 38-10 15,7-19-9-15,-1-1 2 0,1 0 13 16,9 3-18-16,-3-2-3 0,8 2 1 16,-1-1 8-16,3-5-16 0,4 0-10 0,2-1-4 15,1-3-15-15,6 0 12 0,6-5-18 16,-1 0 16-16,6-3-4 0,1-1-19 0,5 0-2 15,2-2-8-15,2 2 6 0,-35-2 4 0,22 0-3 16,11 0 0-16,4 0-8 0,5 0 3 16,0 0-6-16,80 18 11 0,-78-12-16 0,1 3-11 15,1-2 15-15,1 4 1 0,2 1-16 16,-1 1 7-16,1-1-4 0,2 0-6 0,0 0 20 16,-2 1-9-16,0-2-8 0,5 1 14 0,-3-6-2 15,0 2 0-15,-2-3 1 0,4-1-22 0,-6 0 10 16,-3-4 6-16,0 1 0 0,-41-1-2 15,21 0 4-15,11 0-1 0,-2 0 2 0,-1 0-21 16,4 0 17-16,-6 0 10 0,3 0-15 0,-5 0-6 16,-2 0 7-16,2 0 10 0,5 0-15 0,-5 0 1 15,3 0 5-15,-3 0-5 0,0 0 4 0,0 0-10 16,0 0 20-16,-2 0-12 0,3 0 2 16,65-22-10-16,-68 16 11 0,9-3 10 0,-11-3-2 15,0 3-16-15,-1 6 13 0,1-6-8 16,-5 2-7-16,-5-2 5 0,1 5 1 15,1-3 1-15,3 4 2 0,-9 3 1 16,-7-1-12-16,7-1 11 0,-7 1 2 0,-23 1-11 16,14 0 13-16,4 0-14 0,1 0 6 0,-3 0 9 15,2 0-4-15,1 0-1 0,-5 0-4 16,-1 0-4-16,6 0 5 0,-5 0-16 0,-1 0 17 16,6 0-11-16,-5 0 8 0,-5 0 1 15,0 0-13-15,-4 0-8 0,-3 0 23 0,3 0-12 0,4 0 4 16,0 0 9-16,0 0 12 0,1 0-10 0,-8 0-12 15,-2 0 13-15,9 0 2 0,0 0-16 16,1 0 21-16,1 0-20 0,3 0 2 0,36-12-6 16,-36 9 16-16,5-6-17 0,-1 3 12 0,0 1-2 15,3 1 10-15,-2 1-13 0,3-3-10 16,4 6 3-16,-3 0 17 0,-23 0 1 0,14 0-14 16,4 0 9-16,0 0 0 0,8 0 4 15,-3 0-22-15,4 0 10 0,-6 0-1 0,-3 0 13 16,5 0-1-16,-4 0-5 0,1 0 15 15,-6 0-24-15,5 0 15 0,-10 0-18 16,28-7 18-16,-37 7-11 0,0-5 11 0,-3 3 1 16,-13 2 2-16,12 0-8 0,-3 0 0 15,-9 0-7-15,14 0 12 0,-14 0 16 0,11 0-25 16,-11 0-2-16,14 0 18 0,-14 0-20 0,11 0 9 16,-11 0 16-16,10 0 3 0,-10 0-22 0,0 0 18 15,25-15-11-15,-25 14 3 0,4 1-9 16,-4 0 6-16,5 0-7 0,0 0-21 0,-5-2 2 15,0-2-159-15,0 2-178 0,0-4 31 16,-14-15 1-16,-11-4 34 0</inkml:trace>
  <inkml:trace contextRef="#ctx0" brushRef="#br1" timeOffset="-153932.7">4783 6416 254 0,'0'0'36'0,"0"0"-6"0,0 0 7 0,-23-20-11 0,23 20-3 0,0 0-16 16,0 0 4-16,0 0 17 0,0 0-19 0,0 0 24 15,0 0-7-15,-41-34-10 0,41 32-8 0,-2 2-11 16,2 0 19-16,-3-1 13 0,3 1-34 16,-2 0 23-16,2 1-11 0,0-1-11 0,-2 2 2 15,-1-2-2-15,3 0 31 0,0 1 11 16,-4 1-31-16,4-2 24 0,0 0-23 0,0-2-7 16,0 2 37-16,-2 2 4 0,2-2-43 0,0 0 22 15,0 0-19-15,0 0 7 0,0 1 7 0,0-1-8 16,0 0-11-16,0 2 8 0,0-2 1 15,2 0 0-15,-2 0 8 0,7 3 8 16,-5-6-17-16,5 3 0 0,2-3-7 0,0 3-14 16,21-2 14-16,-16 2 1 0,11 0 15 15,39-10-7-15,-22 1 5 0,-3 4-30 0,4-2 40 16,3 2-21-16,0 0 10 0,9 3-21 0,-5-1-4 16,-24 3 0-16,10 0 12 0,10 0 9 15,2 0-12-15,5 0 14 0,46 15-10 0,-49-9 3 16,0-1-4-16,-1 0 27 0,6 0-30 15,0-5 10-15,2 3-6 0,7 0 6 0,-34-3 5 16,20 0 1-16,10 0-9 0,4 0 2 0,3 0-2 16,70-21-10-16,-66 16 16 0,-4 1-16 0,2 1 11 15,-7 2-20-15,0-2-1 0,-1 3 25 16,-33 0-26-16,13 0 36 0,53 17-25 0,-41-8 13 16,-5 3-7-16,-2 0-8 0,2 0-2 0,-4 2 13 15,-3-1-3-15,3-1 9 0,4-2-5 0,-5-2-22 16,8 3 26-16,-1-7-21 0,3-2 4 15,-28-2-11-15,16 0 31 0,8 0-27 16,1 0 0-16,3 0 1 0,0 0-20 0,-1 0-9 16,51-23-50-16,-57 17-121 0</inkml:trace>
  <inkml:trace contextRef="#ctx0" brushRef="#br1" timeOffset="-150532.78">14004 7060 256 0,'22'0'132'0,"4"0"-18"0,22 0-16 16,-28-14-30-16,8-2-9 0,-1-2 35 15,3 1-12-15,0 1-9 0,2-5-26 0,3 2-4 16,-3-1-5-16,2 1 2 0,3-1-3 0,-1-2-4 16,-1 4 6-16,2-3-16 0,4 0-4 0,7-1-2 15,-2-1-3-15,0 0 6 0,6 0-3 16,3-3-4-16,5 1-4 0,0 2 3 0,-3 2-4 16,3-2-1-16,-5 1 0 0,4 3 0 15,-1-1-1-15,-1 2 0 0,3 0-17 0,-1 0-9 16,1-1 16-16,-5 5-2 0,4 1 24 0,-6 2-11 15,0-1 0-15,0 2-1 0,-3-2-5 16,5 3 13-16,0 3-8 0,-4 0-6 16,6 3 7-16,-2-3-2 0,0 6-1 0,-2 0 0 15,-23 0 1-15,15 0-3 0,8 0-1 0,5 0 0 16,61 18-1-16,-62-11 0 0,3 1-1 16,-1 2 0-16,1 4 1 0,-3 4 0 0,-2-2-11 15,-4 2 5-15,4-3 0 0,-5 5 13 16,-2-1-4-16,1 4 16 0,-1 0-19 0,-5 4 4 15,3-1 1-15,0-2-3 0,-2 3 1 0,-3 3-1 16,-2 1-7-16,2 4 3 0,-2 0-3 0,0 2 41 16,-2-1-9-16,2 3-21 0,0 7 7 15,0 2-21-15,2-2 30 0,-7 1-6 0,3 1-16 16,-3 0 16-16,-1 1-13 0,1-3 27 16,-2 0-22-16,0 3 4 0,-2-3 3 0,-3 1-12 15,6 3-1-15,-4-6 1 0,1 1 2 16,2-2-17-16,0 1 29 0,-6 2 0 0,6-2-17 0,0 0 10 15,-2 0 2-15,2-1-12 0,-2 4-7 16,4-5 18-16,-7 4-7 0,3-3 3 0,2 0-15 16,1 6 20-16,-1-3 7 0,0 0-15 15,0-3 17-15,-2-1 0 0,-1-1 2 16,4-3-4-16,-4 0-17 0,1-4 23 0,-2-1-14 16,-3 0-3-16,-2 0 12 0,0-2 4 0,-3 3-19 15,3-5-12-15,3 4 2 0,-4-5 31 16,-5 1-12-16,-1-3 4 0,-3 3-4 0,3 0 1 15,-2 1-3-15,0 0-9 0,0-3 12 0,2 4-3 16,2-2-3-16,-2-1-8 0,0-4 17 16,0 3 7-16,3 1-13 0,-1-2 6 0,-4 0 6 15,2-1-3-15,4 1-19 0,-1-3 16 0,1 2 0 16,3-2-25-16,-4 0 14 0,1-1 2 16,5-1 5-16,-2 1-14 0,3-1 4 0,-3 0 2 15,2 2-6-15,5 1 8 0,-5 1 7 16,5-6-19-16,-3 3 6 0,-4 2-3 0,7-1 2 15,-3 0-1-15,5 4 1 0,-2-5 1 0,-2 1 6 16,4 2-6-16,-2-1-3 0,4 2-3 16,3-5 5-16,-3 4 5 0,3-1-7 0,-3 5 13 15,8 4-11-15,-1 3-10 0,5-1 8 0,-5 6 6 16,3-5 11-16,-5 3-19 0,0 0 1 0,2-2 7 16,0 2-5-16,0 0-9 0,3 0 0 15,-1 0 4-15,-1-2-8 0,1 1 22 0,-4-5-5 16,5 0 1-16,-1-3-8 0,1 1 1 15,-3-3-5-15,3-1 3 0,2-1-4 0,-7-1-1 16,7-2-3-16,-3-2-35 0,3 0-16 0,0-3 1 16,0 0 7-16,-3-3-111 0,3-3-100 15,-5-3-84-15,3 0 23 0,4-5 9 0,-7 1 13 16</inkml:trace>
  <inkml:trace contextRef="#ctx0" brushRef="#br1" timeOffset="-148723.16">21917 6176 288 0,'0'0'130'0,"0"-22"17"0,0 22-23 0,0 0 0 0,0 0-4 0,0 0-2 16,0-21-19-16,0-6-7 0,0 19-9 16,2-2-14-16,-2-1 1 0,2 2-16 0,-2-6-8 15,0-6 13-15,21-25-20 0,-9 18-9 16,-1 1 8-16,5-3-2 0,0 1-7 0,0 3 1 15,2 0 3-15,-1 0 5 0,-1 2-7 16,0 1 0-16,0 0-18 0,-3 2 12 0,6-2 0 16,-5 1-2-16,8 3 4 0,1-2-5 0,7-2-13 15,2 2 5-15,5 2-8 0,-5 1 6 0,5-2-5 16,2 5 6-16,-3 6-6 0,1 2-13 16,-21 7 16-16,14 0-17 0,32 18 4 15,-28 1 10-15,3-4-6 0,-5 8 3 0,-2 1 6 16,-3 0-1-16,8 1-6 0,-3 5 1 0,0-2 2 15,2 4 6-15,1-1-11 0,4 1-8 16,0-1-3-16,-5 1 17 0,5-1-12 0,5 3 5 0,-1-2 1 16,1 0-1-16,6 1 9 0,-2 1-4 15,3-3 2-15,2 2-10 0,-3-3 4 16,10 5 3-16,-8-5-12 0,4 1 11 0,-1 0-13 16,0-3 28-16,0 2-8 0,-3 1-4 0,3-3-6 15,-4 1-6-15,2-1 1 0,-3 2 18 16,0-3-12-16,-4 0-1 0,9-2 0 0,-6 0 12 15,-1 0-8-15,0 0-8 0,-2-2 9 0,0 4 0 16,-3-3-8-16,-2 1 3 0,5 1 8 0,-4-2-5 16,1 0-3-16,1 0 2 0,-3 1 6 15,0-4-2-15,3 3 4 0,-3-2-10 0,3 3 1 16,-3 3 4-16,-2-4-1 0,4 0-2 0,-1 3-9 16,-1 0 11-16,-2 0-1 0,0-2 3 15,-2 2 1-15,2-3 3 0,0 6-9 0,2-6-3 16,-7 3 4-16,5-2 12 0,-4 1-24 15,-1-2 13-15,-4 3-2 0,2-2 11 0,5-1-24 16,4 3 15-16,-4-3-1 0,6 3-1 0,-6-4 2 16,4 1-7-16,0 1 0 0,-4-4 13 15,2 0-18-15,0 0 20 0,5 3-19 0,2 0 10 16,-3 0 14-16,-2-3-21 0,1 0-1 16,1 0 14-16,-2 4-6 0,8-4-5 0,1 0-3 15,-6 2 0-15,2 0 10 0,-3 1-9 16,3 2 13-16,4-5-2 0,-6 4-6 15,2-1 4-15,4 0-2 0,-6 0 7 0,6 3-18 0,-8-6 14 16,6 2 0-16,-2 2 1 0,-1-2 0 16,-1 0-6-16,4 3 5 0,3 2-8 0,-1-1-10 15,0 0 13-15,1-1 0 0,-3 1 4 16,-2-1-4-16,9 2-4 0,-5-1 8 0,3 1 0 16,-2-1-6-16,-1 0 7 0,-2 0 0 0,3 0-5 15,-1 1 12-15,1-2-9 0,-1 1 0 16,3 1-1-16,-3-1-14 0,-4 3 14 0,2-2 5 15,-2 2-15-15,5 0 14 0,-3 2-3 16,7-1-3-16,-9 2 8 0,9 2 6 0,-7-3-14 16,2-1-2-16,-4 0-1 0,9-1 13 0,-7 2-5 15,7 0-5-15,-9-2-2 0,5 5-8 16,-3-8 10-16,-2 3 8 0,-1-4-4 0,-1 3-6 16,2-3-2-16,-3 1-4 0,-1 4 3 0,-3-1 12 15,0 0-1-15,2-2-3 0,-2 4 3 0,0-2-6 16,-2 1 5-16,-3 1-2 0,0 2-4 15,1-3 9-15,2 2-12 0,-8-2-1 0,6 1 6 16,-10-3 3-16,5-4 2 0,0 4-16 16,-1-3 12-16,6 3-4 0,-1 0 2 0,-4-2 4 15,0-1-8-15,6-1 7 0,-1 3-8 0,-1 0 7 16,1-5-1-16,-1 4 0 0,7 0 8 16,-2 0-13-16,3 1-1 0,-3-4 11 0,6 3-8 15,-6-2 10-15,5 1-11 0,-3 1-4 0,3-3 5 16,-3 0-10-16,3-2 16 0,-3-1-4 0,-7-3-1 15,5 2-2-15,0-5 8 0,-2 1-5 16,2-2-9-16,0 5 10 0,-2-5 11 16,-3 2-13-16,-9-6 1 0,5 3 8 0,-5-3-10 0,1-1-5 15,-13 0-2-15,3-4 5 0,-2 2-3 16,-7-1-14-16,0-1 7 0,0 2-1 16,-3-1-14-16,1-3-13 0,2 2-3 0,-3-1-9 15,-1 0-3-15,-1-2-8 0,-2 4 5 16,0-6-169-16,0 0-139 0,-16 1 19 0,-2-10 13 15,-15-1 4-15</inkml:trace>
  <inkml:trace contextRef="#ctx0" brushRef="#br1" timeOffset="-146919.89">13983 7021 219 0,'0'-30'117'0,"39"-23"-37"15,-16 28-6-15,2 1 4 0,12-3-43 0,4 0-7 16,5 0 20-16,4-5-23 0,1 0 10 0,4-4-8 16,4-2 15-16,3 1-24 0,5 0-2 15,-1-1 12-15,3 2-25 0,0 0 21 0,4-1-27 16,1 1 14-16,-1-3 5 0,3 3-11 16,-5 0 20-16,0-1-17 0,5 2 1 0,-3-2-15 15,-2 2-2-15,2-2-1 0,-2-1 26 16,1 4-22-16,-1-1 25 0,-3 0-11 0,3 0 10 15,-2 1-19-15,-2-1 13 0,2 1 0 0,2 1 23 16,-3-2-31-16,1 2 0 0,0 1 20 0,0 3-19 16,0-5 11-16,-3 2-10 0,1 2 20 15,-1 0-3-15,-2 2-1 0,-2 1-3 16,-4 0-2-16,1 1-5 0,-4 4-18 0,-2-2 15 16,2 4-4-16,-2 2 3 0,-3 2 0 0,-2 3-6 15,-2-1-1-15,-2 3 1 0,6 4-9 0,1 0 12 16,-1 3 3-16,-9 4-6 0,-22 0-6 0,8 0-5 15,37 17 1-15,-34-6 0 0,5 4 12 16,-3 1-3-16,-2 3 3 0,2 5-3 16,-3-4-1-16,4 1 2 0,-6 1-12 0,3 1 14 0,2 1-3 15,0 0-4-15,0 4 10 0,0-1-2 16,5 2-19-16,0-1 16 0,-1 2 10 0,1 3-5 16,0 0-23-16,2 0 24 0,-5 4 2 15,1 4 3-15,1 2 0 0,-1-1-6 0,-3 4-5 16,4 1 0-16,-3-1 2 0,3 2-1 15,-4 2-15-15,3 1 0 0,1-3 27 0,1 1-1 16,2-3-3-16,0 2-1 0,-2 0-12 16,-1-3-1-16,-1 2 8 0,-1 0 1 0,3 1 0 15,-5-3-1-15,0 3-1 0,-4-3 0 0,6 5 0 16,-6-1-1-16,-3 1 0 0,-2-3-11 16,-3 3 0-16,1-1 17 0,-3 2 1 0,3 1-3 15,-5 1 12-15,2 7-19 0,1-3 2 16,-1 4 0-16,3-1-1 0,-1 0 6 0,-1 3-3 0,4-3-2 15,-1 2 1-15,1-3 9 0,3 1-1 16,1-3-19-16,3-2 9 0,-3 1 1 0,3-1 14 16,2-1 13-16,1-1-17 0,1-1-1 15,3 3-20-15,-1-1 18 0,1 0-3 0,0 0 7 16,4-1 8-16,0 0-18 0,0 0-2 0,3 2 6 16,2-1-17-16,0 3 18 0,2-3 4 0,0 3-16 15,5-3 12-15,2 4-1 0,2-5 7 16,-2 0-5-16,3 3-24 0,-1-6 30 0,5 1-24 15,-5-3 4-15,3-2 19 0,4 2-3 0,-2 4 4 16,4 2-18-16,-4 1 23 0,2-2-16 16,-4 3 10-16,0 0-3 0,2 1 11 0,-3 4-9 15,1-2 2-15,-3 3-7 0,1-1 10 16,1 1-7-16,-2 1-2 0,1 3 3 0,-1-4 7 16,-2 3-4-16,0 2 9 0,0-5-15 0,3 7 9 15,-3 0-4-15,0-3 2 0,2 0-5 16,0 0 6-16,-2-2-3 0,5 1-1 0,-3 0-11 15,-2-5-4-15,3-1 9 0,-3-3-1 0,0-4-4 16,-5-5 5-16,-2-3-8 0,-2-2-25 16,-9-8-13-16,2 0 6 0,-9-9-161 15,-5-3-166-15,0-1 25 0,-16-12 17 0,-4-8-14 16</inkml:trace>
  <inkml:trace contextRef="#ctx0" brushRef="#br1" timeOffset="-145144.2">5356 6988 242 0,'0'0'112'0,"0"0"-8"0,0 0-18 15,44-41-10-15,-39 25-11 0,-1 1-7 0,1 0-6 16,-1 3-7-16,5-12 2 0,-2-1-6 15,3 0 23-15,-1-1-14 0,0 0-3 0,2-1 2 16,5-1-6-16,3 1-6 0,1-6-16 16,1 2-3-16,4-1 8 0,-2 4 10 0,12-1-7 15,-1-1-1-15,7-1 1 0,1-1 4 16,3 1-10-16,4 0 9 0,8 0-24 0,5-3 10 16,2 0-2-16,5 0 2 0,2-1-1 15,0 0-5-15,7 1 3 0,-2-2 2 16,-1 4-8-16,-1-1-25 0,4 5 0 0,0-2 34 15,-3 3-18-15,-1 5 5 0,-6 5-11 0,6 1-5 16,-8 2 21-16,1 5-4 0,-5 5 10 16,4-2-24-16,-4 6 13 0,-30 0-5 0,58 18-12 15,-33 0 29-15,-2 2 0 0,2 2-11 0,-4 7 3 16,0 0-4-16,2 5 9 0,-2 2-13 0,2 3-8 16,0-1 3-16,-3 4 9 0,6 1-2 15,4 2-6-15,0 0 10 0,-3 1-16 16,1-1-12-16,2 2 23 0,2-3-12 0,-5 2 10 15,3 0 14-15,-2 0-3 0,2 0-20 0,2 3-6 16,-4-4 24-16,-3 6-5 0,3-5 17 16,-3 3-31-16,0 4 21 0,1 1 3 0,-3-3-30 15,0 4 20-15,2-2 13 0,0 3-15 0,-2 1 13 16,0-3 4-16,1 3-6 0,-4 2-9 16,3-1-5-16,0-3-11 0,3 1 29 0,-3-3-13 15,2-1-10-15,-2-1-17 0,0-4 40 0,2-2-20 16,1-3 6-16,-3-1-12 0,-3 1 2 15,4-2-1-15,-4-5 6 0,1 9 4 0,-3-3-16 16,-4 4 28-16,0 4-12 0,-5 2 3 0,3 5-20 16,-3 1 8-16,1 1 14 0,-1 5-9 15,-2 1 12-15,2 4-10 0,-4 2 4 0,2-4-7 16,4 6 5-16,-1-7 6 0,3 3-2 0,4-3-21 16,1-4 17-16,3 2 11 0,0-6-17 15,2 6 12-15,2 4-28 0,3-4 5 16,-1 1 27-16,5 2-6 0,1 0-2 0,-1-1-8 15,-2 2 21-15,6-1-4 0,1-2-18 0,5-3 2 16,-1 1 1-16,0-4 2 0,1 1-24 16,-1-1 22-16,-4-1-17 0,4-1 3 0,-4 0-37 15,0-2 12-15,0 2-29 0,2 5 15 16,-7 0-52-16,-4 1-104 0,-5 1-103 0,-3-2 6 16</inkml:trace>
  <inkml:trace contextRef="#ctx0" brushRef="#br1" timeOffset="-90502.34">25136 6224 351 0,'-43'-67'139'0,"15"29"-22"16,1-8-14-16,-3 1-3 0,-5-3-8 0,1-1-8 16,-5-4-14-16,-2-1 4 0,-10-1-5 0,3-1-8 15,-9 0-13-15,-3 3-11 0,1-2 11 0,-6 4 15 16,-6 3-20-16,-7 2-7 0,-4 3-2 16,-5 3-4-16,0 3 2 0,2 4-12 15,-2 3-1-15,2 1 8 0,2 4 2 0,1 2-5 16,4 1-2-16,4 5 6 0,1 1-1 0,4 6-9 15,3 5 5-15,1 0-5 0,33 5-3 16,-14 0-9-16,-64 17 2 0,49-4-4 0,-1 7 3 16,0 4 14-16,0 3-19 0,0 4 13 15,2 5-13-15,-2 2 6 0,5 1-1 0,0 1 6 16,2 3-11-16,6 1 4 0,-3 1-6 16,8 2 8-16,-2 0-9 0,10 1 17 0,1 4-16 0,5-1 7 15,5 6 1-15,0 2-7 0,7 4 2 16,8 6 5-16,4 4 3 0,3 0-4 0,3-34-4 15,0 23 1-15,30 80-2 0,-7-57 0 16,7 7-11-16,4-1 10 0,10-7 3 0,-3 4 8 16,7-1-18-16,3-5 2 0,1-2 6 15,3-2 6-15,0 0-19 0,7-8 19 0,0 2 6 16,7-6-10-16,0-2 8 0,4-4-11 16,5-3 5-16,5-2 2 0,2-2-2 0,6-5 7 15,1 1-15-15,4-7 5 0,-2 0-3 0,7-3 16 16,-2 3-18-16,6-9 4 0,3 3 10 0,2-6-10 15,5-2 0-15,0-5-8 0,4-4 1 16,2-7 7-16,1 0 10 0,2-6-1 0,-1-5 4 16,-58-1-18-16,24 0 15 0,124-26 6 0,-87 3 9 15,-2-5-9-15,-2-6-7 0,2-4 1 0,-12-4 9 16,-2-6 2-16,0-6-16 0,-4-2 9 16,-12-5 6-16,-5 0-6 0,-4-2-9 0,-5-5 4 15,-6-2 6-15,-8-6 0 0,-6-2-4 16,-14 0-1-16,-3-3-6 0,-13-6 14 0,-9-4 8 15,-8-2 4-15,-6-4-10 0,-7 49 8 16,-32-99-13-16,-2 48 4 0,-19 3-4 0,-9 6 8 16,-18 8-20-16,-14 6-1 0,-25 11-8 0,-21 10-16 15,-28 16-15-15,-13 9-30 0,-18 11-11 16,-22 14 7-16,102 5-126 0,-404 41-170 0,140-1-7 16,76-4 18-16,50 0 16 0,35-5-5 15</inkml:trace>
  <inkml:trace contextRef="#ctx0" brushRef="#br1" timeOffset="-89256.79">16606 5571 210 0,'21'-30'104'0,"27"-25"-15"16,-37 28-14-16,5-2 67 0,-6 1-10 0,-4-2-2 15,-1 0-17-15,-5 16-20 0,0-8-3 0,-27-23-5 16,17 18-21-16,-1 2-1 0,-7-2-5 16,-8 3-9-16,6 0 6 0,-10 1 0 15,-2 1-13-15,-7 1-5 0,-5 1 1 0,-6 3-14 16,-5 3 1-16,-7 2 14 0,-5 1-17 0,-1 6 1 15,-10 5-9-15,36 0-7 0,-20 0 17 0,-11 0-11 16,-94 19 1-16,77-10-7 0,1 2 9 16,-1 0-2-16,1-1-7 0,4 2 0 0,-2 1-2 15,0 2 4-15,-3 0 1 0,-1 3-6 0,-6 3-17 16,-1 1 22-16,1 4-2 0,-3 5 0 16,-1 5-9-16,0 6 7 0,-2 2 2 0,-1 8-3 15,1 3-4-15,2 5-3 0,7 5 8 0,3 3-5 16,1 4 6-16,8 0 6 0,6 3-12 15,3 3-7-15,13 0 22 0,7-6-9 0,7 1-9 16,10 3 3-16,8-2 4 0,10-2 2 16,9 1 3-16,9-35-8 0,0 15-8 0,32 72 12 15,-2-50-13-15,8 1 8 0,8-2 6 16,3-4 7-16,6 0 0 0,6-2-18 0,11-4 9 16,8-6-3-16,9-2 2 0,12-5-2 15,5-5-1-15,4-4 21 0,9-5-26 0,2-12 9 16,12-3 16-16,5-6-6 0,4-8-19 15,-2-6 16-15,-69-2 4 0,147-18-18 0,-78 2 18 16,0-10-4-16,2 0-4 0,5-8 1 0,-3-2 13 16,1-8-12-16,-3 1 0 0,-5-8 7 15,-1-3 0-15,-6 0-6 0,-4-4-7 0,-9-2 3 16,-2-6-5-16,-5-3 5 0,-4-3-2 0,-10-4-18 16,-7-1 20-16,-6-4 0 0,-3-2 8 15,-9-7-6-15,-11-3 11 0,-5 2 3 0,-9-2 5 16,-7 0 1-16,-9 0 9 0,-10 5-2 15,-8 1 0-15,-3 3 0 0,-9 44 6 0,0-20-8 16,-37-72 5-16,5 68-22 0,-18 5 14 0,-19 6-18 16,-28 9 9-16,-29 15-16 0,-16 16-9 15,60 13-7-15,-189 25-29 0,56 15-25 0,-164 61-38 16,-8 31 9-16,-8 33-63 0,5 16-90 16,-4 20-144-16,-3 14 34 0,19-5 20 0,6 12 8 15,24-7 21-15</inkml:trace>
  <inkml:trace contextRef="#ctx0" brushRef="#br1" timeOffset="-26138.21">26294 17014 257 0,'0'0'155'0,"0"-19"-35"0,0 19-1 0,0 0-6 15,0 0 2-15,0 0-31 0,0 0-5 16,0 0-23-16,0-21 4 0,0 21 15 0,19 0-8 15,-19 0-2-15,50 3-11 0,-29 16-7 16,-1 2 7-16,6 9-5 0,-4-2 6 0,4 0-14 16,-1 3-4-16,0-4-11 0,0 3 9 15,1-5 0-15,3 1-14 0,-3-1 9 0,3-3 6 16,-3-5-16-16,8-2 20 0,-4-6 5 0,0-4-8 16,0-5 2-16,-14 0 0 0,41-18-1 15,-20-3-6-15,13-5-10 0,7-10-6 0,10-7 15 16,2-5-4-16,11-7-3 0,9-7 2 0,5-7 1 15,12-7-5-15,4-8-5 0,9-1 3 0,10-7-4 16,6-1 0-16,9-2-5 0,5-3 4 16,3 3-1-16,1-4-3 0,-4 3-3 0,7-1-11 15,-7 0 10-15,0 2 0 0,0 5-3 0,-4 3-2 16,-5 2-1-16,-10 8-6 0,-10 2 7 16,-6 8-11-16,-10 7 10 0,-6 5-7 0,-13 7 2 15,-9 4 4-15,-8 7-2 0,-10 4 0 16,-10 6 2-16,-2 2 7 0,-7 5-7 0,-3 0 0 15,-3 1-8-15,-1 5-4 0,-9 1 10 16,2 4 1-16,-9-1 4 0,-7 4-2 0,0 1-8 16,-2 2-15-16,-2 0 11 0,-1-1-25 0,-4 1 11 15,0 3-29-15,0-2-30 0,0 2 7 16,0 0-221-16,0 0-83 0,-16-9 34 0,-11-10 28 16,1 1-8-16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25:53.477"/>
    </inkml:context>
    <inkml:brush xml:id="br0">
      <inkml:brushProperty name="width" value="0.05292" units="cm"/>
      <inkml:brushProperty name="height" value="0.05292" units="cm"/>
      <inkml:brushProperty name="color" value="#FF0000"/>
    </inkml:brush>
  </inkml:definitions>
  <inkml:trace contextRef="#ctx0" brushRef="#br0">4081 11187 237 0,'0'0'94'0,"0"0"-6"0,-22 0 5 16,22 0-3-16,0 0-106 0,0 0 106 0,0 0-10 15,0 0 38-15,0 0-9 0,0 0-20 16,0 0-1-16,0 0-4 0,0 0-3 0,0 0-8 16,0 0 5-16,0 0-29 0,0 0 27 0,-39-9-21 15,34 3 5-15,0 0-10 0,5 3 15 16,-2-4-16-16,2 3-22 0,-4 0 12 15,1 1-16-15,1 0 5 0,2-1 0 0,-2 1-9 16,-1 1 8-16,3 2-9 0,0 0 0 0,0 0-10 16,0 0 7-16,10 0-2 0,-6 1-9 0,-2 0 0 15,5 2-1-15,2-2 6 0,-2 2-5 16,0-1-4-16,2 1 14 0,1 2-14 0,-1-1 7 16,14 3-9-16,-5-4 9 0,10 3-1 15,-10-6 5-15,-2 0 2 0,9 0-16 0,35-30 12 16,-17 8-3-16,3-8-4 0,7-11 11 15,7-2-5-15,8-7 3 0,6-8-4 0,4-2-4 16,2-4 4-16,5-8-10 0,2 3-9 0,0-4 14 16,0 1-5-16,5 1 1 0,-10 0-10 0,3 0 13 15,-2 5-8-15,-3 2 8 0,-2 4 9 16,-2 4-21-16,-7 4 16 0,-1 0-1 0,1 5-4 16,-2 2 9-16,-5 3-11 0,-3 2 13 0,-4 5-6 15,-2-2-10-15,-7 7 9 0,-7 2 2 16,-3 5-11-16,-3 2 14 0,-1 2-11 0,-5 2 2 15,-2 2-1-15,-4 5 8 0,-7-2-6 0,-3 4 8 16,-2 2-7-16,-2 2 6 0,-2-1-2 0,2 2 3 16,-3 0-9-16,-1 2 7 0,-1-2-14 15,0 0-16-15,-2 0-25 0,0 3-28 0,0 0 10 16,0 0-212-16,0 0 19 0,-39-20 20 0,7 13-89 16,-2-2 17-16,-5-3 0 0</inkml:trace>
  <inkml:trace contextRef="#ctx0" brushRef="#br0" timeOffset="7638.71">16361 2582 247 0</inkml:trace>
  <inkml:trace contextRef="#ctx0" brushRef="#br0" timeOffset="8154.65">16340 2582 314 0,'0'0'128'0,"0"0"-5"0,0 0-18 15,0 0-12-15,-21 0-13 0,21 0-8 0,0 0-28 16,0 20 4-16,0-20-12 0,0 0-3 16,0 0-5-16,0 0-2 0,0 0-4 0,0 0 0 15,0 0-5-15,0 0 1 0,0 0 23 0,0 0-14 16,0 0-5-16,0 0-2 0,0 0-2 0,0 0-3 16,0 20-1-16,0-20-1 0,0 0-2 15,0 32 11-15,23-17 6 0,-7-1-13 0,7-3 26 16,3 1 0-16,3-1-5 0,6-1-14 0,2 4 9 15,4-5 11-15,7-3-12 0,0 2-7 16,5-3 1-16,0 0 3 0,4-1-3 0,3-2 2 16,4-1-11-16,0 0 2 0,7-1 4 15,5 2-5-15,-40-2-2 0,22 0-8 0,8 0 2 16,10 0 1-16,4 0 3 0,5 0-7 0,4 0-10 16,1 0 20-16,2 0-3 0,2 0-17 0,2 0 23 15,0 0-17-15,1 0 5 0,95-22 9 16,-93 17-3-16,-8 2 0 0,1-1-13 0,0-1 4 15,-5 1-3-15,-4 1-3 0,1-2-1 16,-3 1 3-16,-3 1-3 0,-7 0 4 0,0-2 10 0,0 1-10 16,-2 2-17-16,-1-2 16 0,-3 1 2 15,-1 1 1-15,-2 1-2 0,-3-2-8 0,-1 0 7 16,-6 1-2-16,1 1-10 0,0-2 8 0,-3 1-2 16,-4 2-3-16,-25 0 8 0,9 0 7 15,2 0-12-15,-5 0-1 0,3 0 6 16,-5 0-11-16,-2 0 20 0,-7 0-7 0,0 0 0 15,-6 0 3-15,-10 0-5 0,13 0 0 16,-13 0 5-16,12 0 6 0,-12 0-13 0,9 0 1 0,-9 0 8 16,0 0 0-16,11 0-3 0,-11 0-2 15,0 0 3-15,10 0-11 0,-10 0 14 16,0 0-5-16,0 0-13 0,0 0-4 0,11 0-22 16,-11 0 3-16,0 0-33 0,0 0-18 0,0 0-41 15,12 0-88-15,-12 0 18 0,9 0-175 0,-9 0 15 16</inkml:trace>
  <inkml:trace contextRef="#ctx0" brushRef="#br0" timeOffset="10444.48">26329 2787 251 0,'0'0'116'0,"0"0"-25"0,-23 0-98 16,23 0-1-16,0 0 150 0,0 0-12 16,0 0-27-16,0 0-19 0,0 0-20 0,0 0 0 15,0 0-9-15,0 0-2 0,0 0-14 16,0 21 4-16,9-18 2 0,0 2-7 0,0-2-2 16,23 2 19-16,3-3-29 0,8 1 17 0,-1-3-23 15,-19 0 8-15,16 0-9 0,6 0 3 0,6 0-2 16,47-17 16-16,-40 12-8 15,11 1-16-15,-1-3-12 0,1 4 6 0,7-4-4 16,4 5 8-16,0-2-13 0,10-1 24 0,-5 3-12 16,-42 2 4-16,24 0-16 0,11 0-11 0,6 0 24 15,93 19-2-15,-78-13-13 0,-1 0 9 0,-1 4-3 16,6-1 10-16,7 0-5 0,-5-4-6 16,5 2-6-16,-2-2-7 0,2-1 9 0,-9-2 2 15,2-1 13-15,-2 1 0 0,-2-2-2 0,-49 0-5 16,24 0-1-16,6 0 7 0,5 0-14 15,-5 0 15-15,80-17-7 0,-86 11-14 0,-8 3 15 16,-6-1-2-16,-7 0 17 0,-3 1-8 0,1-1-1 16,-3 3 0-16,-12 0 1 0,-6-2 10 0,-5 1-11 15,-11 2 8-15,-2 0 0 0,1 0 13 16,1 0-7-16,-7 0 20 0,-7 0-6 0,14 0 4 16,-14 0-7-16,11 0-5 0,-11 0 5 0,0 0-14 15,9 0-6-15,-9 0 14 0,0 0-12 16,14 0-2-16,-14 0-32 0,0 0 5 0,0 0-35 15,12 0 3-15,-3-8-183 0,-14 1-156 16,-11-13 25-16,-9-12-17 0,-5-5 38 0</inkml:trace>
  <inkml:trace contextRef="#ctx0" brushRef="#br0" timeOffset="29063.49">31158 9535 262 0,'0'-18'95'0,"0"18"18"0,0 0-51 0,0 0 29 16,0 0-34-16,0 0-7 0,0-22 16 0,-35-5-52 16,26 24 19-16,-7-9-2 0,0 4-4 0,2 2 1 15,-2 3-9-15,7 0-16 0,-16-4-3 0,9-2 1 16,-2 6 23-16,6-2 7 0,-13-2-2 16,7 3-3-16,-3-1 0 0,7 2-16 0,-6-6 0 15,1 5-2-15,-1-1 14 0,-1-1-3 16,-4 0 23-16,-1 0-3 0,6 6-44 15,-3-7 6-15,-2-2-1 0,-1 4 1 16,6 1 4-16,-5-5-5 0,-1 1 0 0,-8 1 0 16,13 5 40-16,-6-5-5 0,6 5-30 0,-4-5-7 15,4 4-2-15,-9-6 22 0,1 6-3 0,3 0-43 16,4 0 22-16,-11-1-4 0,8-3 23 16,2 6-26-16,-2-4 1 0,4 1 2 0,-4-1 0 15,2 2 2-15,7 0 1 0,0 2 32 0,-2-2 13 16,6 1-5-16,-6 2-50 0,2 0 3 0,2 0 1 15,-6 0 1-15,-6 0 4 0,6 0 1 16,1 0 1-16,-1 0-1 0,4 0 2 0,-7 0 0 16,-3 0 1-16,6 0 16 0,4 0-2 15,-3 0 8-15,3 0-2 0,3 0-1 0,-24 16-11 16,19-15 1-16,2 2-19 0,2 1 19 0,2-2-3 16,3-1-17-16,-5 1 24 0,8 3-11 0,-4-3-5 15,1 1 0-15,0-1 26 0,2 1-4 16,-2 0-1-16,0 0-1 0,2 1-12 0,-2-1-8 15,-12 6-12-15,3 2 25 0,2-1-12 16,2-4 2-16,7 2-1 0,-7-3 2 0,5-1 0 16,2 3-1-16,-2-2 1 0,0 0 3 15,4 0-1-15,-2 1-1 0,-6 12 1 16,-3-6 1-16,2-2-1 0,5 0-4 0,-3-3-1 16,8-1 2-16,-1 3 5 0,0 0 1 15,3-3-1-15,-2 4-1 0,-1-2 18 0,0 17-2 16,1-5-3-16,-1 1 13 0,1 3-11 0,1-5-1 15,-1 8-43-15,4 1 14 0,0 1 1 16,-5-1 25-16,5-4-2 0,0 10-29 0,0-2 17 16,0-18 0-16,0 10-4 0,0 1 0 0,0 0 33 15,0-3-3-15,0-1-2 0,0 5-4 0,0 3-25 16,0-1 1-16,0 1 26 0,0 0-1 16,0-4-22-16,0 2-2 0,0 0 2 0,0 0 1 15,21 30-26-15,-17-32 2 0,6-3 3 16,-4 0 25-16,8 1-2 0,-5 1 1 0,3-1-7 15,2-2-5-15,-3 3 2 0,3-6 39 0,-3 1-4 16,12 0-4-16,-7-3-1 0,5-1-3 0,-3-2-33 16,3 3 2-16,0 0 1 0,-3-3-3 15,7-1 1-15,0-2 4 0,-4 1-1 0,9 0 1 16,-5-2 2-16,5 1 41 0,0-7-11 16,-5 4 8-16,9-2-8 0,1-5-1 0,-10 4-1 15,5 0-5-15,4-3-12 0,5-1 5 16,-23 0 0-16,14 0-1 0,4 0 3 0,3 0 17 15,2 0-11-15,0 0-7 0,37-18 11 0,-37 15-12 16,0 0 7-16,-3 3-5 0,-17 0 14 0,8 0-27 16,5 0 11-16,5 0-1 0,2 0 1 15,2 0 5-15,3 0 31 0,2 0-18 16,-3 0-16-16,-6 0 14 0,2 0-3 0,0 0-5 16,2 0-19-16,44-11-2 0,-46 7 16 0,7-2-4 15,-7-1-11-15,2 0-12 0,-2 0 17 16,-5 0-7-16,1-2 5 0,-1 0 3 0,1-2-3 15,-8 1-2-15,1-2 8 0,-1 0 1 0,-2 1-7 16,-2 1-16-16,3-4 11 0,-6 1-16 16,3 1 25-16,0-2-13 0,-5-1 9 0,3 4 0 15,0-5 4-15,-3 1-12 0,3 2 12 0,-1-1 2 16,-1 1-11-16,-3 3-4 0,2-1 10 16,-6-3-11-16,1-2 36 0,1 4-34 0,-7 0 16 15,2 3-10-15,3 0 3 0,1-7-15 0,1-4 24 16,-2 1 18-16,1-2-34 0,-1-3 23 15,2-3-7-15,-3 0 1 0,3 0 13 0,-3-9-25 16,-2 5 11-16,7-2-25 0,-6-3 37 0,8 1-19 16,-11 1 16-16,2 1-15 0,-4-1 9 15,1 2-3-15,-3-3 28 0,-1 1-9 0,-2 19-7 16,-16-36 4-16,-2 17 23 0,-3 4-20 0,-9-2 14 16,-11-4-2-16,-7-1 4 0,-10-2 0 15,-6-3-17-15,-11 3-5 0,-13 0 6 0,-8-1 7 16,-16 4-33-16,-21 6-32 0,-21 6 2 15,-18 9-284-15,-27 8-57 0,84 7 31 16,-399 28 19-16,125 8 7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28:38.507"/>
    </inkml:context>
    <inkml:brush xml:id="br0">
      <inkml:brushProperty name="width" value="0.05292" units="cm"/>
      <inkml:brushProperty name="height" value="0.05292" units="cm"/>
      <inkml:brushProperty name="color" value="#FF0000"/>
    </inkml:brush>
  </inkml:definitions>
  <inkml:trace contextRef="#ctx0" brushRef="#br0">13728 11491 362 0,'0'0'111'0,"0"0"-55"0,0 0 25 0,0 0-11 15,0 0 35-15,0 0-11 0,0 0-19 0,0 0 4 16,0 0-35-16,0 0 17 0,0 0-21 0,0 0 4 16,0 0-19-16,0 0-2 0,0 0-3 15,0 0 6-15,0 0-10 0,0 20 17 0,0-20-15 16,3 26-3-16,29-21-1 0,-5 1 6 16,10-4-9-16,2 5 1 0,2-5-3 15,5 1 18-15,2-1-22 0,3 3 13 16,1-2-19-16,-1 0 8 0,2 0-9 0,2 0-3 0,0 3 7 15,7-3 1-15,2 0 9 0,0 3 3 16,0-3-2-16,5 3-2 0,2-3 5 0,5 0-12 16,-1 0 4-16,6-2-10 0,-1-1 3 0,0 0-8 15,-41 0 9-15,21 0 14 0,11 0-2 0,2 0-1 16,3 0-1-16,78-17-36 0,-83 12 3 16,0-1 18-16,-2 3 2 0,-3 0-1 0,-4-2 0 15,-2 4 23-15,-5-1-23 0,-28 2 2 0,12 0-3 16,7 0 22-16,2 0-22 0,53 17 17 15,-51-11-11-15,-1 0-6 0,-8 0 12 0,-2 0-21 16,-2 0 17-16,-1 0 4 0,-6-3-11 0,2 0 34 16,-20-3-14-16,4 0-11 0,7 0 22 15,2 0-5-15,23-18 0 0,-23 12-16 0,-11-2 5 16,2 4 9-16,-2-2-6 0,-5 1 4 0,0 1-11 16,0 1-16-16,-2 0-24 0,0 1 4 15,-2 1-108-15,1 1-198 0,4-3 22 0,-6 0-31 16,1-3 0-16</inkml:trace>
  <inkml:trace contextRef="#ctx0" brushRef="#br0" timeOffset="842.92">18553 11660 244 0,'0'0'104'0,"46"15"-24"0,-7-10-4 15,-19-5-12-15,54 7 7 0,-19-4-17 16,4-1-8-16,17 10-53 0,4-2 1 0,8 1 94 15,3-5 1-15,10 4 11 0,7-1-34 16,7-1-14-16,-3 2 5 0,5-5-3 0,7 7 5 16,-5 0-25-16,2-2 4 0,1 2 10 15,-3 0-33-15,0-3 20 0,-6 1-15 0,-1 2 4 16,-4-3-14-16,-9-1 11 0,-3-1-1 0,-4 0-4 16,-5-2-7-16,-2 0 15 0,-5 1-11 15,0-3-26-15,-7-2 21 0,-1 0-1 0,-40-1 5 16,13 0-8-16,6 0 6 0,2 0-9 0,-1 0 3 15,45-17 4-15,-61 13 4 0,-1-1 2 0,-5 2-1 16,-3 0 9-16,-13-3-23 0,0 0 0 16,-5-1 4-16,-2 5 2 0,-5-4 2 0,3 3-22 15,-3 0-11-15,-2 1 1 0,2 1-94 16,0 0-90-16,-2-1 19 0,0 1-155 0,3-3 9 16</inkml:trace>
  <inkml:trace contextRef="#ctx0" brushRef="#br0" timeOffset="1939.74">25641 11671 264 0,'32'9'89'0,"9"3"9"15,0-4-13-15,10 2 48 0,-3-1-21 0,0-3-11 16,5 0-40-16,2 0-4 0,5 0 10 16,4 1 3-16,-2-2-18 0,6 1 5 0,-3 0-17 15,1-2-14-15,3 5 7 0,0-4 7 16,-5-1-15-16,2 2-23 0,-1 2 14 15,3-1 5-15,-1-1-9 0,2 2-9 0,-5 2 9 16,0-2 3-16,-2 4-1 0,2-5-21 0,-4 2 9 16,0-3 12-16,-10 4-6 0,5-1 16 15,-7-1-16-15,3 2 10 0,-1-2-16 0,-4-1 11 16,7-2-18-16,-3 1 3 0,-4-5-2 0,-25-1 25 16,18 0-25-16,4 0 8 0,3 0 3 15,2 0 1-15,58-18-13 0,-56 17 5 0,5-2 1 16,-25 3 0-16,9 0-6 0,11 0-2 0,1 0 9 15,-1 0-2-15,3 0-2 0,-7 0 4 16,52 19 0-16,-52-14-8 0,5 1 3 16,-3 0 8-16,-2 0-19 0,0-2 15 0,6 1 14 15,-1-2-16-15,-1 0 12 0,5-3-12 0,-4 3 0 16,-21-3 1-16,9 0 0 0,11 0 0 16,5 0-2-16,60-17-2 0,-60 11 2 0,-3 2 3 15,-1-1 4-15,9 1 8 0,-5-1-17 0,-5 1-3 16,5 4 5-16,0-3 9 0,-7 1-20 15,3 1 11-15,-31 1 1 0,15 0-5 0,4 0-3 16,-3 0 1-16,-1 0 1 0,-1 0 1 16,1 0 0-16,-1 0 10 0,0 0-1 0,-2 0 0 15,-2 0-5-15,5 0 7 0,-6 0-3 0,6 0 1 16,-1 0-3-16,1 0 3 0,-3 0 1 16,11 0-3-16,-1 0-4 0,1-11 6 0,3 11-16 15,4 0 3-15,-1 0 1 0,52-23 17 16,-53 15 16-16,2 0-20 0,-4 1 3 0,9-4-5 15,-7 4 3-15,3-2 1 0,-6-1-3 0,6 1 6 16,-8 1-3-16,8 0-5 0,-12-1-6 16,2 4 8-16,-2-4-8 0,0 1 11 0,5-1-6 15,4 1 2-15,-5 0 2 0,17-1-24 0,0 3 11 16,4-3 17-16,-2-2 1 0,4 4-5 16,-4-2-11-16,-7 1 12 0,5 1 3 0,-10-1-5 15,1-1 4-15,-3 2-10 0,0-2 6 0,-7-2-3 16,1 5 6-16,-8 0 12 0,-9 0-13 15,0 0-14-15,-11 3 8 0,2 0 21 0,-7 0-28 16,-4 2 0-16,-5-2-44 0,0 3-5 16,0 0-45-16,0 0-53 0,-18-2-181 0,-12 2 13 15,-11 0-1-15</inkml:trace>
  <inkml:trace contextRef="#ctx0" brushRef="#br0" timeOffset="3962">4279 12965 290 0,'105'16'47'0,"-70"-16"20"0,15 0-6 15,10 0-32-15,82-12 26 0,-60 11-11 0,-40 1-3 16,26 0-24-16,10 0 24 0,92 22-14 0,-74-13-7 16,10 4-3-16,6 3 24 15,5-3-22-15,12 4-3 0,1-4 1 16,12-3-21-16,5-2 41 0,7-4-22 0,-74-4-2 16,42 0 21-16,22 0-11 0,168-19-19 15,-145 4 13-15,-2 0-4 0,-4-1 7 0,2-1-4 16,-5-2 5-16,0-2 3 0,-4 0 10 0,-7 1-14 15,-5 3-10-15,-7 3 3 0,-7 2-8 0,-4 3 1 16,-7 3-10-16,-2 1 26 0,0 1-1 16,-8 4-4-16,-54 0-14 0,27 0 10 0,12 0-1 15,7 0 16-15,6 0-2 0,5 0-9 0,5 0 3 16,-3 0-1-16,115-14-3 0,-114 7-5 16,3-2 1-16,4-1-4 0,-3 1-1 0,2-3-1 15,-2 1 10-15,-5-1-3 0,-2 0-2 0,-4 0 1 16,-3 3-3-16,-4 3 3 0,-8-3-13 0,-4 6 10 15,-6 2 1-15,-6-1-15 0,-38 2 14 16,9 0-6-16,9 0-9 0,0 0 20 0,-5 0-2 16,49 17-2-16,-55-16-16 0,-8 3 1 0,-1 1-5 15,-3 0 2-15,-5-4 0 0,-8 0 15 16,6 6 1-16,-5-5-10 0,-1-2 4 0,-3 2 6 16,-16-2-11-16,16 0 3 0,7 0 3 15,4 0 0-15,-4 0-13 0,0 0 10 0,-2 0-3 16,-3 0 5-16,7 0-2 0,1 0 3 0,-6 0 0 15,1 0 0-15,-3 0 0 0,-2 0-14 16,-2 0 8-16,0 0 5 0,-3 0-5 0,-2 0 19 16,3 0-14-16,-12 0-2 0,14 0 1 0,-3 0 1 15,1 0 2-15,-12 0-11 0,11 0 10 0,1 0-12 16,-12 0 3-16,11 0 1 0,1 0 5 16,-12 0 0-16,13 0 0 0,-1 0-3 15,-1 0 0-15,1 0 1 0,-3 0 1 0,14-6 0 16,-14 4-2-16,2-1 2 0,-1 1 0 15,1 0 10-15,-2-1 12 0,0 0-15 0,-2 1-1 16,2 0 1-16,-4 0-1 0,4 1-1 16,-4 0-1-16,2 0 1 0,-5 1 0 0,0 0-1 15,-2 0-36-15,-2 5-47 0,-7-4-109 16,2 5-141-16,-5-6 11 0,-20-7 1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29:30.199"/>
    </inkml:context>
    <inkml:brush xml:id="br0">
      <inkml:brushProperty name="width" value="0.05292" units="cm"/>
      <inkml:brushProperty name="height" value="0.05292" units="cm"/>
      <inkml:brushProperty name="color" value="#FF0000"/>
    </inkml:brush>
  </inkml:definitions>
  <inkml:trace contextRef="#ctx0" brushRef="#br0">22174 3915 215 0,'0'0'102'0,"0"0"-123"0,0 0 108 0,-23 0-18 15,23 0 22-15,0 0-17 0,-32-3-16 0,29 8-3 16,3 5-2-16,0-1-30 0,-2 0 28 16,2 1-32-16,2 1 16 0,-2-11-6 15,0 16-16-15,0 5 16 0,21 15 10 0,-10-17-4 16,1-1 11-16,4 0-7 0,2-2-3 0,5 0-4 15,0 2-24-15,2 0-1 0,5 4 21 0,7-2-3 16,-3 1-18-16,1 3-1 0,-1-3-1 16,-2 3-1-16,0-2 6 0,3 2-1 0,-8-1 19 15,5-2-9-15,-2 0-1 0,-2-5-3 16,-3 0 14-16,0 1 0 0,-2-2-11 0,0-5 14 16,0-5 7-16,-7-5 0 0,7 0 10 15,41-24-9-15,-27 1 13 0,6-5-7 0,8-11-8 16,4-7-8-16,7-14 0 0,9-6 1 15,11-13 0-15,8-5-12 0,4-11 11 0,2 1-10 16,10-7 1-16,4-1-1 0,2 1-17 0,5-4 6 16,-2 2 3-16,-1 1 5 0,-1 4-5 15,-3 4-12-15,-5 4 5 0,-2 7 4 0,-6 0-14 16,-6 10 6-16,-6 4-2 0,-9 4 8 0,-5 8 5 16,-7 6-3-16,-4 2 0 0,-1 9-2 0,-15 5 3 15,-3 4 7-15,-4 2-3 0,-7 4 13 16,2 3-8-16,-5 2-2 0,-4 4 2 0,-2-1 5 15,-10 8-6-15,-4 0 3 0,0 2-9 0,2 2 0 16,-9-1 2-16,5 3-12 0,-5 2-36 0,2-4-25 16,-2 5 5-16,-2 2-225 0,-7-1 20 15,-16-4-127-15,-19-7 31 0,3-13 2 0,-14-10-10 16</inkml:trace>
  <inkml:trace contextRef="#ctx0" brushRef="#br0" timeOffset="6930.55">8092 7102 309 0,'0'0'121'0,"0"0"-103"0,0-21 58 0,0 21 5 0,0 0 2 16,-32-36-9-16,34 30 37 0,-4 1-17 0,2 1-15 15,-2 4-8-15,2-6 3 0,0 4-42 16,-3-1-9-16,3 2 27 0,0-2-12 0,3 0-5 16,-1 3-21-16,5-2 12 0,0 2 23 0,0 0-21 15,4-1 11-15,19 4-13 0,-14-3-8 16,9 0 8-16,10 0-6 0,40 18-11 16,-31-12 4-16,4 0-15 0,2 0 26 15,3 0-16-15,-5 0-22 0,3-2 21 0,6 4-2 0,3-1-8 16,4-2 6-16,5 2-4 0,2-4 7 15,0 2 8-15,2-2 4 0,5-2-12 0,5 5 2 16,2-1 4-16,4 2-8 0,0-7 2 0,3 5-19 16,-2-4 23-16,1 5-22 0,1-4 18 15,0 4 12-15,-5 4-15 0,-2-1-21 0,-3-2 18 16,-4 5 11-16,-4-7-3 0,-6 3 3 0,1 2-7 16,-2-4 4-16,-3-1-16 0,-2 0 24 15,0-5-16-15,-3 0 6 0,1 0 11 0,-3 0-21 16,-29 0 12-16,11 0-10 0,7 0 7 0,52-16-16 15,-43 11 10-15,-7-1 2 0,-4 5 0 16,-23 1 10-16,6 0-12 0,3 0-5 0,-3 0-11 16,-4 0-2-16,-2 0 17 0,-3 0-1 0,-4 0 2 15,-2 0-2-15,-1 0 5 0,-11 0 0 16,12 0-8-16,-12 0 7 0,11 0 3 0,-11 0 1 16,11 0-7-16,-11 0-8 0,12 0-1 0,-12 0-37 15,11 0-19-15,-11 0-105 0,12 0-166 16,-12 0 12-16,11 0-1 0</inkml:trace>
  <inkml:trace contextRef="#ctx0" brushRef="#br0" timeOffset="8229.12">16384 6687 227 0,'0'0'69'0,"0"0"-15"0,0 0 15 0,0 0-15 15,0 0-28-15,0 0 40 0,0 0-11 0,16 40-24 16,-7-40 21-16,0 2-11 0,5-1 2 15,20 1 13-15,14-2-72 0,3 4 5 0,6-4 91 16,-27 0-9-16,9 0-7 0,9 0 11 16,5 0-40-16,2 0-2 0,2 0-6 15,5 0 14-15,0 0 0 0,2 0-9 0,0 0-5 16,1 0 9-16,-1 0-21 0,-2 0 0 0,62 6-5 16,-62-1 1-16,2-1-1 0,-2 2 1 15,-3-1 0-15,1-1-2 0,-1-2 3 0,-3 1-3 16,1 0 0-16,-4 0 16 0,-1 1-14 0,-1-2 11 15,4 2-14-15,-2-4-1 0,-5 6 0 16,-25-6-22-16,9 0 27 0,2 0-6 0,3 0 0 16,-5 0 5-16,0 0 2 0,-4 0 0 0,-6 0-17 15,-3 0 3-15,-3 0 1 0,-2 0-8 16,-1 0 4-16,13 15 4 0,-17-13 0 0,2-1 0 16,1 3 0-16,-3-2 0 0,16 4-8 0,-9-1 3 15,-2-2 10-15,0 1-7 0,-3-1 5 0,1-3 12 16,-3 2-20-16,0 1-6 0,0-3 19 0,0 1 0 15,3 2-10-15,15 0-8 0,3 1 18 16,-9-4-24-16,-1 2 18 0,-1-2-6 0,8 2 7 16,-4 1-9-16,-4-2 11 0,-1-1-3 15,16 4 12-15,-9-2-15 0,-4-2-16 0,-3 0 23 16,-4 0 2-16,-2 0-4 0,-1 0-1 16,1 2-1-16,-6-2-3 0,1 3-3 0,3-3 8 15,-1 0 9-15,-2 1-14 0,2-1 1 0,-2 3 1 16,2-3 0-16,-2 0 0 0,2 0-4 15,-2 1 0-15,0 0-18 0,4 0-32 0,-2-1-30 16,3 3-33-16,-1-2-102 0,-11-1-121 16,21 0 10-16</inkml:trace>
  <inkml:trace contextRef="#ctx0" brushRef="#br0" timeOffset="9564.2">24522 6852 210 0,'0'0'146'0,"0"0"-12"0,0 0 31 15,0 0-29-15,0 0-24 0,0 0-7 0,0 0-11 16,0 0-8-16,0 0-5 0,0 0-10 0,0 0 0 15,0 18 2-15,0-18-19 0,0 0 13 16,0 0-7-16,0 0-18 0,0 0-14 0,0 0 16 16,0 0-10-16,0 0-4 0,0 0 3 15,0 0-5-15,0 0-13 0,0 0 14 0,0 0 0 0,0 34 1 16,9-35-3-16,5 1 2 16,-1 0-10-16,3 0 3 0,10 0-2 0,4 0 0 0,-1 0 2 15,6 0-4-15,1 0-9 0,47-17 5 16,-37 10-3-16,-3 1 0 0,3 1 10 0,0 2-4 15,5-5-9-15,-3 3 8 0,2 0-2 0,-2 1-11 16,3-1-2-16,4-2 7 0,0 3 3 16,-5-1 2-16,3 2-15 0,2-1 2 0,0 2 6 15,0 2 8-15,-25 0-16 0,11 0 4 0,7 0 5 16,3 0-10-16,-1 0 3 0,1 0 9 0,-1 0-15 16,-2 0 7-16,3 0 5 0,-1 0-4 15,53 18-4-15,-52-15-3 0,-26-3-8 0,16 0 24 16,3 0-14-16,4 0 11 0,5 0-6 15,59-23 3-15,-55 17 1 0,-1-1 3 0,1-2-9 16,-7 0 4-16,5 3-7 0,-9-3-3 0,2 1-1 16,3 1 11-16,4 4-5 0,-12-5-15 15,-1 4 24-15,1-1-8 0,3 2-4 0,-7 3 8 16,-7-3-8-16,0 2 4 0,0 1-10 0,-6-3 14 16,-8 3 8-16,3 0-4 0,-12 0-16 15,2 0 10-15,-2 0-5 0,-9 0-3 0,0 0 3 16,0 0 9-16,14 0-2 0,-14 0 8 0,12 0-10 15,-12 0 6-15,9 0-5 0,-9 0 11 0,0 0 6 16,11 0-16-16,-11 0-2 0,0 0 10 16,0 0-1-16,14 0-5 0,-14 0 13 0,0 0-16 15,0 0-6-15,9 0 15 0,-9 0-2 0,0 0-6 16,0 0 2-16,0 0 2 0,0 0 1 16,12 0-6-16,-12 0-3 0,0 0-24 0,0 0-26 15,0 0 4-15,13-2-140 0,-13 1-193 0,-4-2 20 16,-17-12 25-16,-9-6 18 0,1 1 1 15</inkml:trace>
  <inkml:trace contextRef="#ctx0" brushRef="#br0" timeOffset="15722.91">29289 1519 388 0,'94'-53'86'0,"-39"37"-77"0,5-2 62 0,4 0 15 0,2-5-24 16,3 1 13-16,-2 1-9 0,-3 0-11 0,5 0-20 15,-1-1 4-15,-1 2 0 0,-3 1-20 16,0 0-1-16,1 0-3 0,-8 7-6 0,-4-1-3 16,-3 1 19-16,-4 0 8 0,-2 3-5 0,-3 3-3 15,-7 0-11-15,-4 3-22 0,-7 1 22 16,-12 2 6-16,5 0-16 0,-2 0 16 0,16 20-15 15,-21-17 8-15,-2 3-16 0,11 9 13 16,-6-3-17-16,-3 0 19 0,-4-2-15 0,4 1 5 16,2 10-7-16,-2-8 16 0,5 6-29 15,-2 4 7-15,-3-4 0 0,-2 7 17 0,6 1 0 16,-1 3-3-16,-3 0 10 0,7 1-13 16,-2 4 8-16,2-1 1 0,-2 1-1 0,4 3-23 15,-2 0 25-15,0 1-17 0,-2-4 2 0,2 2 2 16,5 2-1-16,-3 4-3 0,3 2 17 0,-3 3 3 15,-2 6 1-15,0 1-14 0,-7 2 5 16,10 6-1-16,-3 5 9 0,2 2-2 16,-2 7-12-16,0 2 1 0,0 4 13 0,-2 1 0 15,-5 0-2-15,3 0 21 0,-8 3-22 0,5 3 18 16,-4 0-4-16,-5 3-1 0,4-2-16 16,-4 2 14-16,3 0-3 0,1 0-3 0,-4-47-10 15,0 20-6-15,0 15-3 0,0 5 15 0,0 3-10 16,0 1 3-16,0 4 14 0,0 2-7 15,0 1 0-15,0 2 2 0,-11 3-10 0,11 1 7 16,0 5 7-16,0 1-20 0,0 1 12 0,0 1 3 16,0 2 2-16,0 0 6 0,-14 2-23 15,14-3 31-15,0 1-30 0,0 2 18 0,0-1 1 16,0-4-12-16,0 3 8 0,0-7-1 16,9 110 12-16,3-113-31 0,-3-1 14 0,5 0 7 0,2 1 8 15,4 0-4-15,-1 1-15 16,-3-1 21-16,7 5-8 0,-3 0-3 0,6-3 2 15,-6-2-5-15,1-2 9 0,-3-4-6 0,-2-2 2 16,-2 4 7-16,2 0-1 0,-2-1 3 0,-3-1 4 16,-2-1 3-16,3 1 4 0,2 2 8 15,-10-6-11-15,10-5-3 0,-7-4 2 0,2-3 0 16,0-9-2-16,-2-4 1 0,2-6 9 0,0-5-4 16,1-8-1-16,-4-2 0 0,4-4 8 15,-1-5-19-15,-2-5 24 0,-3-6-4 0,1-3 15 16,-5-8-14-16,4-5 12 0,1-4-15 0,-3-2-1 15,1-1-11-15,-1-4 10 0,-2 0-11 0,0 0-6 16,0 0 1-16,2-17 3 0,-2 9-11 16,0-3 9-16,0 1-15 0,-4-17 6 0,4 12-7 15,-19-25 16-15,12 12-23 0,-6 0 4 16,-3-4-1-16,-3 8-1 0,-6 0 2 0,0 2-3 16,-10 0 4-16,-4 5 1 0,3 4 4 0,-10 5-7 15,-7 5-8-15,23 3-2 0,-9 0 2 16,-62 29 1-16,46-13 12 0,-13 2-12 0,3 6-4 15,-1 0 10-15,-3 4 2 0,5 1-15 0,-7-1 1 16,7 1 5-16,2-2-6 0,2 1 4 0,3-2 11 16,2 4-14-16,4-11 7 0,10 2-8 15,2-4-1-15,0-1 4 0,5 2 1 0,4-3 2 16,5-2 0-16,-5-2 6 0,18-3-3 16,-1-1-3-16,3-4 9 0,4 0 3 0,-4 1-7 15,1-2-7-15,9-2-1 0,0 0 0 0,0 0 8 16,-11 0-7-16,11 0 13 0,-14 0-7 0,-2-18-8 15,7 13 2-15,-12-10-6 0,3-3 15 16,-3-5-8-16,1-2 9 0,-6-6-1 0,10-3-6 16,-7-1-8-16,7-4 9 0,-2-7 0 0,2-4 6 15,0-5-10-15,-3-7 0 0,10-6 12 16,-2-9-10-16,2 2 11 0,2-6-7 0,2-5-5 16,1-4 4-16,-1-3-5 0,0-6 5 0,5-6-4 15,0 1 4-15,-9-4-4 0,9 3 0 16,-2-9 8-16,2 3-1 0,-9-4 8 0,9 3-22 15,-5-7 6-15,5 1 3 0,-4 0 5 0,-1 4-6 16,0 0-9-16,-1 0 11 0,-4 2-5 0,6 5 7 16,-1-2-2-16,-2 4-5 0,-2 2 11 15,0 3-7-15,2-1-2 0,-7 2 11 0,1-1-7 16,1 0-6-16,3 1 2 0,-7 0-7 16,2 0 2-16,-2 4 4 0,-2-4-3 0,2 1 15 15,0 1-14-15,-3 0 6 0,3 2 3 16,2 4-9-16,3 1 3 0,2 2-5 0,-5 4-4 15,10 1-8-15,-8 4 11 0,7 3-9 0,1 1 11 16,-1 3 5-16,1 0-12 0,4 4 6 16,-3 3-8-16,3-3 9 0,-4 0 9 0,4 6-6 15,0 0-1-15,-5 2-3 0,1 2 3 0,4 4-2 16,-5-2 4-16,0 1-8 0,3 2 10 16,2-3-1-16,-4 4-2 0,-1-5-1 15,0 3 3-15,1-1-2 0,-1 2-4 0,1 2 5 16,-3 2 0-16,-2 4-7 0,4 1 8 15,-4 0 3-15,2 1 6 0,-7 5 3 0,5 3-10 16,-2 5 1-16,1 3 6 0,-1 5 5 0,2 1-5 16,0 6-1-16,4 2 2 0,-2 2-5 0,7 5-1 15,-4-2-9-15,4 2 9 0,0-1 1 16,-5 2-6-16,0-2 13 0,1 1-1 16,-1-3-5-16,3 2 4 0,-3-2-6 0,-4-12 0 15,5-8 3-15,-6 7 4 0,4 1-5 0,1-8-6 16,-4 1 5-16,0-2-2 0,6 3-2 0,-6-3 1 15,0 3 9-15,2-6-3 0,-2 6-5 16,0-4-6-16,0-1 0 0,2 4 7 0,2-5-9 16,1 0 13-16,4-1-4 0,0 2-6 15,-5-1 12-15,5 15-4 0,0-9-15 0,0-3 14 16,0-3-8-16,0 2 5 0,0-1-12 0,18-29 7 16,-15 33 7-16,1 2 5 0,1 8-11 0,-1 2-1 15,-4 3 0-15,5 3-15 0,-5 2-25 16,0 8-24-16,0 0 8 0,0 0-71 0,0-10-15 15,0 10-56-15,0 0 17 0,0-10-213 0,0 10 35 16,0 0 19-16,0-11-24 0</inkml:trace>
  <inkml:trace contextRef="#ctx0" brushRef="#br0" timeOffset="16896.43">29170 740 409 0,'0'0'187'0,"0"0"-19"0,0 0-27 15,0 0-20-15,0 0-12 0,0 0-20 0,0 0-6 16,-9-37-11-16,-24 40-15 0,15-3 10 16,-37 14-6-16,16-6-15 0,12 2-9 0,-8 4 4 15,10 2-8-15,-9 4 3 0,8-5-5 0,3 6-4 16,3 4-5-16,4 7-11 0,2 4 6 16,3-2 4-16,11 1 0 0,-5-5-16 0,5-14 10 15,0 6 1-15,0 1 0 0,21 23-2 16,-5-22-4-16,-3-7 2 0,8-2-1 0,0-7-6 15,2-1 9-15,2-4-5 0,-25-3 7 16,16 0-14-16,7 0 4 0,27-30 9 0,-29 13-6 16,0-5 6-16,1 0-7 0,-5 0 10 0,-1-6-11 15,2-4 9-15,-9 3-21 0,-2-2 14 0,2 2-9 16,-4 3 13-16,-5 7 1 0,0 2-3 16,4 4-13-16,-4 2 4 0,0 4 9 0,0 7-9 15,0 0-2-15,0 0-5 0,-4-12 8 0,4 13 1 16,0 2-1-16,0 2-7 0,0-1 4 15,4-1 0-15,-1 0-11 0,6 2-5 0,-5-2 15 16,10 1-12-16,-7-4 11 0,7 0 6 0,2 0 2 16,32-16-3-16,-11 4-1 0,-8 1-4 0,1-2-4 15,5-2 4-15,-10 0 2 0,0-2 1 16,0 4-1-16,-6-7 4 0,-3 2-8 0,2-4 6 16,-6 1 10-16,-3-1-7 0,-5-3 2 15,1 0-3-15,-5 3 3 0,0 22-12 0,0-18 11 16,0 3-7-16,0 3 2 0,-18-9 0 15,11 18-7-15,-7 0 3 0,-11 9 5 0,-1 6 0 16,1 6-10-16,2 3 5 0,7 3-10 0,0 4 11 16,2 4-2-16,14 1-5 0,0 1-1 0,0-19 18 15,16 39-17-15,3-19 12 0,1-3-10 16,1-3 0-16,9 0 10 0,0-6 4 0,4 4-11 16,5-4-1-16,-2-1 12 0,6 2-4 15,-4-6-2-15,-7 0 0 0,3 3 6 0,-10-2-4 16,0-2 2-16,-6 1-7 0,-3 1 17 0,-16-4-3 15,0-15 0-15,-21 35-2 0,-4-17 2 16,0-2 5-16,-10-1-8 0,1-6 6 0,-1-1-2 16,-1-4 2-16,-8-3-3 0,28-1-1 0,-14 0-27 15,-18-26-14-15,27 8 3 0,10-5-147 16,2-7-146-16,9 11 23 0,0-10-84 0,20-44 16 16,-6 31-20-16</inkml:trace>
  <inkml:trace contextRef="#ctx0" brushRef="#br0" timeOffset="17225.36">30172 530 285 0,'30'-10'180'0,"-1"-2"-5"0,-3-3-34 0,-1 0-12 0,-2 0-4 16,-3 0-3-16,-1 0-1 0,-3 1-11 15,-7 1-7-15,-4 1-5 0,-3-1-7 0,-2 13-8 16,0 0-24-16,-25-23 2 0,4 16-10 16,-9 2 1-16,12 5-15 0,-12 0-1 15,-36 22-5-15,36-7 0 0,-5 5-11 0,6 1 6 16,3 4-5-16,6 1 1 0,6 5 0 0,2 3-1 16,12-3-19-16,0-15-21 0,17 29-14 0,3-16-4 15,10-5 17-15,4-3-3 0,12-3 7 16,7-2 7-16,7 2-17 0,6 0 4 15,3-1-69-15,0-6-57 0,-7 3-93 0,-3-2 19 16,-6 1-160-16,-12 7 23 0,-6-5-17 0</inkml:trace>
  <inkml:trace contextRef="#ctx0" brushRef="#br0" timeOffset="17590.57">29743 2083 237 0,'-21'-1'227'0,"12"1"-31"15,-2 0-30-15,2 1-43 0,-1 1 1 0,6-2-15 16,-3 0-15-16,7 0-7 0,-5 0-19 0,5 0 0 16,5 2-2-16,2-2-9 0,-3-2-2 0,31 0 1 15,-15 2-25-15,38-15 10 0,-12 5 2 16,4-1-13-16,5-4 3 0,0-1-5 0,9-5-1 16,1-2-3-16,1-2-5 0,-6 3-6 15,4 4 12-15,-9-3-14 0,-5 4-21 0,-11 2-17 16,5-1-21-16,-10 2 4 0,-13 8-91 0,-10-1-93 15,-11 7 17-15,-6 0-161 0,-8 3 12 16,-16 7-9-16</inkml:trace>
  <inkml:trace contextRef="#ctx0" brushRef="#br0" timeOffset="17787.8">29972 2683 413 0,'35'-8'207'0,"13"-3"-38"0,-11-1-7 0,13-4-28 0,7-2-16 16,-6 1-12-16,4-2-23 0,0 0-25 15,-9 5 2-15,2-2-29 0,-11 3-21 0,11 3-1 16,-14 1-49-16,-2 7-33 0,-11 2-19 16,-21 0-41-16,0 0-130 0,7 23-68 0,-26 1-4 15</inkml:trace>
  <inkml:trace contextRef="#ctx0" brushRef="#br0" timeOffset="17951.06">30220 3078 343 0,'25'-6'146'0,"5"-2"-29"16,4-5-1-16,3 4-17 0,2-6-13 0,-5 3-8 16,5-5 1-16,3 4-21 0,-3-1-5 0,-7 1-6 15,0 4-24-15,-2 1-3 0,-7 5-43 16,-10 3 3-16,-13 0-20 0,0 0-26 0,0 0-54 15,16 20-117-15,-32 1 12 0</inkml:trace>
  <inkml:trace contextRef="#ctx0" brushRef="#br0" timeOffset="18105.84">30121 3527 285 0,'-20'24'182'0,"6"-6"-35"0,3-4 2 0,15-7-2 15,3-1-17-15,2-6-4 0,21-3-21 16,-9 3-13-16,38-21-5 0,-15 9-16 0,2-6-11 15,9-1-26-15,9 2-3 0,-9-5-77 0,5-1-70 16,4-4-140-16,-9 1 16 0,4-5 16 16,-4-2-110-16</inkml:trace>
  <inkml:trace contextRef="#ctx0" brushRef="#br0" timeOffset="19563.05">31655 1766 259 0,'0'18'88'0,"0"-18"4"0,0 0-1 16,0 0-16-16,0 21 7 0,0-21-11 16,0 0-2-16,0 0-5 0,0 0 9 0,0 19-5 15,10-22-24-15,-4 0 2 0,4-1-2 0,1 1-7 16,-2 0-2-16,0 0-26 0,1 2 1 0,1 0 16 16,3 1 1-16,20 17-4 0,-11-3-8 15,-4 6 15-15,1 4-4 0,3 3-4 16,-7 5 16-16,-2 0-6 0,2 5 7 0,2 0 3 15,-6 3-1-15,-1 1-11 0,-2 2 19 0,-4-4-10 16,-5-2 7-16,0-21 11 0,0 9-5 0,-18 29-6 16,6-27 2-16,-4-5-5 0,-5-2-5 15,-1-5-2-15,-4-2-3 0,1-5 1 16,2-5-5-16,23-3-2 0,-23 0-16 0,-2 0-8 0,-28-24-33 16,33 9-14-16,1-2 4 0,3-3-71 15,-4-5-49-15,6-3-71 0,9 0 18 0,-2-3-155 16,3 0 14-16,4 13 14 0</inkml:trace>
  <inkml:trace contextRef="#ctx0" brushRef="#br0" timeOffset="19782.88">32139 1989 241 0,'5'10'207'0,"-3"-1"-34"0,0-4-30 0,3 1 2 15,-5 0 7-15,5-4-20 0,-3-2-17 0,7-2-11 16,16-12-2-16,-2-5-20 0,0-1-8 16,-2-5-8-16,-3 3-9 0,-2-5-11 0,-2 2-11 15,-3-1-9-15,-6 2-21 0,-3 5-17 16,-2 5 2-16,0 14-119 0,0 0-95 0,-23-15 18 16,-6 18-167-16,-1 10 27 0,-7 1-17 15</inkml:trace>
  <inkml:trace contextRef="#ctx0" brushRef="#br0" timeOffset="20889.29">30041 1359 322 0,'-43'10'108'0,"1"3"-26"0,-6 4 13 0,-7 1-13 0,0 3-9 0,-7 0-22 16,-7 1-8-16,-4 4-5 0,2-2 5 15,-2 4-7-15,1-6 13 0,-1 0-7 0,-3 3 11 16,5-3-11-16,7 0-2 0,0-1-5 16,4 0-10-16,14-2-2 0,-2 0-14 0,12-2-1 15,-3-2 12-15,4 5-5 0,5-3 1 0,5 4 1 16,5-4-1-16,1 2-4 0,8-2-7 15,-3 2 3-15,7-4 5 0,-2 1-3 0,4-2-2 16,1-2-2-16,4 14-3 0,-5-7 2 0,1-3 8 16,1 10-2-16,-1 3-25 0,-1 0 3 15,5 0-1-15,-4 2 4 0,4 4 18 0,0 4 8 16,-5 3-7-16,5 5-10 0,0 4 9 0,0-25 4 16,0 14-14-16,0 11 4 0,21 66 14 15,-12-48 8-15,0 4-12 0,0 5 20 0,3 4-10 16,-3 4 16-16,7 4-13 0,-12 4 0 0,10-1-2 15,-7 0 16-15,2 0-5 0,0-4-1 0,1-2-6 16,1-3 12-16,-2-3-11 0,-2-2 12 16,2-4-13-16,0-3 5 0,1-4-6 0,-4-6 4 15,4 0-5-15,-1-2 1 0,-2-11-6 16,-3-1 0-16,1-2-15 0,-1-1 10 0,1-6 5 16,0-4-2-16,-1-4-4 0,-2 1 3 15,8-10-6-15,-10-5 1 0,0-1-4 0,4-6 1 0,-4 1 1 16,5-5-5-16,-5 0-3 0,0 2 10 15,0-8 1-15,0 0 6 0,0 0-17 16,0 0 9-16,0 10 2 0,0-10 2 0,0 0-15 16,0 0 8-16,0 10-6 0,20 0 12 0,-15-12-11 15,20-6 6-15,0 4 2 0,1-5-1 0,8 0-5 16,5-7 5-16,-2 3-2 0,6 0-5 16,3-5-1-16,9-1 4 0,9-4 5 15,1-5-9-15,6-2-3 0,11 0-2 0,3 0 9 16,7-2-3-16,2 1-14 0,4 1 16 0,8-3-11 15,2 3 1-15,-7-1 8 0,4 2-1 16,-6 2-1-16,2-6 3 0,2 5-12 16,-7 1 6-16,3 0-2 0,-10 1 4 0,-4 0-14 15,-9 1 10-15,-3 2 4 0,-9 0 10 0,-11 4-17 16,-5 2 33-16,-2 2 0 0,-7 2 13 16,0 2 3-16,-5-1 8 0,-6 3-6 0,-5 0 8 15,-7 5-14-15,0 1-13 0,-7-1 4 0,0-1-9 16,-2 3 10-16,0 1-7 0,-2-1 1 15,-3 1-13-15,2 1-3 0,1-2 1 0,-5 1 4 16,7-2-8-16,-3 2-36 0,-1 1-45 16,-3 0 6-16,0 0 6 0,-23-21 6 0,-2-9-381 15,-5-7 55-15,-9-6 25 0,-12-6-19 0,-13-13 24 16,-12 1 18-16,-4 4 28 0</inkml:trace>
  <inkml:trace contextRef="#ctx0" brushRef="#br0" timeOffset="23625.81">29433 5310 291 0,'0'-22'106'0,"0"22"-32"0,0 0-1 0,0 0-15 16,0-20-42-16,-13 3-18 0,1 18-1 0,-8 5 0 16,-10 3 78-16,0-1-21 0,0-2-14 15,-4 4-6-15,-1 1 26 0,1-1-8 0,-3 4-5 16,-2-1-11-16,-4-1 4 0,1 0-11 0,-1-1-2 16,2 0-23-16,2 1 15 15,-7-1 0-15,7-2 32 0,0-2-16 0,9 1-7 16,3-1-6-16,4-2-1 0,7-2 3 0,2 1-9 15,2-1 3-15,3 2-2 0,0-2-2 0,2 0-4 16,2 1 0-16,1 1-12 0,-1-1 2 0,1 1 10 16,4 2 0-16,-5 1 2 0,1 1-3 0,4 0 5 15,0 3-3-15,0 21-1 0,0-18-4 16,0 13 0-16,0 5-9 0,0 9 1 0,18 51 11 16,-14-38-8-16,1 11 1 0,7 9-2 15,1 1 10-15,-1 10-5 0,2 2-1 0,6 7 2 16,1-1-1-16,-3 0 0 0,3 2 17 0,4 3-5 15,-4-2 7-15,-3-1-5 0,3-2 19 16,-1-2 2-16,-1-6 5 0,-3-3-22 0,-3-2 23 16,-1-2-7-16,2-1-12 0,-3-5 7 0,-2-5 6 15,0-2-1-15,1 0-8 0,1-2-11 16,-2-2 5-16,-2-7 3 0,-2 6 3 0,-1-7-14 16,1 2 6-16,-1-3-12 0,-4-6 1 15,5 4 1-15,-5-25 11 0,0 11-7 0,0 3-5 16,0 4-17-16,0 3 13 0,-23 42 9 0,16-50-4 15,3-2-9-15,-1-5-1 0,-4-4-2 16,2-5 9-16,2-5-7 0,1-5 13 0,4-2 0 16,-5-2 0-16,5-1-5 0,0-2 3 15,0 1 18-15,-4-3-18 0,4-4 8 0,0 0 6 16,0 0-11-16,0 0 1 0,0 0-6 0,0 12 5 16,0-12 12-16,0 0-22 0,0 0-4 15,0 9 9-15,0-9 5 0,0 0-11 0,0 0 0 16,0 0 6-16,4 12 3 0,1-17-6 15,-1 4-4-15,8-5 3 0,6-5 5 0,12-6-12 16,0-1 3-16,7-2-1 0,-3 1-8 16,5 1-4-16,11-6 2 0,1-2 1 0,4-1 4 15,9-3-6-15,5-4-7 0,-5 4 0 16,3 1 8-16,1 1-18 0,3 4 14 0,-6-3-13 16,3 3 5-16,-1 2-5 0,-7 2 1 15,-3 1 0-15,-2-1-6 0,-5 5 5 0,-4-1 3 16,0 4 0-16,-2 0 9 0,-15 1-1 0,1 1 0 15,0 5-8-15,-14-1-12 0,-2 2 18 0,0 1-16 16,-7 0-7-16,2-3 7 0,-5 6-18 0,3-3-5 16,-2 3 6-16,-1-2-98 0,1-2-109 15,0-1-108-15,-5-1 21 0,6-4 9 0,4-11-2 16</inkml:trace>
  <inkml:trace contextRef="#ctx0" brushRef="#br0" timeOffset="24088.12">32293 6088 354 0,'-5'-8'173'16,"1"-1"-8"-16,-8-7-26 0,3 2-4 0,0 4-11 15,0 1-23-15,-3 3-4 0,3 2-6 0,-5 2-28 16,3 2 8-16,11 0 0 0,-21 0-22 15,-25 20 2-15,17-11-1 0,-4 8-2 0,4 6-6 16,1-1-2-16,1 7-5 0,1 4 0 0,6-2-7 16,-1 7 5-16,3 0 8 0,2 6-14 15,4 1 5-15,3 1 7 0,5 1-20 16,-1 2 2-16,5-25 1 0,0 8-6 0,0 6 4 16,25 36 9-16,-4-44-19 0,9-9-8 0,9-3 12 15,2-9-5-15,7-6-22 0,-27-3-26 0,18 0-39 16,41-23 9-16,-43 8-88 0,-1-7-93 15,6-2-106-15,-6-6 24 0,-1 3 14 0,-10-3 1 16</inkml:trace>
  <inkml:trace contextRef="#ctx0" brushRef="#br0" timeOffset="24835">32534 6265 339 0,'0'1'161'0,"-3"2"-22"0,3 0-6 16,5 0-23-16,-3 3 9 0,-2-1-35 0,5 0 6 15,4 0-20-15,-2 1 10 0,0 0-14 0,0-3 6 16,6 0-6-16,-1-2 4 0,18-1-11 16,-14 0 9-16,4 0-6 0,3 0 4 15,23-22-10-15,-30 15 3 0,-4-1-17 0,-5-3-5 16,-3 0 12-16,-4-1-13 0,0-2-12 16,0-2 7-16,-16-19-15 0,2 19 7 15,1-1 2-15,-3 4-17 0,2 2 16 0,-2 5-16 16,7 3 9-16,-1 2-14 0,10 1 0 0,0 0 5 15,-11 0 8-15,-19 28-7 0,23-14 5 0,-7 7 2 16,10-5-15-16,-3 4-1 0,5-1 1 16,2-19-1-16,0 14 7 0,0-2-12 0,27 16 1 15,-20-16-2-15,11-6 5 0,-1-3-9 0,-17-3-2 16,20 0-7-16,28-15-29 0,-16-1 17 16,-2-2-4-16,-2-3 10 0,-1-3-3 0,-8 1-12 15,-1-2-1-15,-2 2 18 0,0-1-4 16,-11 8 13-16,4 1-6 0,-7 6 30 0,0 0-9 15,-2 2-1-15,0 2 0 0,0 5 7 16,-2 0-8-16,0 0 5 0,2 4-12 0,-5 1 23 16,1 1-7-16,4 3-4 0,0-3 6 0,0 3-6 15,0-3 7-15,4 1 15 0,1-2-6 16,-3-1 9-16,5 1-8 0,0-7 9 0,-3-1-6 16,10 0 3-16,9-9-14 0,-5-1 13 0,5-2-10 15,-4-2 13-15,-1 0-13 0,0-3 3 16,-2 5-3-16,-4 3-3 0,-5 0-5 0,4 6 6 15,-2 0-6-15,-4 3-3 0,2 0 5 0,0 3-10 16,-7 0 7-16,0 0-3 0,18 0 5 16,17 24-13-16,-15-11-1 0,-6-3 5 0,-3 0-3 15,-6-4 5-15,0 1-2 0,6-4 33 0,-6 0 23 16,-5-3-4-16,0 0-14 0,23-22 1 0,-10 1-13 16,3-8 7-16,-2-3-5 0,2-4 13 15,-7-2-5-15,-2-2 10 0,0-3-16 0,-5 2-5 16,-2 15 3-16,0-10-7 0,0-4 2 15,-23-45-8-15,14 40 11 0,0 4 6 0,-2 1 1 16,1 4-2-16,1 9 4 0,2 0-11 0,3 13-6 16,2 4 5-16,-1 6-6 0,3 4 3 0,0 0-11 15,-7 19-3-15,12 11 3 0,-5-14-13 16,0 11 12-16,0 11 6 0,16 52-8 0,-11-41 2 16,6-1-16-16,-4 10-29 0,2 7-13 15,-7 2-46-15,10-1 9 0,-3-3-111 0,-4-2-65 16,-1-7-62-16,-4-4-27 0,7-2-17 0,-7-30 26 15,0 4 17-15,0 1-7 0</inkml:trace>
  <inkml:trace contextRef="#ctx0" brushRef="#br0" timeOffset="24933.85">33300 6223 329 0,'-23'-18'173'0,"2"4"-41"15,10-2 8-15,1 4-2 0,1 1-15 16,5 4-22-16,4-2-19 0,0 9-4 0,23-21-7 16,-1 12-12-16,13-3-32 0,8 1-10 15,1-4-2-15,2 2-94 0,4-3-86 0,-2-1-173 16,-6 7 10-16,6 5 15 0</inkml:trace>
  <inkml:trace contextRef="#ctx0" brushRef="#br0" timeOffset="25764.58">29986 8840 360 0,'-50'10'170'0,"-3"6"-28"0,7 2-13 16,-4 0-10-16,6 4-23 0,-2 1-12 0,3-1 10 16,1-1-25-16,8 0-26 0,0 0 14 15,4-1 4-15,4 1-23 0,6 4-22 0,2-6 20 16,6 4-2-16,-2 0-13 0,7-1-13 15,-2 7 15-15,5 1-11 0,-1 5 10 16,0 1 8-16,3 4 7 0,-2 7-9 0,4 4 14 0,-5 3 6 16,5 5-12-16,0 9 6 0,0-30 8 15,0 23-6-15,0 14-4 0,16 98-1 0,-7-74-4 16,7 11 18-16,-2 11-7 0,11 8 0 0,-4 9-3 16,4 7-8-16,3 5 14 0,-3 5-14 15,0-1-7-15,5-7-2 0,2-3 14 0,-2-5-8 16,4-1 7-16,-9-8-3 0,3-5 12 15,-1-5 0-15,-8-8-1 0,6 0-1 0,0-10 5 16,-4-9-6-16,-3-2 3 0,-2-7-11 16,3-11-5-16,-3-7 16 0,-3-9-14 0,-1-6-12 15,-3-5 3-15,7-8-5 0,-7 4 8 0,5-9-13 16,-12-3 0-16,8-9 5 0,-6-2-9 0,1-7-7 16,4-3 2-16,-2-3-3 0,2-1 3 0,0-5-12 15,-9 0-5-15,16 0 0 0,23-20-14 16,-4-2-10-16,-3-2 4 0,2-3-5 0,10-8-17 15,1-5 2-15,10-3-17 0,1-10 6 16,3-1-14-16,1-2-1 0,-1 0-19 16,6 4-5-16,1 1 11 0,-6 6-46 0,-1-2-4 15,-4 7-53-15,-6 4-85 0,-4 3-71 0,-10 3 2 16,4 3 34-16,-7 3 14 0</inkml:trace>
  <inkml:trace contextRef="#ctx0" brushRef="#br0" timeOffset="27360.96">32479 10979 413 0,'0'0'216'0,"0"0"-2"0,0 21-4 0,0-21-21 0,0 0-20 15,0 0-29-15,0 0-14 0,0-25-12 0,-5-13-12 16,-6-5-8-16,1-5-22 0,1 0-6 16,-2-5 1-16,-1-3 0 0,-6-6-4 15,-3-7-7-15,3-10-11 0,-7-1-15 0,0-3 7 16,2 5-8-16,2 4-9 0,0 8-1 0,1 3 8 16,4 9-9-16,2 5-16 0,2 7 3 15,6-3-20-15,-1 15 7 0,7 20-5 0,0-1-17 16,0 11 1-16,20-10-11 0,-11 16-20 15,8 15 6-15,-1 3-21 0,-3 11 7 0,6 2-59 16,-8-1-15-16,3 4-46 0,-5 6-107 0,-2 1 22 16,-7 1 17-16,0 1-69 0</inkml:trace>
  <inkml:trace contextRef="#ctx0" brushRef="#br0" timeOffset="27984.17">32277 10525 456 0,'2'-7'128'0,"14"-14"-23"0,3 0-10 0,-1-6-4 0,5 0-18 15,4 3-8-15,3-5-38 0,0 4 2 0,-3-3-25 16,1 5 0-16,2 2-2 0,-10 1-7 16,-1 4 25-16,-5 6-42 0,-5 5-2 0,-7 2 24 15,-2 3-13-15,0 0 35 0,0 0 4 16,2 18-27-16,-4-7 21 0,-5 17 14 0,-4 2-18 16,4 3-2-16,0-3 0 0,0 6-1 15,-2-3 36-15,9-18-9 0,0 10 25 0,0-1-15 0,0 3 14 16,23 22-14-16,-16-32-1 0,0-5-4 15,-1-5 22-15,6-1-15 0,-8-4-16 0,8-5 18 16,-12 3-19-16,39-28 0 0,-14 6-16 16,0-4 7-16,-4-4 6 0,2 1-8 0,-9-1 0 15,2 2-10-15,-7-2-3 0,-2 3-1 0,-5 9-7 16,0 3 2-16,-2 3 1 0,0 12 18 0,0 0-26 16,0 0 13-16,0 0-3 0,-13-15-9 15,8 18 7-15,3 2 1 0,-3 3-7 16,1 1 0-16,-3 11-13 0,4-2 13 0,1-5 5 15,0 0-6-15,2-13-2 0,0 0 15 0,0 0 2 16,0 9-8-16,14-2 10 0,8-16-11 16,-1-9 1-16,0-3 4 0,-5-3-18 0,0-1 16 15,0 3-10-15,0 0 10 0,-5 2-3 16,5 2-5-16,-9 6 0 0,3 2 0 0,-8 3-4 0,2 1 12 16,1 1-17-16,0 5 14 0,-3 0-1 15,-2 0-6-15,0 0 14 0,0 0-11 0,0 0-7 16,7 21 0-16,-5-14 15 0,0 0-10 0,1-1 9 15,1 1-4-15,1-2-7 0,-1-2 3 16,3-2 3-16,-2-1 0 0,-5 0-19 0,0 0 3 16,46-18 11-16,-23 3-5 0,-3 2 3 0,6 4-20 15,-15 3 20-15,0 0-2 0,1 5-14 16,-12 1 14-16,0 0-10 0,39 30 16 0,-23-1-7 16,5 2 1-16,-3 3 19 0,3-3-3 15,-1 3-4-15,-1 2 8 0,1 3-4 0,5 2 10 16,-4 1 7-16,-7 2-20 0,-3 2 7 0,-4-3-17 15,0 5-28-15,-7-27-37 0,0 9 6 0,-30 37-296 16,5-40 1-16,-14-12 27 0,-11-3-5 16,-3-3-2-16</inkml:trace>
  <inkml:trace contextRef="#ctx0" brushRef="#br0" timeOffset="60570.85">14024 3166 214 0,'0'0'77'15,"0"0"-11"-15,0 0-10 0,0 0-2 0,0 0-4 16,0 0-23-16,0 0 13 0,0 0-3 0,0 0-3 15,0 0-8-15,0 0 0 0,0 0-1 0,0 0-1 16,0 0-8-16,0 0 8 0,0 0-14 16,-2-4 5-16,11 5-20 0,0-1 29 15,3 0-21-15,-3 0 15 0,-9 0-15 0,11 0-5 16,1 0 20-16,2 0-5 0,6 0 15 16,3 0-18-16,5 0 1 0,-1 0-24 15,-4 0 13-15,-2 0-8 0,-3 0-8 0,-2 0-19 16,-2 0 8-16,-3 0-11 0,3 0-32 0,-5 0-70 15,-9 0-126-15</inkml:trace>
  <inkml:trace contextRef="#ctx0" brushRef="#br0" timeOffset="61526.89">14022 2714 209 0,'7'-1'28'0,"-3"-1"-13"0,3 0 15 0,2 2-3 0,1-1-5 15,-1 1-16-15,4-2-3 0,1 2 14 16,7 0 2-16,34-10 3 0,-25 7 5 0,4 0-13 16,-2 0-5-16,5-2-18 0,-5 2 24 15,5 0-27-15,-3 0 28 0,0-1 9 0,1 1-25 16,-3 0-8-16,2 0 6 0,-2 0 2 0,1 1 23 15,-6 0-3-15,5 0-4 0,-4-1-7 16,2 0-18-16,4 1 11 0,-4 1-9 0,2-2 17 16,2 0-17-16,-2 0-10 0,3-2 11 15,-3 1 6-15,5-2 0 0,2 0 15 0,-5 3-20 16,0-4 4-16,5-3 2 0,-2 3 23 16,0-5-33-16,-1 6 28 0,1-2-10 0,-3 1-22 0,3 1-2 15,-2 0 6-15,1 0 5 0,-4 3 22 16,0 1-35-16,1-2 14 0,-1 0 3 0,2 3-3 15,-20 1-9-15,6 0 1 0,6 0 24 16,-1 0-26-16,5 0 28 0,-3 0-11 0,3 0-7 16,-5 0 18-16,3 0-11 0,29 17 4 0,-27-17-8 15,-3 5-14-15,-1-5 7 0,-10 0-4 0,9 0 11 16,2 0 5-16,3 0 1 0,2 0-13 16,33-20-6-16,-33 17 0 0,-3 3-2 0,4-3 15 15,-4-1-4-15,3-1 13 0,-2 1-23 0,2-1 16 16,0 4 1-16,1-2 1 0,1-2-1 15,-2 5-1-15,0-6 2 0,0 4-19 0,3 1 4 0,-3 1 0 16,2-2 1-16,-2-3-5 0,-13 5 9 16,8 0 11-16,3 0 6 0,2 0-24 0,0 0 20 15,3 0-7-15,1 0 3 0,1 0-6 16,0 0 12-16,2 0-4 0,-3 0-1 0,3 0-1 16,3 0 3-16,-3 0-16 0,2 0-7 0,-2 0 1 15,-3 0 1-15,3 0 7 0,-2 0-2 16,-2 0-3-16,1 0-7 0,-1 0 20 15,-3 0-3-15,-2 0-16 0,2 0 8 0,-7 0 19 16,5 0-21-16,-5 0-8 0,-4 0 21 0,4 0 0 16,27 18 2-16,-31-15-17 0,0 1-8 15,-3-4 21-15,0 1-4 0,8 3 4 0,-8-1 0 16,7 1 11-16,-4 1-16 0,6 1-3 0,-1-2 6 16</inkml:trace>
  <inkml:trace contextRef="#ctx0" brushRef="#br0" timeOffset="63891.81">20747 905 231 0,'-20'0'243'0,"20"0"-42"0,0 0-38 0,0-21-31 16,0 21-15-16,0 0 2 0,0 0-29 0,0 0-14 15,0 0 9-15,0 0 2 0,-39 28-18 16,39-13-8-16,0 14-6 0,0 8-7 0,0 7 7 16,0 3-3-16,0 4-3 0,30 57-13 15,-21-51 4-15,5 2-1 0,-3 0-11 0,0 0-1 16,-1-5 1-16,3-2-7 0,1-1 4 16,-5-5 1-16,3-3 3 0,-3 0 4 0,0-4-3 15,-2-5-6-15,2-5-1 0,-2-4 1 0,-2-7-12 16,-3-5 6-16,0-2 2 0,-2 0-9 0,3-6 7 15,-1-1-16-15,-2-3-9 0,0-1-13 16,-2-3-20-16,2-1-5 0,-3-3-5 0,1 0 6 16,2 0-68-16,-5-14-23 0,3-1-5 15,2 6-20-15,-5-27-15 0,1 11-43 0,-1-2-52 16,1-1 13-16,-5-4-111 0</inkml:trace>
  <inkml:trace contextRef="#ctx0" brushRef="#br0" timeOffset="64360.24">20775 870 244 0,'0'-7'112'0,"0"-2"6"0,-2 0-15 0,-1 0-12 15,3-2-13-15,0 1-8 0,0-2 19 0,0-2-27 16,0-5-1-16,0 1 10 0,0-2-18 15,0 4 19-15,0-6-12 0,0 1 7 0,0 1-1 16,0 5-7-16,0-1-8 0,0 2 10 16,0 2-3-16,0 2-4 0,0 10 3 15,0-15-6-15,0 6 1 0,-9-9 3 0,7 12-9 16,-3 0 15-16,5 0-16 0,-2 0-1 0,2 3-18 16,0-3 4-16,-2 3-2 0,-1 0-5 0,3 0-3 15,0 3-6-15,0 1 2 0,-4 4-10 16,4 1 11-16,-2 4-15 0,2 23 6 0,0-15 7 15,0 14-3-15,0 11 1 0,0 5-7 0,22 55-7 16,-12-44 11-16,-1 2 8 0,2 2-1 16,1-3-5-16,-1 3-1 0,3-3-6 0,0-2 7 15,-3-5-9-15,-2-2 4 0,1-2 5 0,-1-4-10 16,0 2 0-16,0-6 2 0,-2-2 1 0,0-7-3 16,-5-2 7-16,3-4-2 0,-3-5-1 15,0-8-7-15,1 0-4 0,-1-5-11 0,0 2 1 16,-2-1-11-16,2-5-1 0,-2 1-19 15,3-1-29-15,-3-4 7 0,0 0-16 0,0 0-34 16,0 0-15-16,0 0-20 0,2 8-33 0,-2-11-101 16,2-3 20-16,1-3-92 0,3-17-11 0</inkml:trace>
  <inkml:trace contextRef="#ctx0" brushRef="#br0" timeOffset="64756.58">21137 843 296 0,'0'-16'104'0,"-4"1"10"16,1 4-15-16,1 2-12 0,0 1-11 16,-1 3-5-16,1 0-6 0,2 1-5 0,-2 1-7 15,2 3 5-15,0 0-5 0,0-2-7 0,0 7-12 16,0 1-3-16,0 3 5 0,2 20-19 15,-2-13 15-15,0 11-17 0,0 9 9 0,18 46-12 16,-11-36 16-16,0 1 4 0,2 4 1 16,-2 0-6-16,0 0 3 0,0 0 3 0,0 0-9 15,0-5-1-15,0 2 26 0,-3 1-23 16,3-4 7-16,-5-5 4 0,3-4 0 0,0-6-15 16,2-1 2-16,-3-12-7 0,-4 2-1 0,2-7 13 15,-2 0 0-15,0-3 6 0,3-3 3 16,-3 0-7-16,0 0-6 0,0-2 9 0,0-1-10 15,0-1-14-15,0-1-16 0,2-1-11 16,-2 0 2-16,-2-1-22 0,2-1 4 0,-3-2-29 16,1-2-45-16,2 0-16 0,0-3-19 0,-2-3-33 15,-3-19-87-15,1-1 15 0,1-1-146 0</inkml:trace>
  <inkml:trace contextRef="#ctx0" brushRef="#br0" timeOffset="65056.06">21176 502 315 0,'-2'4'91'15,"2"5"2"-15,0 2-22 0,0 23 12 0,0-17-10 16,0 17-20-16,0 6 11 0,0 5-15 15,0 5-6-15,21 61 22 0,-12-47-19 0,-2 1-5 16,-1 5-9-16,4 0-4 0,-1-2 7 16,2-4 6-16,1-2-11 0,-1-4 16 0,-2-7-18 15,3-2 12-15,-1-5-23 0,1-2 19 16,-1 1-23-16,-4-9 3 0,5-3-2 0,-8-5-1 16,3-3-1-16,0-11-28 0,-2-2-38 0,-1-2 3 15,1-5-4-15,-1-3-37 0,-4 0-36 0,0 0-98 16,0 0 11-16,14-24-164 0</inkml:trace>
  <inkml:trace contextRef="#ctx0" brushRef="#br0" timeOffset="65354.21">21600 738 261 0,'-4'29'133'0,"-1"7"-21"0,5-18-5 16,0 15-6-16,-9 51-7 0,4-38-9 0,3 5 0 15,2 2-5-15,0-25-23 0,0 14 8 16,0 9-9-16,0 0-3 0,0 0-16 16,0 0 9-16,0-5-7 0,21 45-11 0,-17-51-13 15,-4-8-9-15,5-2 10 0,0-6-6 0,-3-7 11 16,-2-5-8-16,2-5-21 0,0-5 1 15,1-3-5-15,-1-3-32 0,3-4-26 0,1-13-27 16,-1-6-36-16,2-4-49 0,-5-3-96 0,5-1 7 16</inkml:trace>
  <inkml:trace contextRef="#ctx0" brushRef="#br0" timeOffset="65635.19">21825 761 315 0,'-2'-7'115'0,"2"5"-16"16,-2 0-1-16,-1 4-17 0,1 4-8 0,2 3-3 15,2 1-10-15,-6 23 5 0,4-13-6 16,0 7-9-16,0 10 1 0,0 3-12 0,0 3 10 16,20 52-25-16,-15-51 8 0,-1 4 9 0,-4 7-17 15,10-7-5-15,-6 1 0 0,3-2 1 16,2-8-15-16,-6-2 7 0,3-7 8 0,-1-3-10 15,0-3 12-15,-3-6-22 0,0-6 16 16,0-2-6-16,1-2-12 0,-3-3 2 0,2 0 1 16,0-3-34-16,-2 0-27 0,3-1-11 15,-1 1-10-15,3-2-19 0,-5 0-34 0,0 0-95 16,0 0 10-16</inkml:trace>
  <inkml:trace contextRef="#ctx0" brushRef="#br0" timeOffset="65954.75">22080 899 220 0,'0'-3'84'16,"-3"6"-5"-16,1 2-4 0,2 3-7 0,-2 1 6 0,2 4-6 15,2 18-26-15,-2-12-2 0,0 7 16 16,0 5 0-16,0 6-6 0,0 4-6 16,0 4-5-16,16 46-8 0,-9-43-9 0,-2-1-4 15,-1 2 11-15,1-7-2 0,2 0 6 0,-3 0 0 16,3 0-5-16,-2-7-4 0,-1 0-1 16,1-4-3-16,2-1-8 0,-5-10-1 0,0-2 4 15,1-3-2-15,1-3-10 0,-2-5 1 0,1 2-14 16,-3-4-20-16,2 1-2 0,3-5-34 15,-5-1-44-15,0 0-109 0,0 0 9 0,27-37-153 16</inkml:trace>
  <inkml:trace contextRef="#ctx0" brushRef="#br0" timeOffset="66186.74">22428 1065 270 0,'5'42'106'0,"-5"-20"-24"0,0 13-7 15,16 47 1-15,-9-34-9 0,-3-3-11 0,5-5-8 16,1-5 2-16,-3-2-6 0,2-2-21 16,0-5 17-16,2-5 6 0,-6-5-42 0,2-4 1 15,0-5-20-15,0-5-13 0,-1 0-24 16,-6-2-61-16,0 0-91 0,14-18 6 0</inkml:trace>
  <inkml:trace contextRef="#ctx0" brushRef="#br0" timeOffset="66383.47">22724 1090 293 0,'9'41'135'0,"0"2"-60"0,-4 1 3 0,2-2 1 0,0 1-40 15,2-1-14-15,2-7-17 0,3-4-38 16,-2-4-49-16,-3-6-80 0</inkml:trace>
  <inkml:trace contextRef="#ctx0" brushRef="#br0" timeOffset="66616.49">23054 776 325 0,'2'30'99'0,"3"6"31"0,-5-21-3 0,0 12-34 16,0 7 6-16,0 4-23 0,14 43-4 15,-12-38-8-15,5 4-5 0,0-1-14 0,2-2-4 16,-2 0-19-16,-2 6-3 0,1-1-33 16,-3-1-35-16,-1 4-48 0,-2-8-100 15,0-26 10-15,0 10-151 0</inkml:trace>
  <inkml:trace contextRef="#ctx0" brushRef="#br0" timeOffset="67093.97">21084 2266 337 0,'-22'7'138'0,"-4"1"-20"0,8-2-9 0,4-1-10 0,3 0-18 0,-1-3-18 15,3 2 18-15,2-2-17 0,0 1-5 16,0-2-19-16,3 0-3 0,-3 1 13 0,2 0-1 15,3 1 4-15,-2-3-23 0,1 1 25 0,1 0-32 16,0-1 13-16,-3 0-12 0,3 2 20 0,-1 0-6 16,1-2-3-16,2 0-12 0,-2 1 17 15,2 1-6-15,-2-2 7 0,-1 0-18 0,1 0 4 16,0 0 0-16,2 0-13 0,0 0 22 0,0 0-9 16,0 0-9-16,0 0 4 0,0 0-6 15,0 0 11-15,-12 0-13 0,12 0-3 0,-11 0-22 16,11 0-30-16,-16 0-10 0,4 0 6 15,1 0-97-15,-1 0-79 0,-6 0 19 0,0 0-189 16,-8 0 9-16</inkml:trace>
  <inkml:trace contextRef="#ctx0" brushRef="#br0" timeOffset="67300.92">19738 2143 217 0</inkml:trace>
  <inkml:trace contextRef="#ctx0" brushRef="#br0" timeOffset="67643.77">19729 2154 222 0,'0'1'50'0,"-2"-1"-13"16,2 1 2-16,2 1-22 0,1 0 10 0,-1 1 9 16,2 1-10-16,1-2-12 0,0 2 2 15,1 1 13-15,-1 2-8 0,0-4-14 0,15 11 26 16,-8-1-21-16,-3-3 29 0,0 1 13 16,-2-4-8-16,2-2-2 0,-2 4 10 0,2-6-14 15,12 9 2-15,4-4 10 0,0-1-6 0,5-5-4 16,5-1-6-16,-15-1 17 0,12 0-8 15,10 0 6-15,3 0-14 0,63-21-10 0,-44 11 12 16,12-4-8-16,7-1-7 0,6 0 14 0,5-2-9 16,5-2 7-16,6-2-13 0,3 0-8 15,7-1 4-15,6-5-16 0,5-4 9 0,9-1-15 16,3-4 23-16,4-2-18 0,3 1 6 0,-3-5 1 16,-2-1-3-16,2-1-4 0,-5 4 3 0,1-2-20 15,0 6 16-15,-10-2 8 0,-2 4-11 16,-7 3 20-16,-6 5-4 0,-8 2-22 0,-8 2 8 15,-13 7-17-15,-6 0 24 0,-7 3-3 0,-6 1-4 16,-6 2 6-16,-11 5 1 0,1-2-7 16,-4 1-9-16,-6 1 6 0,-4 2 1 0,-5-1-13 15,-7 2 3-15,-7 1-55 0,-3-3 18 0,-6 2-60 16,-4-4-105-16,-3-1 14 0,0 6-145 16,-30-33-36-16</inkml:trace>
  <inkml:trace contextRef="#ctx0" brushRef="#br0" timeOffset="68390.6">19651 511 251 0,'0'-3'78'0,"0"0"6"0,3-3-11 0,1 1-8 0,-2 1-24 15,1 2 6-15,1-2-20 0,1 2 17 16,0 1 8-16,1 1-14 0,-1 0-17 0,2 1 10 16,2 5-1-16,9 8-14 0,1-1-5 15,-6 4-4-15,4 4 41 0,-1 3-12 0,-3 3-4 16,6 7 2-16,-6 5-3 0,1 3-3 15,2 9-4-15,5 10 32 0,-3 5 16 0,5 10-12 16,-2 7-7-16,2 8-15 0,2 4 22 0,0 5-17 16,0 5 6-16,1 8 1 0,1 3-10 0,1 2 20 15,-1 3-14-15,5 1-8 0,-4 1 10 16,4 1 2-16,-7-6-2 0,7-1-13 0,0-3 8 16,0-6-10-16,1-3 5 0,1-3-6 0,-4-7 10 15,2-5-24-15,0-4 11 0,0-5-8 16,-4-7 5-16,4-5 4 0,-5-3-8 0,3-9-5 0,-5 0 1 15,0-9 1-15,-2-3 1 0,0-6-4 16,-2-4 4-16,0 0-6 0,-5-5-22 0,-3-7-5 16,-1-4-14-16,-3-4-14 0,-4-6 3 15,-1-8-269-15,-6-8-75 0,-14-25 23 16,-5-8 23-16,-4-17-11 0,-12-8-4 0</inkml:trace>
  <inkml:trace contextRef="#ctx0" brushRef="#br0" timeOffset="78057.72">13987 3208 247 0,'0'0'113'0,"-20"0"-24"0,20 0 6 16,0 0-29-16,0 0-4 0,0 0 6 0,0 0-34 15,0 0 5-15,0 0 3 0,0 0-17 0,0 0-9 16,0 0 14-16,0 0-7 0,0 0 6 15,0 0-34-15,0 0 22 0,0 0-16 16,0 0 19-16,0 0-8 0,0 0 0 0,0 0 3 16,0 0-25-16,0 0 34 0,4 33-9 15,6-34-2-15,1-1-2 0,3 2-22 0,25-11 21 16,-9 4-1-16,-3 1-22 0,3-2 17 0,2-1 4 16,0-1-16-16,-2 1 36 0,2-2-17 0,-2 3-6 15,-3-3-8-15,1-5-10 0,2 7-2 16,-5-3 16-16,-4 3-8 0,4-5 24 0,-7 7-11 15,10-4 14-15,-8 1-19 0,-1 1-11 0,-6 0 8 16,1 1 16-16,-2 1-31 0,-1 1 21 0,-2 2 2 16,0-1 16-16,1 0-24 0,-4 1-7 15,4-1 9-15,8-5 5 0,3-2-17 0,-3-5 8 16,0 6 24-16,3-1-83 0,4 4 80 0,-6 3-8 16,6-5 8-16,-7 3-2 0,3-7-14 15,-3 1 5-15,0-3 9 0,3 0-15 0,0 0 7 16,2-1-4-16,0-2 19 0,-5 2-21 15,12-1 21-15,-10 0-35 0,-1 0 18 0,1 0-10 16,1 2-5-16,0-1 9 0,-3 1 11 16,0 1-24-16,1 0 20 0,1 3-6 0,-6 2 2 15,-3-1-6-15,3-4 12 0,2-3-8 16,-4 6 12-16,-5 1-4 0,4 2-12 0,3-7 6 16,-3 1 6-16,1 2 5 0,2-4-25 0,-3 2 9 15,-2 3-12-15,0 1 9 0,-2 1 9 0,7-3-22 16,0 1 17-16,-5 0-4 0,9-1 6 15,-6 3 3-15,-1 0-14 0,1-8 30 0,-1 5-15 16,1 3-23-16,4-10 8 0,2 6 28 0,-4-2-19 16,2-1 2-16,2 0-4 0,-4 3-2 15,4-2 10-15,-2 2-4 0,-2 2 1 0,-2 4-4 16,-1-1-7-16,-2 3 16 0,0-1 9 0,-2 1-36 16,0 0 27-16,0 1-12 0,0 4 19 15,2-4-16-15,-2 1 3 0,2-1 17 0,0 1-2 16,12-8-15-16,-7 9 3 0,-1-3 8 0,1 1-7 15,0-1-16-15,0 2 11 0,-3 1-5 16,1 0 1-16,-3 3 2 0,2-3 12 0,-2 1-2 16,3 1-25-16,-1 1-11 0,-1 0 19 15,1 0-1-15,-11 0 14 0,11 0-12 0,-11 0 8 16,46 16 7-16,-30-11-21 0,-2-1-8 0,9 7 33 16,-11-2-15-16,-1-2 5 0,0 2 3 15,-1-3-12-15,1-1 16 0,-4 2 3 0,14 6-9 16,-12-2-20-16,2 0 22 0,8 5-21 0,-10-6 12 15,0 2 4-15,5 10 24 0,-1-3-26 16,-3 2 8-16,3-1-17 0,-3 2 5 0,-4-1 14 16,4 0 12-16,1 1-24 0,1 1 0 15,-6-1 28-15,-1-1-16 0,4-1 0 0,0 1 16 16,5 0-27-16,-5-5 9 0,-2-2-10 0,0-2-1 16,0-1 9-16,-3-1 3 0,8 12-10 15,-1-5 3-15,5 2 9 0,-9-6-5 0,0 1 2 16,-4-2-2-16,-3-12-2 0,0 10-1 0,0 1 23 15,20 19-4-15,-13-15-15 0,0-1-18 0,0-3-4 16,9 3 13-16,-12 0 4 0,6-3-4 16,-1-2 21-16,-2-4-21 0,0-1-15 0,2 1 16 15,-2-1-1-15,2-1 4 0,-2-3 9 16,4 2-13-16,-4-2 24 0,2 0-28 0,5 0 6 16,-14 0-15-16,0 0 28 0,14 0 3 0,-1 0-8 15,-1 0-7-15,-1 0 22 0,1 0-2 0,-1 0-15 16,10 0-9-16,25-17-7 0,-26 13 7 15,8-1 12-15,2-1-11 0,-5-3 19 0,0 0-14 16,3-1-10-16,-3 1-2 0,5-2 16 16,0 2 1-16,-5-1 9 0,2-2-24 0,-1 4 4 15,-1 1-3-15,-2-2-9 0,-5 2 15 0,-2 3 11 16,-2 0-13-16,0 2 1 0,-3-1 3 0,1 2-19 16,-1-2 41-16,19-3-15 0,-7-1 8 15,7 2-20-15,-5-4 5 0,2 1 17 0,10 1-27 16,-7-2-2-16,2 1 10 0,-2-5-16 15,2 1 2-15,2 1 33 0,1-2 5 0,1 2-22 16,-4 1-10-16,0 0 12 0,-4 2 0 0,2-1-16 16,-3 2 14-16,3-5 9 0,-2 7-4 0,-1 1-1 15,-2 0 0-15,5 3 0 0,-2-3-12 16,-5 4-7-16,6-2 18 0,1-1-10 16,0-1-4-16,2 1 11 0,-4 0 11 0,6-3-9 15,0 3 3-15,1-5-3 0,-1 4 5 16,1-1 9-16,1 1-6 0,-1-4-14 0,-3 1 28 15,5 2-38-15,-3 4 1 0,0-6 14 16,3 0-4-16,0 7-6 0,-5-1-6 0,-16 1 29 16,11 0-19-16,3 0 29 0,5 0-24 0,-3 0-11 15,-2 0 10-15,4 0-6 0,3 0-3 16,-3 0 22-16,0 0-18 0,1 0 8 0,-1 0-11 16,1 0 34-16,-1 0-17 0,-2 0-2 0,0 0-3 15,0 0 5-15,-4 0-13 0,31 24 15 16,-29-18 0-16,0 1-3 0,-2-1-21 0,-3 3 4 15,-2-1 34-15,4 4-36 0,-2-5 10 0,1 2 27 16,1 2-16-16,-4 1 10 0,2 0-20 0,-2-3-9 16,0 3 4-16,0-2 18 0,0 3-15 15,-2 0 27-15,2-3-26 0,-3 1 13 0,5-2-21 16,-2 1 15-16,0-1 16 0,3 0-13 0,-1 0-20 16,0-3 9-16,3 0-1 0,1 0-4 15,-3 0 29-15,3-3-17 0,-1 3 13 0,4-3-18 16,0 1-20-16,3-1 37 0,-10-3-36 15,5 8 4-15,-3-5 13 0,1 4 4 0,-3-1-6 16,0 2 2-16,-2 2-14 0,2-1 9 16,-4 0 7-16,-3 3-12 0,5-1 15 0,-5-4-7 15,3 5-1-15,-5-2 17 0,2 0-34 0,5 2 11 16,-2-2-9-16,7 4 22 0,-10-3 13 0,5 3-10 16,2-2-21-16,-11 0 10 0,4 3-3 15,3-3 7-15,-1 3 1 0,3 3 4 0,0-1-10 16,0 2 29-16,-4-1-23 0,6 3-1 15,2 0-15-15,-4-3 21 0,0-3-5 0,2 4 0 16,3-5 7-16,-1 4 3 0,6-5 4 0,-4 0-11 16,3-1-13-16,1-3 13 0,1 2-19 15,3-2 23-15,2 0 18 0,2-5-29 0,0-3 10 16,7-1-7-16,-6 1-13 0,-1-1 8 0,5 3-2 16,-26-3 17-16,15 0-2 0,4 0 6 15,4 0-3-15,1 0-4 0,-1 0 0 0,3 0-7 16,-2 0 22-16,-1 0-20 0,40 21-3 15,-44-8-6-15,2-2-1 0,1 1 24 0,-6-3 13 16,-4 10-38-16,0-7 22 0,1 2 3 16,-1-1 2-16,0-1-10 0,-2-3 5 0,-1 0-10 15,-1 2-4-15,4 1 7 0,-5-6 0 16,1 1-10-16,4 2-3 0,-7-3 28 0,1-1-7 16,-1 0-15-16,-2-5-2 0,4 2 18 0,-11-2-12 15,-2 2-23-15,-3-2-7 0,-11 0-70 16,0 0-161-16</inkml:trace>
  <inkml:trace contextRef="#ctx0" brushRef="#br0" timeOffset="190976.48">16833 11849 265 0,'0'0'78'0,"0"0"7"0,0 22-33 16,23 10-3-16,-23-22 7 0,0 1 8 0,0-1-36 16,0 1-21-16,0-11 35 0,0 12-26 0,0 0 19 15,0 7 5-15,0 4 19 0,0-1-28 16,0-1-7-16,0-3 2 0,0-1-26 0,0-3 31 16,0-2-3-16,0-12-3 0,0 13 3 0,0-4-2 15,0 0-1-15,0 1 2 0,0-10-2 16,0 11 14-16,0-11-5 0,0 12-23 0,0-12-2 15,0 0 22-15,0 9-3 0,0-9-69 0,0 0-37 16,18 10-111-16,-18-10 11 0,0-5 12 16,-2-2-138-16</inkml:trace>
  <inkml:trace contextRef="#ctx0" brushRef="#br0" timeOffset="192251.19">16874 11790 259 0,'3'1'83'0,"-1"2"-12"0,0 1-7 0,3-1 27 0,-3 3-16 15,0-1-10-15,-2 3-1 0,3 1-9 16,-1 0 19-16,5 16-8 0,0 3-8 0,-5-1 7 16,3 0-8-16,-1 1-26 0,-1-5 15 15,-1 5-5-15,-2 5-5 0,0 0 16 0,0-16-6 16,0 5 12-16,0 3-16 0,0-3 4 0,-16 21-9 15,14-30 7-15,-1-1-5 0,1 1-18 16,2-5 3-16,0 3 7 0,-2-2-21 0,2-3 12 16,0 3 8-16,0-2-9 0,0-2-11 0,-3 1-6 15,3-6 11-15,0 0 6 0,0 0-23 0,0 10 12 16,0-10-3-16,0 0 8 0,0 11 0 16,0-11-19-16,0 0 22 0,0 9-5 15,0-9 1-15,0 0-16 0,0 0 10 0,0 0 12 16,12 15-11-16,-10-15-9 0,3 0 9 15,2-2-6-15,2 1-17 0,0-2 6 0,0 2 2 16,7 1 4-16,32-14-15 0,-16 5 3 0,3 0 12 16,4 0-31-16,0-2 13 0,4 1 15 0,1 1-8 15,4-3-2-15,-7 3 2 0,5-2-5 16,5 4-11-16,-3-3 22 0,0 0-4 0,2 3-13 16,-4-2 22-16,0 3-9 0,2 0-16 15,0 1 5-15,-2 1 9 0,0 1 2 0,0 3 1 16,-23 0-19-16,14 0 2 0,2 0 32 0,2 0-19 15,7 0-1-15,-2 0-20 0,4 0 6 16,-2 0 3-16,1 0-3 0,-1 0-1 0,0 0-1 16,0 0-1-16,-4 0 1 0,-1 0 3 0,1 0-11 15,-5 0-7-15,0 0 4 0,-3 0 19 16,-3 0 11-16,-1 0-10 0,-5 0 32 16,3 10-23-16,0-10 4 0,20 17-11 0,-31-16 12 15,-3 1 4-15,-3-2 16 0,3 2-5 0,1-1-5 16,-4-1-37-16,12 0 13 0,5 0 9 0,0 0 26 15,32-18-15-15,-28 12-6 0,1-6 13 0,1 5-32 16,-1 2 49-16,-3-1-14 0,-4 1-8 16,4 1 9-16,-3 3-33 0,4-1 34 0,-17 2-18 15,4 0 14-15,8 0-11 0,-1 0-8 16,33 18-9-16,-30-13 26 0,-1 2 13 16,1-4-17-16,2 4 6 0,5-3 13 0,-3 0-15 15,3 1 11-15,0-1-9 0,2 0-1 0,-5 1 8 16,1-2-21-16,-1 0 10 0,7-2 2 0,-4 1 6 15,-3 4-19-15,-2-3 9 0,1 6-17 16,-1-3 24-16,2 3 1 0,0-4-7 0,10 6-3 16,-5 1 2-16,5 0 2 0,-3 0 30 0,-2 1-30 15,2-2-15-15,0-3 29 0,1 2-14 0,-1-2-13 16,0-6-2-16,-2 1 25 0,3-2-3 16,-22-1-8-16,8 0 23 0,34-15-24 15,-30 10-13-15,-3-7 41 0,1 5-10 0,-7 2-20 16,-4-1-9-16,-3 3-1 0,-5-3 19 0,-2-1 15 15,0 2-16-15,-2 4-16 0,0-4 26 16,0 1-16-16,-2 2 0 0,-1-2 29 16,1-1 1-16,-1 1 8 0,-1-2-23 0,1 1-1 15,-1 0-2-15,-1-2 15 0,-2 0-12 0,0-1 2 16,2 0 4-16,-2 0 3 0,0 8-12 0,0 0-4 16,0-13 1-16,0-4 25 0,0-1 5 15,-18-12-7-15,11 17-4 0,0-10-1 0,-4 8-3 16,6 2-2-16,-6-7-7 0,1 6-18 15,-1-5 30-15,-1-3 5 0,1-1-19 0,4 7-21 16,-4-4 17-16,4-1-3 0,0 5 4 0,2-1 10 16,3 4-9-16,-5 0-20 0,5 4 21 0,0 1-28 15,-1-1 17-15,1 1 4 0,0-1-10 16,2 1 30-16,-3 3-18 0,3-3-5 0,-2 1-14 16,2 4 20-16,-2-4-14 0,2 1 7 15,-3 1-6-15,3 2 8 0,0-1 8 0,-2-1 6 16,2 1-19-16,0 1 4 0,0 1-12 0,-2-2 18 15,2 2-17-15,0-1 11 0,-2 3-7 16,2-2-33-16,0 1 28 0,-3 1 1 0,3 0-77 16,0 0-21-16,0 0-22 0,0 0-151 15,0 0 17-15,0 0 11 0</inkml:trace>
  <inkml:trace contextRef="#ctx0" brushRef="#br0" timeOffset="196115.48">22779 11635 259 0,'-32'85'13'0,"32"-64"160"0,0 9-40 0,-14 36-27 16,10-28-1-16,4-4-7 0,-5-1-9 0,0 0-17 16,-1 6-18-16,-1-2 4 0,2-1 0 0,-6 0-22 15,4 0 4-15,-5 3 8 0,3-5-14 0,0-2-5 16,-5 1-2-16,5 0 2 0,-2-3-4 15,4-2-21-15,-3-2 12 0,4-4-3 0,-1-7 3 16,2 0 6-16,1-5 5 0,1 1-16 0,-1-5-1 16,4-2-8-16,-3 2-2 0,1-1 9 15,2-2 1-15,-2 3 0 0,2-6-13 16,0 0 16-16,0 0 12 0,0 0-19 0,0 0-3 16,0 0-4-16,0 9 20 0,0-9-44 0,0 0 24 15,0 0-1-15,0 0 3 0,0 0-6 0,0 0 16 16,16 15-14-16,-9-16 2 0,2-1 10 0,2 2-1 15,17-5 0-15,2-2-5 0,-1 2-28 16,10 3 3-16,-4-2 1 0,2 0 6 0,-3 1 9 16,10 3-1-16,-22 0-38 0,15 0 24 0,2 0 2 15,7 0 13-15,46 19 2 0,-44-11-27 0,5-1-10 16,-1 1 7-16,6-1-3 0,-1 1 17 16,5-1-13-16,-2 1 31 0,-1-2-7 0,3 0-10 15,0 1-23-15,-2-5 9 0,-5-1-13 16,4-1 15-16,-4 2-2 0,-27-2 18 0,11 0-24 15,9 0 15-15,2 0-5 0,3 0 3 16,2 0 5-16,0 0 0 0,-4 0-3 0,-1 0 24 16,1 0-3-16,-3 0-15 0,-2 0-6 0,2 0 13 15,-7 0 23-15,5 0-30 0,0 0 23 0,0 0-18 16,50-20 15-16,-48 13-9 0,-2 1-9 16,0-3 6-16,2 0-2 0,-7 4 13 0,3-4 27 15,-3 3-25-15,3 4 13 0,-5-2-32 16,2 0 22-16,-2 4-12 0,-3 0-9 0,-17 0 24 15,11 0-4-15,-1 0-4 0,40 16 2 0,-37-11-7 16,3 1 2-16,4 3 7 0,-7-6-9 0,2 3 16 16,5-3-6-16,-4 1-19 0,-1 1-8 0,-2-4 19 15,0 1 4-15,5-1 10 0,-7 1 6 16,9-2-14-16,-10 3 1 0,-12-3 0 0,8 0 7 16,5 0-14-16,-1 0-10 0,6 0 27 15,-1 0-21-15,-2 0-19 0,0 0 30 0,0 0-24 16,1 0-6-16,-4 0 12 0,-1 0-7 15,-1 0-1-15,3 0-15 0,-7 0 27 0,5 0-26 16,-1 0 32-16,1 0-8 0,-3 0-22 0,-4 0 10 16,27-19-35-16,-25 17-26 0,0 0 7 15,2-5-26-15</inkml:trace>
  <inkml:trace contextRef="#ctx0" brushRef="#br0" timeOffset="196811.68">27496 12409 252 0,'9'-1'73'16,"0"1"-21"-16,-2-1-8 0,2 1 2 0,0-1-13 16,-2-2-1-16,2 4 9 0,1-1-22 0,-1 2 21 15,-9-2-17-15,0 0 14 0,16 0-33 16,-7 0 47-16,-9 0-44 0,11 0 9 0,-11 0-2 16,14 0 32-16,-14 0 15 0,12 0-35 0,-12 0 15 15,13 0-23-15,-3 0-7 0,6-18-1 0,-7 14-15 16,0-1 48-16,12-2-37 0,4-4-20 15,-9 4 35-15,-7-2-33 0,0 0-2 0,-6 0 22 16,6 4 18-16,-5 0-6 0,1 0-12 16,0 0 10-16,-1-1-11 0,-4-3 25 0,5 5-41 15,-3-1 24-15,3-1 4 0,-5 0-19 0,0 0 0 16,0 0 44-16,4-1-7 0,-4 1-7 16,0-3-13-16,0-1 22 0,5 2-4 0,-5-4-3 15,0 2 2-15,0-1-7 0,0-22 25 0,4-3-1 16,-4 0-22-16,5-1 15 0,0-2-25 15,1-2 13-15,-1 1-2 0,0-2-1 0,4 1-2 16,-2-2-12-16,-3 1 11 0,5 0-18 0,-9 5 24 16,5-2-2-16,2 0-5 0,2 0-3 15,0 3-14-15,-4-2 20 0,-3 3-9 0,-2 17 5 16,0-6 5-16,0-6-11 0,0 0 4 0,0 1 10 16,0-2-24-16,0 4 16 0,0-2-8 15,0 1 1-15,0 4 3 0,0 2 2 0,0 5-5 16,-16-29-3-16,5 25 3 0,6 3-1 15,-4-3-7-15,0 3 3 0,2 4 0 0,2 1-3 16,1 5 2-16,4-2-8 0,-5 1 1 0,0 4 5 16,-1-2-4-16,1 4-7 0,0-1 7 15,1-3-5-15,-1 3 4 0,1 2-4 0,-6 1 15 16,8-2-20-16,2 3 3 0,0 0 5 16,0 0-10-16,-14 0-3 0,14 0-44 0,-13 0 5 15,13 0-134-15,-12 0-184 0,3 0 1 0,-12 0 24 16,-20-22 28-16,14 2 2 0</inkml:trace>
  <inkml:trace contextRef="#ctx0" brushRef="#br0" timeOffset="200890.11">27594 11090 287 0,'0'21'47'0,"-39"18"-4"0,39-24-20 0,0-3 13 16,0-2-14-16,0-10-6 0,0 0 26 0,0 11-17 15,0-11-10-15,0 9 36 0,0-9-11 0,0 13-38 16,0-13 22-16,0 0-21 0,0-5 28 15,0 1-8-15,0-2-6 0,0 0-29 0,0 0 16 16,0-3 13-16,0-4 2 0,0-15-31 16,0 15 24-16,0-3-13 0,0 1-2 0,0-1 17 15,0 2 0-15,0 2 4 0,0 3-22 0,0 9 4 16,0 0 0-16,0-9 3 0,0 9 7 16,-9-9 6-16,9 15-3 0,0 0 26 0,3 4-5 15,3 17-19-15,-1-1-18 0,4 4 2 16,-4-1 15-16,-1-3 20 0,8 4-35 0,-8 3 32 15,6-5 2-15,-6-1-31 0,-2 1-17 0,12-3 4 16,-9-4 18-16,-1-3 5 0,-1-6 20 16,1-2-20-16,-4-1-53 0,5-1-65 0,-1-4 134 15,-4-1-2-15,5-3 31 0,-5 0-1 0,0 0-11 16,0 0-14-16,0-16 7 0,0 5-4 16,-5-11-3-16,1-5-12 0,-1 0 9 0,-2-3-8 15,3-5-8-15,-10 4-1 0,9-5-2 16,-1 6 1-16,1 3 5 0,-4 2-3 0,9 5 2 15,-12 5-12-15,12 4 4 0,-2 3 2 16,2-1-1-16,-2 6 0 0,2-3-3 0,0 4 3 16,0 2 4-16,0 2-16 0,0-4 2 0,0 7-24 15,0-1-44-15,0 1-73 0,2 1-173 16,-4-3-10-16,2 1-10 0</inkml:trace>
  <inkml:trace contextRef="#ctx0" brushRef="#br0" timeOffset="206205.54">11332 11347 227 0,'0'0'83'0,"0"0"-25"16,0 0 10-16,-21 0-31 0,21 0 4 15,0 0-35-15,0 0-14 0,0 0 0 0,0 0-88 16</inkml:trace>
  <inkml:trace contextRef="#ctx0" brushRef="#br0" timeOffset="206925.29">10841 9489 222 0,'127'-117'29'0,"-61"60"-11"0,-2-4 0 0,5 7 15 16,2-2 4-16,2 4-27 0,1 2 8 0,2 3-2 16,4 1-4-16,0 2 2 0,0 8-10 0,3-3-4 15,2 6-12-15,4 0-50 0,5 6-80 16</inkml:trace>
  <inkml:trace contextRef="#ctx0" brushRef="#br0" timeOffset="209398.45">24107 10837 251 0,'0'-21'77'0,"0"21"-16"0,0 0-19 16,0 0-5-16,0-24-11 0,-3-8 2 15,3 22 31-15,7-16-42 0,-7 26 34 0,0-24-25 16,0-3-5-16,9-26-10 0,-6 21-18 0,1-1 14 16,1-6-2-16,-3 2 23 0,-2 1-4 15,3-3-9-15,1-5-27 0,-2-5 5 0,3 3 43 16,-5-7-18-16,0 2-5 0,2-1 5 15,-2 26-18-15,0-14 21 0,0-4-38 0,0-5 16 16,0 1 15-16,0-4 16 0,0 2-25 0,0-1 9 16,0-1 15-16,0-1-29 0,0 1-20 0,0 3 12 15,0-4-10-15,0 1 16 0,0-2 27 16,0-1-26-16,0-1 14 0,0 1-32 16,0-2 2-16,0-1 31 0,0 3 21 0,0-2-46 15,0 1 3-15,0-52 37 0,-4 50-3 0,1 2-21 16,1 1-15-16,2-1 15 0,0 31-7 15,0-14 27-15,0-6-35 0,0-6 17 0,0 0-23 16,0 3 10-16,0-2 11 0,0 0-3 16,0-1 8-16,0 0 12 0,0-2-6 0,0 3 1 15,0 0 6-15,0 4-10 0,0-1-7 0,0 4 13 16,0 0 4-16,0 4-17 0,0 1-14 16,0 2 15-16,0-1-3 0,0 2 10 15,0 4 1-15,0 1 9 0,0-2-25 0,0 6 3 16,0 3 12-16,0 2-12 0,0 3-18 0,0 3 14 15,0 1 20-15,0 4-18 0,0 0 5 16,0 10-20-16,0-14 2 0,0 4 2 0,0 10 23 16,0-14-1-16,0 4 0 0,0 10 5 0,0-12-3 15,0 12 7-15,0-11 15 0,-14 11-11 0,14-10 1 16,0 10-14-16,-11-19 1 0,11 14-18 16,0 2 8-16,0 0-13 0,-2 0 17 0,2 0-22 15,0-2 21-15,0 1-20 0,0 2-1 0,0 2 3 16,0 0 11-16,0 0 2 0,0 0-2 15,0 0 15-15,0 0-11 0,0 0-10 0,0-6-5 16,2 6 1-16,-2 0-10 0,0 0 19 0,0 2 1 16,0 0 11-16,0 2-10 0,0-1-1 15,0-2-11-15,0 1-10 0,0 1-8 0,0 0-14 16,0 0-1-16,0 0-29 0,-2 1-91 0,2-2-132 16,-3-2-13-16</inkml:trace>
  <inkml:trace contextRef="#ctx0" brushRef="#br0" timeOffset="210073.54">23811 7436 306 0,'-2'-9'106'15,"-1"-2"-16"-15,3 4-11 0,0-4 1 0,0 1-10 16,3 2-102-16,-1 2 2 0,0-5 123 0,-2 11 3 16,9-35 0-16,-4 6-40 0,2 2 13 15,2-1-7-15,0 2-2 0,-2-1-21 0,0 1-11 16,2-1 9-16,0 3 0 0,-2 6-19 0,-2 3 7 16,2 3-2-16,-5 0-3 0,5 3 20 15,-7 0-4-15,4 3-13 0,-4 3 0 0,3-5-6 16,-1 5-4-16,0-4-4 0,-2 4-1 15,0 0 10-15,3 0-26 0,-1 0 17 0,-2 0-21 16,0 0 34-16,2 0-8 0,3 3-16 16,2-2 2-16,-7 1-9 0,2 1 9 0,-2 0 7 15,0 0-14-15,0 0-9 0,14 0 36 16,-14 0-13-16,27 16 0 0,-11-1-13 0,3-1 4 16,-1 3-1-16,0-4 0 0,1 5 2 0,-1 7-24 15,3-1-12-15,2 3-6 0,-1-3-3 0,11 1-20 16,-8 5-2-16,5-6-45 0,-1-1-110 15,6-2-90-15,-5-2 3 0</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34:59.013"/>
    </inkml:context>
    <inkml:brush xml:id="br0">
      <inkml:brushProperty name="width" value="0.05292" units="cm"/>
      <inkml:brushProperty name="height" value="0.05292" units="cm"/>
      <inkml:brushProperty name="color" value="#FF0000"/>
    </inkml:brush>
  </inkml:definitions>
  <inkml:trace contextRef="#ctx0" brushRef="#br0">14134 3662 242 0,'0'0'132'0,"-20"0"-20"0,20 0 5 15,0 0-25-15,0 0-11 0,0 0-21 0,0 0-5 16,0 0 10-16,0-21-10 0,0 21-5 16,0 0-18-16,0 0-14 0,0 0 1 0,0 0-1 15,0 0 10-15,0 0-22 0,0 0-3 0,0 0 13 16,0 0 1-16,0 0-2 0,0 0-15 0,2-6 14 16,7 9-3-16,16 3-13 0,3 1 11 15,-5-4-5-15,7-1 4 0,-1 7-2 0,1-6 4 16,0 3-1-16,2-6 9 0,-2 0 1 15,0 3-5-15,-14-3-2 0,7 0 0 0,4 0-4 16,1 0 4-16,4 0-2 0,0 0 0 16,0 0-2-16,32-17 5 0,-29 13-1 0,1 1-1 15,-1-6 16-15,-1 8-25 0,0-4 1 0,3 0 1 16,-2 1 2-16,-1-2-4 0,0 1 0 16,8 1 1-16,-3-4 0 0,-3 5-1 15,1-4 1-15,0-1 1 0,-1-1 3 16,-1 3-2-16,-1-4 11 0,1-2-15 0,1-4 0 15,1 0 0-15,0-2 23 0,2 3-16 16,-3 0-8-16,1-4 7 0,7 8 0 16,-1-1-1-16,-2 1 17 0,-2-4 3 0,-2 1-7 0,-3 1-10 15,1-2-11-15,-1 0 18 0,-4 1-6 0,4 2 0 16,-4-1-2-16,0-1-2 0,-2 2-18 0,8 1 18 16,-1-5-19-16,-1 2 10 0,-4 0 23 15,0-3-14-15,2 2-15 0,-2 0 21 0,-1-1-8 16,1 1 5-16,2-1-4 0,-4-1 3 15,6 4-7-15,-4-3 6 0,2-1-4 16,0 2 3-16,-2-2-10 0,-2 1 7 0,-1 2 9 16,1-2-17-16,-1 1 5 0,-4 3 3 15,5-3-3-15,-3-3 0 0,5 3-15 0,-3-4 14 16,3-2 0-16,-3 3 1 0,8-5 8 0,-3-1-14 16,0 0 14-16,-4 2-9 0,4 0 2 15,2-1-8-15,-4-1 11 0,0 3-13 16,-1-2 9-16,1 2-12 0,2 0 28 0,-2-1-18 0,2-3-8 15,-2 2 3-15,2 2 6 0,-4 1 2 16,-1 1 2-16,3-2 5 0,-5 5-16 0,3-7 0 16,-3 2 24-16,5-4-15 0,0 1-4 0,2-2 3 15,-5 1 6-15,5-1-2 0,0 3 3 16,1 0-6-16,-1-4 0 0,0 3-3 0,2 3-6 16,-2-1 9-16,-2-4 7 0,-2 4-6 0,1 1-7 15,-1-2 8-15,-1 2 17 0,-6 2-3 16,2 2-26-16,-5-2 17 0,1 0-6 0,1-2-10 15,-1 1 7-15,-1-1 9 0,0 0-4 16,3 0 12-16,4-3-18 0,-4 0 4 0,-5 3 0 16,5 1-4-16,-5 0 12 0,0 2-20 15,-3 0 14-15,-1 0-4 0,-5 4-2 0,2 1-7 16,0 2 14-16,3-6-11 0,-1 4 13 0,1-4-6 16,-1 4-15-16,3-4 11 0,0-1 5 0,2 1 6 15,-3-5-8-15,6 5 0 0,-1-3-14 16,0 0 4-16,-4 2 22 0,4 0-15 0,-1 3 0 15,-1-3 2-15,0 3 1 0,-3-1-3 16,-1 5 7-16,-3 5-9 0,-2-3 19 0,0 1-17 16,0 3-10-16,-3 0 9 0,5 1-9 0,-4 0 4 15,2 0 21-15,-3 0-9 0,3 0 6 0,0 2-12 16,-2-1 8-16,2-1-7 0,2 3 6 16,-2-1-1-16,2 1-2 0,-2 1-7 0,-7 0 9 15,0 0-1-15,14 0 7 0,-3 0-18 0,-2 0 9 16,26 24-7-16,-15-14 16 0,1 1-13 15,2 1-5-15,-5 1 15 0,0 3-5 0,5 0-4 16,-2 0 18-16,-3 1-23 0,3 2 17 0,0-1-13 16,-3 2-10-16,0-2 4 0,5 3 19 15,-4 0-15-15,-1 0-4 0,-2 4 19 0,5-4-3 16,-3 2-5-16,3 0-11 0,-5 2 19 0,2 1-5 16,0-2 3-16,1 2 3 0,-3 1-3 15,2 0-19-15,-2 4 18 0,0-5-12 0,3 4 7 16,-3-3 2-16,2 1 3 0,-2 2-4 15,0 0 6-15,0-2-8 0,-2 2 4 0,2-1 14 16,2-1-24-16,-2 1 11 0,3 0-5 0,-8-3 5 0,3 4-6 16,0-6 4-16,4 6 1 0,-4-5 7 15,-1 1-4-15,1 2-3 0,0-2-2 16,-3 1-3-16,3-3-2 0,-2 3 7 0,-1 1-7 16,3-1 3-16,-3 2 3 0,5-2 11 15,0 6-7-15,-2-1-8 0,0 0-2 0,2 1 6 16,-2-2-5-16,0-4 3 0,-3 0-2 0,1 0 9 15,1-4-11-15,-4-2-12 0,3-3 10 0,-3 3 2 16,3 0 3-16,-3-7-2 0,-2-3-2 16,2 1 7-16,-5-3 3 0,3 0-9 0,7 10 2 15,0-7-4-15,-5-1 10 0,0-1-11 16,0-2 9-16,7 8-20 0,0 2 10 0,0-7 10 16,3 6-7-16,1-4 8 0,1 3-14 0,-9-4 10 15,6 0-3-15,0 2 13 0,-2-1-26 16,3 0 10-16,-1-2 1 0,-4 0 7 0,2 5-20 15,2-1 25-15,-2 0-16 0,0-3 7 16,-2 0-23-16,-3-3 33 0,1 0-8 0,-3-3-3 16,9 9-4-16,-2 1-10 0,3-1 19 15,-8-6 1-15,8 11-1 0,-1-5 6 0,-4 2-8 16,4 1 0-16,3 4-5 0,2-3-5 0,0 4 10 16,-1-4 1-16,-1 2-2 0,2 0 8 0,0-5-22 15,-2 1-12-15,-1-2 26 0,1 0-1 16,2-2-5-16,-5 0-1 0,10-2-5 0,-5 3 13 15,0-5-1-15,2-2-5 0,2 2 11 0,3-1-12 16,0-2 0-16,4 1 4 0,5-4-3 0,-2-3 6 16,-5 3-12-16,5 0 24 0,2-3-29 0,-5 0 22 15,5 1-2-15,-18-1-5 0,6 0 0 16,5 0-3-16,3 0 7 0,1 0 11 0,-1 0-18 16,-3 0 0-16,0 0-36 0,0 0-11 15,0 0 6-15,28 17-24 0,-37-14 14 0,-5 0-36 16,-4-1-44-16,0 2-129 0,-3-4 11 15,1 2-97-15</inkml:trace>
  <inkml:trace contextRef="#ctx0" brushRef="#br0" timeOffset="2514.65">13481 3819 219 0,'0'0'61'0,"0"0"-2"0,0 0-30 0,0 0 6 15,0 0 2-15,0 0-19 0,0 0 21 16,0 0-19-16,0 0 4 0,0 0 10 0,9-14-10 16,-2 15 5-16,2 3 4 0,0-4-15 0,0 1 11 15,5 1-5-15,0-2 0 0,4 0 9 16,7 0-4-16,5 0-20 0,0 0 7 0,2 0-20 16,2 0 32-16,1 0-13 0,-1 0 0 0,5 0-5 15,37-18 23 1,-37 9-15-16,0 3-5 0,-2-3-6 0,6 0 20 0,-4 2-32 15,0-2 26-15,2 0 4 0,-2-3-4 0,0 1-21 16,-4-2-11-16,-1-2 19 0,-2 3-10 0,0 1 13 16,-4-2-7-16,-1 2 4 0,-1 1-14 15,-3-4 21-15,2 2-16 0,-5 2 16 0,-1-1-24 16,4 1 21-16,-10 1-9 0,6-2 25 0,-3-5-26 16,4 3 8-16,1-8 11 0,-5 8-19 15,7-3-3-15,0 1 7 0,5 0-5 16,1-1-15-16,3-3 17 0,7 0 13 0,-2-1-11 15,-3 3 0-15,1-1-11 0,2 0 9 0,2 0 11 16,-3-3-13-16,3 3 1 0,-2-3-4 0,-3 2-13 16,5-1 15-16,-4 1-1 0,1 2-2 0,-1-2 0 15,4-1-3-15,-5-1-10 0,1 2 5 16,1-2 11-16,-1 0-7 0,-1-2 18 0,0 4-16 16,3-2 25-16,-2-2-19 0,-1 1 6 0,3-2-1 15,-1-1-13-15,1 0 6 0,0 2 6 16,-3-2-1-16,3-1 2 0,-3 3 17 0,1 1-1 15,-3-2-40-15,0 3-1 0,2 0 4 0,-2-2 27 16,3 4-23-16,-1-2 26 0,0 1-8 16,3 0 6-16,0 0-13 0,-1 0-13 15,3 0-3-15,-2-1 27 0,2 1 1 0,2-2-6 16,1-1-8-16,-3-1-2 0,0 2 4 0,0 1 8 16,2-2 10-16,-4 1-17 0,-1-2-13 0,1 1 21 15,-3 4 7-15,1-2-18 0,-1 0-2 16,1 0 8-16,-1 3 14 0,-2-6-2 0,2 2-3 15,-4 2-7-15,0-2-25 0,-2 5 17 16,1-2 8-16,-3-2-1 0,-1 1-1 16,-2 1 1-16,2 1-1 0,-2-2 2 0,0 0-6 0,0 2 7 15,-3 0-14-15,-1 1 9 0,-1 1-8 16,5 2 8-16,-7-4-9 0,-2 5-6 16,-5 1 7-16,0 1 3 0,5-5 18 0,0 4-1 15,-1-3-1-15,-1 3-3 0,4-2-2 0,2 2-9 16,-2-2-11-16,5 1 3 0,0 0-1 15,-5-2 11-15,-3 5-5 0,4-4-1 0,-1-2-11 16,0 3 6-16,-3 1 5 0,-1 2-1 0,-3 2 4 16,0 0-2-16,-2 2-8 0,16-6 8 0,-12 3 21 15,-1 4-12-15,1-4 11 0,-2 3-34 16,12-3 15-16,-7 3 13 0,-5-1-7 0,2 1-7 16,1 0 0-16,-1 0 10 0,8-5-20 15,4 1 15-15,-1-2-17 0,1 1 5 0,3 1-1 16,-6-2 12-16,3 3-10 0,2-2 10 15,1 2 2-15,-3-1 6 0,-5 7-22 16,-2-4 7-16,0 2 24 0,12 1-19 0,-10 2 11 16,3-3-16-16,-5 4 21 0,13-4-10 0,-3 4 14 15,-1-1-34-15,0 1 21 0,-2-2 1 16,7 2-24-16,-3 1 17 0,5-1 11 0,-4 0-12 16,-12 1-3-16,7 0-6 0,2 0-1 0,3 0 21 15,34 18 2-15,-35-9-11 0,1 1 19 16,-3 4-20-16,0-1 7 0,3 5-23 0,-3 2 10 15,-2-1 11-15,2 4 4 0,0-1-23 0,0 1 4 16,-2 0 23-16,-2 2-21 0,2-3-1 16,2 3 2-16,-2-3 14 0,5 3 5 0,-1-3-17 15,-4 1 21-15,5-1-6 0,-1 1-11 0,-2-2-7 16,5 0 16-16,2 3 5 0,-7-3-13 16,3 3-9-16,-1 1 15 0,3-2 2 0,-7 5-4 15,2-1 6-15,1 3 0 0,-3-6 0 0,-1 7 0 16,1-4-12-16,0 6 3 0,0-3 13 15,0 1-18-15,0 0 2 0,0 0 1 0,0-2 3 16,0 1-12-16,-2-2 0 0,-1-1 0 0,-1 0 44 16,-1 0-4-16,3 0-24 0,-3-1 0 15,0-3-11-15,5 2 7 0,-7 0 0 0,3-4 1 16,-3 0 6-16,4-1-9 0,-1 4-15 0,1-6 2 16,1 3 2-16,2-1 24 0,2 1 1 15,0-3-5-15,0 3-1 0,-2-2-17 0,3 2 17 16,-3 0-1-16,2 5-11 0,-2-7 3 15,0 5-4-15,-5 0 3 0,3-3 1 0,-1 2 2 16,-1-1 5-16,-1-3-8 0,7 4-4 0,-9-4 8 16,0-2 1-16,3 1-2 0,-1 0 6 15,0-3-14-15,1 0 1 0,4-3 1 0,-3-1 2 16,-1 1-1-16,1-2 0 0,3 2 2 0,-2 1 13 16,2 0-4-16,0 0 4 0,-5 0-2 15,3 2 0-15,-1 0-1 0,-1 1-1 0,-1-1 0 16,3 2 0-16,-3 1-2 0,-4-2-1 15,4-1 6-15,0-3-4 0,1 2 3 0,-1-2-4 16,-4-3 1-16,0-2-17 0,-1 0-3 0,3 6 1 16,0-5 24-16,-4 0 2 0,6 4-2 0,-2-6-6 15,-2-1-4-15,7 5 0 0,-8-1 20 16,10 0-8-16,-9-4-2 0,7 5-27 0,-1 5 17 16,3-6 0-16,-7 4-2 0,3 2 2 0,-1 1 0 15,0-5 7-15,-2 6-4 0,3-5 10 16,-1 3-12-16,-4-5 6 0,0-1 1 0,-1-1-2 15,3 5 1-15,1-7-3 0,-4 0-2 16,1-3 1-16,0-1 5 0,-3 1-4 0,3 0-8 16,11 3 15-16,-6-2-6 0,-3-1 7 0,0 2-6 15,-3-1-4-15,13 4 1 0,-10-5-1 0,0 3-4 16,-5 0 6-16,3-2 11 0,7 5-11 0,-5 0-4 16,0-3 14-16,7 1-23 0,-7 0 11 15,-3 0-5-15,4-2-7 0,5 2 12 0,1 1-6 16,0 0 0-16,-4-1 0 0,1 2 7 0,-1-5 2 15,1 6-2-15,-1-2-1 0,-3-3 8 16,7 5-8-16,0-1 3 0,-1 0-1 0,-5 0 8 16,-1-4-18-16,-3 0 8 0,10 3 13 15,-4-5-18-15,6 3 5 0,2 0-11 0,1 3 0 16,2-6 6-16,4 1 0 0,3-2-29 0,-1 1-8 16,1-3 0-16,0 1-6 0,0 2-14 15,-19-3 24-15,5 0 0 0,0 0-24 16,-3 0 7-16,-1 0-25 0,-3 0-24 0,-5 0-60 15,1 0-78-15,-12 0 3 0</inkml:trace>
  <inkml:trace contextRef="#ctx0" brushRef="#br0" timeOffset="12452.77">18973 3714 259 0,'-28'0'80'0,"-13"-58"-21"0,25 41-17 0,-3-2 25 0,-1 4-27 0,-3-3 23 15,0 3-22-15,-7-3-15 0,0 0 20 0,-2 0-19 16,0 2 7-16,-2 0-13 0,-3 0-13 0,0 1 10 16,1-3 3-16,-3 0 0 15,0-4-1-15,0 2-16 0,2 2 16 0,-2-1 1 16,0-1-16-16,-2 1-8 0,-1-1 29 0,1 2-19 16,-2 2 20-16,1-2-15 0,-1 6 2 15,-1-2-3-15,-2 4-8 0,0-2 3 0,-2 2-4 16,0 1-7-16,5-3 7 0,-1 4-4 0,3 2-6 15,-1-1-9-15,6-2 12 0,-5 0-3 16,2 4-19-16,4-4-3 0,-2 2 11 0,3 1-17 16,-3 0 13-16,3 0-20 0,-3 1-5 0,3 1 7 15,-5 4-13-15,-2-3-1 0,20 3 0 0,-11 0-19 16,-7 0 4-16,-46 18-7 0,37-11-7 16</inkml:trace>
  <inkml:trace contextRef="#ctx0" brushRef="#br0" timeOffset="13297.46">15948 4581 209 0,'30'24'38'0,"4"0"-2"0,1-4 1 0,6-2-14 16,-4-1 22-16,4 0-27 0,2-3 7 0,1 6-8 16,6-6 8-16,1 1-28 0,2 3 11 0,2-2 13 15,2-1-8-15,0 3-12 0,3-1-1 16,-5 1 17-16,5-5-4 0,-5 1-12 0,2 2 23 15,0-4-12-15,-2-1 7 0,0-1-11 16,3-2-10-16,-1 0 4 0,-4-3 8 0,2-3-14 16,4 1 27-16,1-3-16 0,2 0-18 0,0 0 28 15,-32 0 6-15,20 0-23 0,7 0-11 16,5 0 22-16,3 0-3 0,-1 0-5 0,2 0-6 16,70-17 8-16,-72 16-6 0,0 1 8 15,-34 0-6-15,13 0-12 0,10 0 17 0,-2 0-1 16,4 0 5-16,-3 0-23 0,-1 0 11 0,1 0 4 15,54-23 9-15,-56 13-13 0,1 1 8 16,-1-5 13-16,-2 1-2 0,-2-2-21 0,-2-6-4 16,-1 0 18-16,1 5 7 0,-7-4-21 0,-3-2 27 15,3 1-18-15,-3 1 16 0,-4-4-4 0,2-1 9 16,0 3 0-16,-7-4 15 0,-2 2-13 16,3 3-15-16,-10-3 9 0,0 0-3 0,-3-3 1 15,1 3-6-15,-5-3 21 0,3-3-17 16,-3 0-2-16,0-3-3 0,-2-2-8 0,2-3 4 15,0-3 0-15,1-1-4 0,1-4 17 0,-2 6-20 16,3-2 3-16,-1-3-11 0,1 0 6 16,-1-6 0-16,1 6 6 0,-1-3 1 0,-4 0-14 15,-5 1 13-15,0 0 10 0,-2 21-23 0,0-9 10 16,-22-39 6-16,-1 33 0 0,-5 6-4 16,-11 0 0-16,-4 5 2 0,-13 3-1 15,-8 0-18-15,-5 5-5 0,-8 1-6 0,-8 6 6 16,-5 0 9-16,1 3-17 0,-5 1 6 0,-2 3-32 15,-1 0 4-15,-4 5-21 0,-4 3 4 0,52 0-22 16,-29 0-2-16,-113 21 9 0,78-5-4 16,4 5-2-16,-1 6 12 0,-1 5-2 0,3 0 8 15</inkml:trace>
  <inkml:trace contextRef="#ctx0" brushRef="#br0" timeOffset="22681.72">9610 7039 222 0,'-32'0'115'0,"-19"-18"-15"15,31 16-11-15,4 5-23 0,16-3-12 0,-12 0 18 16,1 0-10-16,11 0-7 0,-14 0-7 0,14 0-1 16,-14 0-15-16,14 0 7 0,-9 0-22 15,9 0 21-15,0 0-30 0,-11 17 13 0,15-16 9 16,1 1-4-16,2 1 15 0,0-2 10 15,2-1-4-15,5 0-7 0,20-4-21 0,-16 4 16 16,12 0-5-16,50-12-6 0,-27 4-5 16,-2 2-10-16,6-1-2 0,7-2 20 0,12 0-6 15,6 0 2-15,3-3-8 0,5 3-16 16,-1 0 20-16,3-4-9 0,4 5 14 0,0-1-1 16,3 3-33-16,2 2 14 0,2 0-9 0,-7 3 4 15,1-2-2-15,-6 3 11 0,-45 0-3 16,18 0-1-16,8 0-6 0,1 0 4 0,-2 0 1 15,67 18 4-15,-81-15-11 0,-4 0 10 0,-5 0-7 16,9 0 1-16,-2-3-8 0,-4 4 0 0,-26-4 1 16,16 0 0-16,7 0-65 0,3 0-76 15,61-19-199-15,-52 3 17 0,-1-4 3 0</inkml:trace>
  <inkml:trace contextRef="#ctx0" brushRef="#br0" timeOffset="23642.34">17948 6913 214 0,'-26'0'143'0,"26"18"-20"16,0-18-19-16,0 0-12 0,0 0-9 0,-20 0-11 15,20 0 2-15,0 0-9 0,-30 33-7 16,28-30-12-16,2-1 11 0,4 2-13 0,1 0 15 16,11 10-17-16,7-8 8 0,11-3-2 0,5 6-17 15,9-6-4-15,12-3 8 0,-30 0 1 0,18 0-26 16,16 0 12-16,83-17 8 0,-58 7-6 15,5-2 10-15,3 0-7 0,1 3-10 16,-2-5-1-16,-1 6-26 0,-6-6 19 0,0 6 2 16,-6 0-7-16,-3-3 8 0,-6 6-7 15,-6 0 8-15,-3 3-6 0,-10-1 0 0,-3-1-1 16,-1 2-12-16,-31 2 4 0,8 0 8 0,2 0-5 16,-3 0-4-16,-2 0 8 0,-4 0 1 15,-5 0-15-15,9 21-11 0,-15-21 5 0,-4 6 2 16,4-3-58-16,-4 0-48 0,1 0-136 0,5 0 18 15,-12-3 11-15,16 0-89 0</inkml:trace>
  <inkml:trace contextRef="#ctx0" brushRef="#br0" timeOffset="24687.86">24992 6797 334 0,'0'0'131'0,"-23"0"-21"0,23 0-21 15,0 0-22-15,0 0-9 0,0 0-4 16,-21 0 5-16,-4 38-18 0,20-35-7 0,5-3 0 15,-4 0 6-15,4 2-4 0,0 2-4 0,0-1-2 16,0-1-25-16,0 1 0 0,4 1-3 0,-1 1 22 16,4-1-14-16,-1-3 1 0,17 10-1 15,10-2-2-15,1-6 0 0,7 3 0 0,12-5 5 16,-3 3 0-16,5-4 10 0,10 0 1 16,-36 0 14-16,26 0-5 0,14 0-3 0,12 0-20 15,-1 0-2-15,14 0 0 0,92-17 11 16,-88 13-18-16,5-1 3 0,3-1-7 0,-5 4 23 15,2-2-4-15,-9 3 2 0,2-4-7 0,1 1-12 16,-8 1 11-16,-7-2 5 0,-1 1 1 16,-10 2 3-16,-7 2-3 0,-4-4-20 0,-5-2 22 15,-5 4-2-15,-2-1 10 0,-2 2-3 16,-11-1 11-16,-1 1-4 0,-9 1 0 0,-9-2-8 16,-16 2 14-16,14 0-5 0,-5 0 0 0,3 0 9 15,-12 0-12-15,13 0-4 0,-13 0-5 16,10 0 4-16,-10 0-9 0,11 0 3 0,-11 0-3 15,0 0 5-15,9 0-15 0,-9 0 6 0,0 0-4 16,12 0-1-16,-12 0-9 0,0 0-35 16,13 0 6-16,-13 0-115 0,7 0-144 15,-7 0 20-15,14-16 21 0,-19-9 15 0,-11-4 10 16</inkml:trace>
  <inkml:trace contextRef="#ctx0" brushRef="#br0" timeOffset="33043.1">17496 9390 431 0,'0'0'83'0,"0"0"8"0,0 0-4 0,-21 0-29 16,21 0 11-16,0 0-6 0,0 0 6 16,0 0-15-16,0 0-11 0,0 0 11 0,0 0 3 15,0 0-23-15,0 0 1 0,0 0-5 0,0 0-2 16,0 0-4-16,0 0 16 0,9-39-13 0,1 35 11 16,-4 2-11-16,4-1-14 0,-4-1 14 15,-1 0-1-15,4 0-5 0,-2-1-8 16,-2 1 14-16,2-2-8 0,9-9-2 0,-7 5-5 15,2 1 9-15,-4-3-18 0,0 4 23 0,0 1-13 16,0-3 4-16,-5 0 22 0,3 0-11 0,6-8-23 16,-4 1 6-16,0 1 10 0,2-8 5 15,3 0-12-15,-3-2-1 0,0 1 7 0,7-1 2 16,-7 0-5-16,0-1-5 0,3 0 1 16,-3 0-3-16,2-2-10 0,3 1 16 0,0 2 0 15,4-1-1-15,-2 3-13 0,-2-2 17 0,4 0 0 16,-4 5-12-16,-2-4-5 0,4 2 12 15,0 2-2-15,2-7 0 0,0 10-5 16,-2-4-1-16,5 0 8 0,-3 0-10 0,-2 2-5 16,3 1 9-16,-1-5 7 0,3 3-16 0,-1 3 0 15,1 0 11-15,0 2-22 0,-1 2 12 16,-4-2-1-16,3 5 0 0,-5 2 1 0,-3 3-6 16,0-1 6-16,-1 1 0 0,-1 2 2 0,0-3 7 15,-2 4-6-15,2-1-1 0,9-4-1 0,3-4-9 16,-5 6 11-16,0 0-6 0,-4 2-2 0,1-2-2 15,-1 3 11-15,-1-2 5 0,1 4-8 16,11-5-3-16,-5 0 5 0,0 6 3 0,1-3-3 16,-6 0 5-16,3 0-9 0,-4 1 1 15,-1 2 8-15,3 0-14 0,-2 0 13 0,4 0-20 16,0 0 15-16,4 0 4 0,-4 0-6 0,17 17-2 16,-13-7 0-16,1 1 11 0,-3 2-14 15,3 1 0-15,-3-1 5 0,0 5-3 0,1-1 1 16,-1 5 1-16,-4 2-8 0,2 0 21 0,-2 0-1 15,-1 3-11-15,4-1-3 0,-4 3 12 16,-1 3-11-16,2-1 7 0,-1-2-3 0,1 0-5 16,0 3 3-16,-3-2-1 0,3-3 11 15,4 4-15-15,-2-2-2 0,0-1 9 0,3 5 2 16,4-4-3-16,0 2-4 0,-7 3 3 0,4-3-2 16,-4 3 2-16,7-1 9 0,-7 3 3 0,5-2-10 15,-3-2 3-15,5 4-5 0,-7 1-12 16,3 2 10-16,1-4-2 0,-6 4 3 0,4 1-7 15,1 2 7-15,-1 3 1 0,-2 3 0 16,0 0 7-16,3 1-4 0,-8 0 1 0,5 2 1 16,-4-1-3-16,1-2-10 0,1 0 4 15,-2-2 16-15,-1-1-12 0,3 0-7 0,-3-3 16 16,-4 0-8-16,5-3 9 0,-1 2-5 0,3-2 0 16,0 4-9-16,-1-1 5 0,1-3-5 15,0-2 4-15,2-1-3 0,0 1-5 0,-2-1 12 16,4-1-3-16,-2 1-3 0,0-4 1 0,0 1 12 15,5-2-16-15,-5 3-4 0,2-4 16 0,-2 3-2 16,3 0 0-16,1 3 5 0,-1-4-18 16,1-2 12-16,1-1-13 0,-3 4 12 15,3-8-6-15,4 7 10 0,-4-4-2 0,-3-1 4 16,0-1-14-16,1 1 7 0,-1 1-8 0,0-2-1 16,-2-1 12-16,5-2 1 0,0 2-8 15,-5-1 12-15,2 3-13 0,-2-6 3 0,0 1 8 16,-2 1-2-16,7 1-3 0,-10-3-4 15,1 0-3-15,1-3 4 0,6 3 0 0,-12-7 0 16,4 4-14-16,-2-4 17 0,0-2-6 0,5 6 1 16,0-2 4-16,2 1 0 0,2-2-1 0,-11-4 5 15,9 6-4-15,0-2-12 0,-4-4 10 16,4 7-12-16,-2-8 13 0,2 4 7 0,-5-2-6 16,1-3 9-16,-3 0-4 0,0-2-8 0,-2 2 0 15,2-4-14-15,-2 1-10 0,2 0 14 16,7 7-2-16,-2-5 3 0,-3-1-23 0,-2-1 12 15,3-1-24-15,-1 1-11 0,1-3 6 16,-3 2-63-16,0-3-27 0,0 0-89 0,5-1-121 16,14 5 11-16,-28-6 25 0</inkml:trace>
  <inkml:trace contextRef="#ctx0" brushRef="#br0" timeOffset="34404.64">17766 9174 320 0,'26'-24'119'0,"17"-25"-19"0,-22 22 11 16,-3 0-17-16,-2 0-3 0,3-1-23 16,1-2 12-16,1 3-16 0,-1-5-6 0,1 1 5 15,4 1-20-15,1 0-7 0,1-3-2 0,3 0 0 16,0-1-2-16,2 0 16 0,-2 0-30 15,-1 0 26-15,-3 5-20 0,3 4 20 0,-1-4-28 16,0 4 0-16,-1 1-11 0,3 0 5 16,-3 0 5-16,1 6-1 0,-3-3-16 0,0 6 28 15,1 3-19-15,1-1 4 0,1 1-7 0,1-2-15 16,-1 5 25-16,6-1-4 0,-2 1-13 0,0-2-3 16,1 5 22-16,1 0-9 0,-2 5 4 15,5-4-19-15,-7 1 15 0,-1 2 6 0,4 1 0 16,-11 1-5-16,1 0-5 0,-23 0-1 15,19 0-11-15,-3 0 23 0,-2 0-13 0,2 0 4 16,-3 0-15-16,-1 0 12 0,8 0 5 16,29 19-6-16,-24-13 6 0,-2 6-5 0,0-1-4 15,-3 1-1-15,3 3-2 0,0 0 13 0,0 0-6 16,0 10-11-16,0-4 12 0,-2 2-12 16,2 2 18-16,-1 2 9 0,1 2-28 0,3 1 2 15,-3 1 5-15,2 2 23 0,-5-3-13 16,1 0-4-16,2 1-10 0,-2 3-5 0,-1-2 11 0,1 1 7 15,-3 1 1-15,7 4 0 0,-6 1-5 16,4 1-3-16,-3 1 0 0,6 6 6 0,-3-4-10 16,-3 1 6-16,3-2 0 0,2 4-1 15,1-3 8-15,-1 1-24 0,0 0 13 0,5 0-9 16,-3-1 22-16,3 3-13 0,-5 2 3 0,1-1 5 16,-1 1 4-16,-2 0-2 0,0-1-12 15,0 0 14-15,0 0-5 0,-1 4 3 0,-1-1 1 0,0 1 9 16,-1 2-16-16,1-1 2 0,2-1-9 15,2-2 24-15,-2 5-6 0,-2-7-9 16,4-4 7-16,-2 2 0 0,2-2 0 0,-2-2-3 16,0-2-14-16,0-3-6 0,-5-4 17 15,1 2-4-15,4 1-1 0,-1-1 13 0,-6 0-16 16,3-3 4-16,4 4-8 0,-5-7 16 0,3 5-14 16,-1-5 24-16,-4 1-15 0,5-2-10 15,0 0 3-15,4 1 5 0,-2-2 3 0,0-1 8 16,0-2-17-16,2 1 8 0,-2-3-1 15,-5 0-22-15,7-3 17 0,-4 1 5 0,0 1-9 16,2-1-1-16,0 2 11 0,0-3 13 0,-3 2-14 16,3-3-6-16,-2 0 10 0,-3-1-3 15,-2 4 2-15,5-2 3 0,2 3-3 0,-3 0-4 16,3 1-16-16,0 4 11 0,2-3 5 16,3 2-15-16,-1 3 16 0,1-1 11 0,2-3-12 15,-3 3-20-15,1 0 16 0,2-2 5 16,-5 1-16-16,7-8 11 0,-7 4-5 0,3-5-9 15,-3 2 2-15,-2-5-59 0,-3 0-122 16,-1-7-156-16,-5-6 19 0,-14-1 24 16</inkml:trace>
  <inkml:trace contextRef="#ctx0" brushRef="#br0" timeOffset="36707.26">24586 10906 489 0,'0'0'157'0,"-21"0"-51"0,21 0 3 0,0 0-23 16,0 0-28-16,0 0 11 0,0 0 7 0,0 0-11 16,0 0-12-16,0 0 3 0,0 0-26 0,14 9 26 15,16-12-23-15,-16 3 6 0,29-11-3 16,-8 2 4-16,1-2-1 0,3-3-6 15,3-3 2-15,-6 1 1 0,6-1 1 0,-6 0-9 0,-4-2 8 16,3 0-11-16,-1-2 10 0,0 0-11 16,-1-3 12-16,-1 0-6 15,-2-3 12-15,-1-2-10 0,-3 1-3 0,1-2-3 0,1 0 2 16,-3-4-8-16,0-3 6 0,5-3-6 16,-10 0 9-16,1-4-19 0,2 2 9 0,-2-2-2 15,-5 0-3-15,4-7-4 0,-1 0 2 0,1 0-7 16,-1 2 9-16,1-2-8 0,1 0-2 0,2-1 4 15,0-1 0-15,2 0 3 0,3 1-2 16,1-3-2-16,1-2-3 0,-2 3-1 0,2-1 4 16,-1 1-8-16,-1 0 2 0,-3-1-1 15,5 3 2-15,0-1-8 0,-10 2 13 0,6 0-5 16,-1 0-5-16,-5 0 2 0,3 3 6 16,-2 0-3-16,0-2 1 0,-3-1-8 0,-2 1 7 15,0 2 1-15,-2 2-2 0,0-2 5 16,2 3-9-16,-5-1 7 0,3 2-9 0,-5-2-5 15,2 3 8-15,3-1 1 0,-5 2 2 0,-2 0-9 16,7-2 4-16,-5 1 8 0,0 1-4 16,3 3-2-16,-3-7 4 0,3 4-6 15,1 1 2-15,-1 2-2 0,-3 3 1 0,2 2 5 16,3 4-11-16,-5-3 7 0,3 8 0 0,2-4 2 16,-1 4-7-16,3 1 8 0,0 0-2 15,3 1 1-15,-3 1 2 0,2 4 0 16,-2 0-2-16,0 3-4 0,-2-3 11 0,2 2-15 15,-2-1 11-15,6 2-4 0,-6 3 0 16,2-3-13-16,-2 0 16 0,-5 8-2 0,3-4-4 16,4-4 7-16,-3 6 0 0,-8 0-4 0,2 2 0 15,2 2 4-15,-4-1-4 0,-1 3-7 16,-4-4 4-16,5 7 4 0,-5-2-1 0,4 2-3 16,1 0 3-16,2 0-2 0,-7 0-2 0,0 0 5 15,0 0-8-15,23 14-5 0,-3 0 9 0,-13-2 1 16,7 6-7-16,0 1 2 0,2-3-4 15,-5 7 8-15,3-1-8 0,0 1 5 0,2 5 5 16,-7 2-7-16,3 1 11 0,1 2-9 16,-3 6-4-16,1 0 13 0,-2 0-3 0,3 6 6 15,-3-3-5-15,0 0 2 0,2 1-15 0,-1 2 2 16,-1 3 18-16,-7 1-8 0,12 1 3 16,-10 4 6-16,6-2-6 0,-6 2-9 15,3 2 7-15,-2-1-3 0,4 2 2 0,-5 0-2 16,-4-2 15-16,5 3-15 0,2 2 4 0,2-4-13 15,-4 1 16-15,-1 0 3 0,-2 0-4 0,1-2 1 16,4 1-13-16,-3-1 9 0,1 0 1 16,-1 1-9-16,3-4 20 0,2 4-14 15,1-1 6-15,-3-1-6 0,-3 3 13 0,1-5-11 16,4-1 0-16,0 2 6 0,-4 2-2 0,1-6-6 16,4 1 9-16,-3-2-6 0,6-1-7 15,-8-3 3-15,4-2 14 0,3 4-17 0,1-3 9 16,-1-3-2-16,2-1 2 0,-3-3-8 0,3-2 5 15,-1 1-15-15,-1-5 15 0,2-2 1 16,-3 5-5-16,3-6 3 0,2-2 2 0,-7 1-1 16,5-2 6-16,-3 1-2 0,3-1 2 0,-2-1-12 15,1-1 12-15,-6 1-15 0,7-1 10 0,2-2 0 16,-2 2-2-16,2-5 1 0,2 4 6 16,-9 0-7-16,12-3-9 0,-5 4 4 15,2-3 2-15,3 1 2 0,-5-1 4 0,5 1-6 16,-3-4 1-16,3 2-1 0,-3 0 16 0,-2 1-22 15,5-2 15-15,-1 0-13 0,3-3 10 16,-7 0-1-16,5 1 3 0,-3-5-4 0,3 2-10 16,-7-4 10-16,6 1 2 0,1 3-2 15,0-2 10-15,2 1-23 0,2-2 11 0,-5 3-10 16,6 0 26-16,-1 3-21 0,-2-2 8 0,2-1-2 16,5 2 3-16,0 3 3 0,-5-3 6 15,0 1-9-15,0-3 3 0,1 3-6 0,3-3-2 16,1 1 5-16,0-2-5 0,0-2 4 0,0 0 0 15,-1-2-7-15,1-2 11 0,-5 4 8 0,5-6-8 16,0 3-7-16,-5 0 1 0,5-3-6 16,0 1 11-16,-5-1-2 0,0 2-9 0,1 2 2 15,-3 1 6-15,2 0 4 0,-5-1 2 0,1 0-4 16,-3-2 1-16,-2 4 1 0,-2-6-12 16,11 6 16-16,-9-3-13 0,3-2 8 0,-3-2 7 15,0 1-14-15,-2-2 4 0,-3 1 4 16,-2-2-5-16,5 1-8 0,-2 0 9 0,-3-1-1 15,0 0 2-15,2 0-2 0,-1 1 6 0,-1-1-7 16,2 1-2-16,-11-1-8 0,0 0 14 0,14 0-2 16,-3 0-22-16,-11 0-6 0,10 0-18 15,-10 0 5-15,13 0-66 0,-13 0-60 0,0 0-139 16,16-1 22-16,-20-2-82 0,-5 1 28 16</inkml:trace>
  <inkml:trace contextRef="#ctx0" brushRef="#br0" timeOffset="39326.15">6372 11216 256 0,'0'0'121'0,"0"0"-18"0,0 0 12 0,0 0-11 16,0 0-19-16,0 0 20 0,0 0-27 0,0 0-10 16,0 0-8-16,0 0 8 0,-25-4-20 15,27-3 18-15,1-3-18 0,-3 1 19 0,9-12-26 16,0-3 7-16,-4-2 0 0,1 8 0 15,-3-9-4-15,4 2 0 0,-3-2-9 0,1 1-3 16,2-3 9-16,-3 3-13 0,3-1 5 16,-2-3 11-16,2 3-20 0,-3 0 0 15,3 0 0-15,0-1-1 0,0 1-4 0,2 0-14 16,2-1 0-16,3-1-1 0,0 2 6 0,4-3 2 16,-2 1 0-16,5 1-4 0,-3-1 3 0,3-2-2 15,4 1-3-15,0-1 5 0,1-2 2 0,-1 7-9 16,5-2 1-16,-1-1-8 0,6 1-4 0,-1-3 14 15,3 1-2-15,0-3 1 0,4 1-10 0,2 1 13 16,1-2-20-16,2 0 13 0,0-3 8 16,0 8-2-16,-3-2-3 0,5 4-6 0,1-3-8 15,-4 3 5-15,1 5 5 0,2-3 0 16,-2-2 0-16,0 4 0 0,-2-4-2 0,2 1 4 16,-3 4-4-16,3-2 5 0,-2 2 1 15,-1-1-13-15,1 4 7 0,-1 1 3 0,1-2-2 16,-3-2 5-16,3 2 6 0,-3-2-13 0,2 1-3 15,-1-1 9-15,1 2-15 0,1 2 19 0,-5-4-10 16,2-1 2-16,-2 7-2 0,0-8-11 16,-2 4 14-16,-1-1 9 0,-1 1-12 0,2-3 5 15,-1-1 1-15,-6 4 5 0,0-2-20 0,0 1 6 16,0 1 7-16,-3-2 0 0,3 1-14 0,-5 1 12 16,5-2-2-16,0 0 0 0,-1 0 7 15,-1 3 6-15,4 0-7 0,-4-2-9 0,1 3 6 16,1 2-11-16,0 0 10 0,-2 3-1 15,1 0 0-15,-1 3-7 0,-1 3-1 0,-6 1 15 16,-5 1-16-16,2 1 8 0,-2 3-17 16,-2 0 14-16,2 0-3 0,-16 0 7 0,21 0-4 15,6 0-11-15,3 0 6 0,0 0 14 0,0 0-12 16,4 0 10-16,-4 0-1 0,34 15 10 16,-32-11-25-16,-2 4 15 0,5-1-16 0,-6 1 9 15,6 7 9-15,-1 0-11 0,-6 1-2 16,6 1 9-16,-2 1-2 0,-2 3-2 0,2 0-6 15,0-1-7-15,-2-2 18 0,4 2 10 16,-1 0-20-16,-1 0 6 0,0 0 6 0,4-2-2 16,1 0-6-16,2 0 6 0,-2-1 2 0,2 1-18 15,0 2 16-15,-7-2-12 0,0 2 16 0,5-4 3 16,2 4-15-16,-5 1 11 0,-4-2-3 0,-3 2 4 16,1 0-15-16,-3 3 11 0,-2 1 2 15,-2-6-16-15,2 7 17 0,-5 0-1 0,0 5-15 16,3-4 12-16,-5 0 4 0,7-1 8 0,-5 2-25 15,-2-4 6-15,3 3 15 0,1-3-12 0,-1 0 1 16,-1 0 6-16,-4 1 1 0,4 2-4 16,-2 0 5-16,2-1 5 0,1 1-13 15,-3 2 5-15,0 0-7 0,5-1 2 0,-3 2 9 16,0 2 6-16,3-4-17 0,2 4 3 0,-5-5 0 16,1-2 3-16,-1 1 7 0,-4-4-14 15,4-1 15-15,-2-3-8 0,0 3-14 0,0-5 11 16,0-2 6-16,-2 1-5 0,-3-3 3 15,-1 0-7-15,-1 0 5 0,-2-5 17 0,2 4-21 16,2 4 2-16,-2 0 12 0,5 1-33 16,0 1 9-16,-3 1 28 0,-1-2-34 0,-4-4 18 15,1-1-1-15,7 8 6 0,-5-5-2 16,-2-1-1-16,2-1 6 0,-2-3-4 0,0 0-7 16,0 0-11-16,0-3 10 0,-3 1 16 0,1-2-26 15,0 1 29-15,-1 1-19 0,1-2-17 16,-1 2 29-16,1-2-14 0,-3 1 6 0,3-2 3 15,-1 4 18-15,1-5-31 0,-3 1 15 16,1 1-7-16,1-2-7 0,-2 1 24 0,1-2-38 0,1 2 4 16,-1 1-8-16,-3-4 1 0,2 4-48 15,-2-2-46-15,0-3-124 0,0 0 15 0,-16 3 14 16,4-2-101-16</inkml:trace>
  <inkml:trace contextRef="#ctx0" brushRef="#br0" timeOffset="40122">9383 9162 269 0,'2'-7'88'0,"-2"1"-6"0,3 0-21 15,-1 3 9-15,2-4-9 0,-1 5-13 0,1 0 5 16,6 1-6-16,-4-1-7 0,1 4-7 0,2 1-16 15,14 6 24-15,-4-5-30 0,4 7 35 16,0 2-28-16,0 2-2 0,-1 2-1 0,6 2 27 16,-1 2-3-16,3-4-6 0,0 7-20 15,2-4-1-15,0 3 24 0,3 0-5 16,1 0-2-16,-1 6 3 0,1 1-3 16,3 3-4-16,-2-2 10 0,0 4-7 0,2 3-2 0,-2 4-2 15,4 1-13-15,0 5-10 0,-4 3 9 16,-1-2 10-16,1 0-12 0,0 2 18 0,0-2-4 15,-3 4 3-15,0-5-19 0,-2 0 10 0,3 0-6 16,-8-2 9-16,3 1-12 0,-2-1 8 0,1-4-11 16,-3 4 6-16,-1-5-5 0,-2 1 15 15,2-2-4-15,-2-1 10 0,9 0-19 0,-7-3-8 16,-2 3 22-16,0 2-17 0,2 0 5 0,3-1-2 16,4 1-5-16,2-5 3 0,1 4-12 15,-1-2 12-15,10 2-2 0,-5-1 10 0,4 2-10 16,1-4-2-16,4-1 5 0,-2 0-8 15,-3-4 20-15,3 2-32 0,0-3 10 16,0 1-9-16,-2-4 21 0,-5 1 13 0,2-2-18 16,2 0-1-16,-6-3-1 0,2 0-7 0,-4-1 7 15,-1-3-18-15,3 2 28 0,-3 0-13 0,-2-3 4 16,-2-1-18-16,-5 0 9 0,-2-5-2 16,-2 2-13-16,-1 2 7 0,-1 2 3 0,-1-5-44 15,-4 2-46-15,-5-4-31 0,-4-2-132 0,-3-2-52 16,-2-8-11-16</inkml:trace>
  <inkml:trace contextRef="#ctx0" brushRef="#br0" timeOffset="68952.86">25613 6787 259 0,'0'0'34'0,"0"0"-9"0,0 0-1 0,0 0-1 16,0 0-8-16,0 0-10 0,0 0 16 0,0 0-14 16,-2-18 11-16,4 18-10 0,1 2-1 15,1 1-1-15,1-3 22 0,-5 1 2 0,7 0-4 16,-7 0-4-16,4 2 6 0,1-3 6 0,-5 0-8 15,2 0 7-15,0 0-4 0,1 0-15 16,-3 1-16-16,2-2 6 0,-2-2-13 0,2 0 37 16,1 0-17-16,-1-2 5 0,-2 1-10 0,4-1-3 15,-4-2-23-15,5-4 9 0,9-5-30 16,2-11-41-16,-2-3-98 0,8 0 2 0</inkml:trace>
  <inkml:trace contextRef="#ctx0" brushRef="#br0" timeOffset="69585.33">26044 7253 222 0,'5'51'61'0,"-5"-24"-8"0,16 63 6 0,-5-26-17 16,-1 3-31-16,3 1 24 0,-6 8-18 0,2-6 22 15,1 6-17-15,-6-2 19 0,3 1-20 16,-2-1-12-16,4 4-1 0,-5-4 10 0,1 2-8 16,-3-2 3-16,5-1-10 0,-5 1 9 15,3-5 8-15,0 3-20 0,-1-2 0 0,3 4 24 16,0-1-17-16,0 0 1 0,2 0-13 0,0-2-2 16,3 1-9-16,-3 1 28 0,2-1-7 15,3 9-10-15,-7 1-7 0,4 4 25 0,1-6-15 16,-8 1 8-16,3-3-18 0,-2-1-1 0,0-1 10 15,4-1 15-15,-5-6 8 0,1 1 11 16,-1-5-42-16,-1 2 28 0,1-4-5 0,1 0-5 16,-1 1-2-16,1 2 4 0,2 0-6 0,-2 0-1 15,4 3-7-15,0-3 0 0,-7 1 0 16,7 2-7-16,-4-3 5 0,4 0-7 0,-4 0 22 16,-1-5-24-16,3 3 36 0,-2 1-37 15,-5-2 21-15,4-2-20 0,-4-2 39 16,0-32-34-16,0 14 28 0,0 7-9 0,0 2 1 15,-18 44-3-15,18-70-17 0,0 7 5 0,0 6 2 16,0 0-15-16,0-3 3 0,0-1 26 16,0 1-2-16,0-5 8 0,0-7-8 0,0-4-15 15,0-2 9-15,0 0-17 0,0-5 9 0,14 10-22 16,-10-14 5-16,1 0-7 0,2 0 2 0,-3-3-59 16,1-1-122-16</inkml:trace>
  <inkml:trace contextRef="#ctx0" brushRef="#br0" timeOffset="71955.52">28092 10356 272 0,'0'-26'91'0,"11"-18"-15"0,-15 28 8 0,-12-4-5 0,-5-1-16 0,-4 1-6 16,2 5-5-16,-7-6 6 0,-2 3-19 15,-2 0-5-15,-1 2-2 0,-4-2 19 0,-2 1-6 16,2 4-4-16,-2-5-20 0,6 3 14 16,-4 0-6-16,-6 1 1 0,1 1 11 0,5-2-15 15,2 3-4-15,-2-4-3 0,5 2 0 16,0-2-3-16,1 2-3 0,4 2 20 0,6 0-3 16,-2-1-4-16,-1 4-11 0,1-3-11 0,-5 1 15 15,5 2-6-15,7 5 0 0,-8-5-3 0,10 7 0 16,-4 1-1-16,1-1-1 0,19 2-1 15,-20 0-12-15,-26 17 9 0,16-8 0 16,0-3 1-16,1 6 1 0,-1 0-8 0,4 3 9 16,-1-2-1-16,-1 4-1 0,-1 1-7 0,-1 0 1 15,0-2 1-15,0 2-1 0,5 0 0 16,-5 0-2-16,7 1-1 0,3 1 2 0,4-4-8 16,-5 4 10-16,7-1 0 0,-4 8 1 0,6-6 0 15,-1 2 0-15,6 3-2 0,-7-1 0 16,5 1 0-16,2 9-3 0,-2-4-3 15,-5 2 9-15,3 1-2 0,-1-2 11 0,-2 4-13 16,5 0 18-16,-7 0-3 0,7 0 0 16,-9 0-18-16,11 0 1 0,-7-1 0 0,2 0-4 0,3 3-5 15,0-2 9-15,2-6 2 0,3 6 0 16,-1 1 11-16,5 2 0 0,-5 0-1 16,5 0-1-16,0 3 1 0,0-23-18 0,0 14 0 15,0 5 3-15,0 2 1 0,14 44-7 0,-7-39 1 16,2-3 2-16,3 1-3 0,2-1 1 15,-1-2 13-15,3-2-1 0,3-2 11 0,1 0-18 16,1-3 19-16,-3-3-19 0,3 1 1 0,4 1-4 16,-4-2 2-16,-1 0 9 0,6-2-1 0,-1-1 0 15,2-3-4-15,3 3 0 0,-5 1-8 0,1-2 1 16,3-2 0-16,1 0 3 0,0-1 0 16,0-1 1-16,0 2 10 0,4-3 16 0,0 1 0 15,3-3-4-15,2 1-1 0,2-6-2 0,3 2 1 16,-3-3-41-16,3-2 4 0,2-1 22 15,-3-2 0-15,8-2 2 0,-1 2 2 0,1-4-1 16,-3 1 0-16,7-1-1 0,-5 1-14 16,1-4 10-16,1 0 0 0,6 1-4 0,-31-2-12 15,10 0 10-15,11 0-13 0,3 0 19 16,45-24-10-16,-53 15 9 0,1-3-22 0,2-4 21 16,0-5-32-16,2-2 36 0,-2-5-15 0,0-1 10 15,2-2-27-15,-2 1 22 0,-7-6 11 16,6-2-4-16,-6 2-19 0,-4-1 19 0,-1 0 15 15,-2-1 3-15,-2-2-19 0,-7 1 17 16,2 3-4-16,-4-3 5 0,-5 0-10 0,-2-1 8 16,2-2-17-16,-2 0 0 0,-5-5 29 0,-2 4-3 15,-3-2-2-15,-4 0-1 0,0 18-3 16,0-11 11-16,0-5-3 0,-16-47 6 0,2 42 14 16,-2-1-8-16,3 4-6 0,-8-1 1 15,0 2-10-15,-4-1 10 0,-2 11-4 0,6-2 0 16,-9 1 25-16,-7-2-25 0,3 4 15 0,-10 0-7 15,3 0-14-15,-12 2-28 0,3 4 19 16,-10 1-10-16,-11 5 1 0,-2 0-17 0,-7 6-2 16,-5 5 2-16,-5 4-31 0,-4 4-13 15,44 2-21-15,-26 0-5 0,-103 29 7 0,78-10-41 16,-2 6-88-16,-2 4-96 0,6 4 9 0</inkml:trace>
  <inkml:trace contextRef="#ctx0" brushRef="#br0" timeOffset="76082.53">18998 11819 380 0,'0'-21'143'0,"0"21"-8"0,0 0-33 16,0 0 0-16,0 0-24 0,0 0-13 15,0 0-15-15,0 0 12 0,0 0 1 0,-30 30-3 16,30-12-17-16,0 12 2 0,16 42-21 0,-11-30 5 15,-1 1 15-15,1 1-1 0,2-4-3 16,-7-1-2-16,0-19-2 0,0 6-2 16,0 4 1-16,0-1 3 0,0-4 7 0,0-4-13 15,0-4 7-15,0-4 19 0,0-2 12 0,0-11-1 16,0 12-1-16,0-12-5 0,0 9-13 0,-19 6 6 16,17-14-16-16,0 2 0 0,2-1-4 15,-3 1 2-15,1-3-3 0,2 1-10 0,-2-1 2 16,2 1-8-16,-5-1-8 0,5 2 5 15,-2-2-13-15,2 1 19 0,-2 0-14 0,2-1-6 16,0 0 4-16,0 0 5 0,0 0-18 0,0 0 23 16,2 3-11-16,0-5 7 0,3 0-10 15,2 1 6-15,0-2-9 0,2 0 6 16,0 2-4-16,18-4 3 0,-1 1 2 0,1 0-10 16,-6 3 12-16,9-3-14 0,2 4 3 0,2-2-3 15,-18 2-1-15,12 0 1 0,2 0-3 16,2 0 2-16,2 0-7 0,39 18 7 0,-34-13-9 15,0-3 4-15,-2 1 0 0,4-2 8 16,-2 2-9-16,-16-3 12 0,9 0 2 0,5 0-5 16,2 0-3-16,2 0 5 0,1 0-2 15,-1 0-9-15,-2 0 13 0,-2 0-4 0,-3 0-3 16,32 16 4-16,-40-10-2 0,-3-3-4 0,-3-1 4 16,-6 1 3-16,2-2 11 0,-7 0-15 15,3 1 4-15,-5-1 7 0,-3 0-3 0,3-1 7 16,-2 1-11-16,1-1 7 0,-1 0 6 0,0 2-22 15,-1-2 7-15,-4 0 0 0,0 0-2 0,0 0 9 16,0 0-13-16,0 0 19 0,12 0-2 16,-12 0-4-16,0 0-12 0,0 0 10 0,11 0 5 15,-11 0-4-15,0 0 0 0,12 0-3 16,-12 0 3-16,13 0 9 0,-3 0 3 0,1 0-19 16,-2 0 10-16,28-14-11 0,-10 7-3 15,1 1 4-15,2-1 5 0,0 2 4 0,2-2-14 16,-3 2 8-16,1 3 4 0,0-2-6 0,0 1 8 15,0 0-6-15,-1 1 18 0,1-2-10 16,0 0-2-16,-2 0-5 0,1-2-13 0,-10 3 24 16,8-1-24-16,-6 1 13 0,-5 1-5 0,-2-1 6 15,0 2-8-15,-3-2 16 0,-2 1-11 16,0 2 8-16,-2 0-2 0,0-1-5 0,-2-2 12 16,2 3-3-16,-3-2-2 0,1 1 6 15,-1 1-18-15,1 0 9 0,-1 0-11 0,-1-2 23 16,1 1-10-16,-4 0-1 0,3-1-2 0,-1-3-1 15,-2 2 11-15,0-3-5 0,0 2 6 0,0 4-12 16,0 0 1-16,0-12 3 0,0 12-6 16,0-12 6-16,0 12 4 0,0-15-13 0,0 6 2 15,0 9 11-15,0-12-7 0,0 1 4 0,0 11 2 16,-18-28 6-16,13 19-9 0,-2-14 1 16,0 6 1-16,0-6 6 0,-2 5 5 15,-2-4-18-15,2 0 4 0,-1 3 0 0,-1-1-7 16,-1 1 6-16,6 3 5 0,-6-2-2 0,3-2 1 15,0 7-6-15,4-1 10 0,-2 5-14 16,3 0 3-16,-1 3 2 0,1-1-28 0,1-1-1 16,-4 4-33-16,5-3-23 0,-5 3 9 0,0 1-215 15,-2 2-104-15,0-2 36 0,-5 2 23 16,0 1-13-16,-11 0-3 0</inkml:trace>
  <inkml:trace contextRef="#ctx0" brushRef="#br0" timeOffset="80113.62">18512 5979 287 0,'-35'0'108'0,"-31"-36"-14"16,50 36-16-16,-12 0-5 0,-4 0-6 0,0 0-7 15,-2 0-6-15,-3 0-6 0,3 0-7 0,-38 22-3 16,38-12 10-16,0 1-17 0,-3 2 2 16,0 4-3-16,-4-2 0 0,0 3-4 0,6 3-2 15,-1-2-2-15,4 2-3 0,4 2 2 16,0-2-8-16,3 4-6 0,-5-4-1 0,5 0 12 15,2 3 0-15,3-3-16 0,1 3 5 16,6 0-14-16,-1 0-13 0,0 1 32 0,3 1-7 0,-1 1-1 16,3 1 2-16,2-1-3 0,0 2 3 15,0-1-6-15,-2-1 3 0,5 3 2 0,-3-2 0 16,7-5-3-16,-3 7 3 0,3-11-4 16,0 2 0-16,0-10-3 0,0 10-11 0,19 24 18 15,-8-18-2-15,5 1 2 0,-2-5-13 0,2 2 9 16,5 2-4-16,4-2 6 0,5 1 4 15,-5-1-17-15,5-2 20 0,0 10-16 0,6-8 17 16,3 4-39-16,0-2 9 0,0-2-9 16,5-4 16-16,-1-3 1 0,3 3-22 0,2 0 18 15,3-3-12-15,-1-3-4 0,1-3-3 0,1 0 2 16,3-6-9-16,-2 0-10 0,-2-3 0 16,-26-3 2-16,14 0 18 0,7 0-14 15,55-18 18-15,-53 6-17 0,4 0 0 0,-3-8-17 16,1 0-6-16,-2 0 5 0,-2-1 19 15,-2-4-11-15,-3-1 19 0,3-4 10 0,-8 0 25 16,3-3 22-16,-2-4-10 0,-3 2 14 0,-4 0-4 16,2-6-1-16,-4-4 17 0,-1 0 18 0,-4 3-6 15,0-4-28-15,-9 1 44 0,2 0 10 16,-9-1-28-16,-3-1-8 0,-4 23-16 0,0-9 21 16,0-4-7-16,-29-35-14 0,10 40-20 0,-6 7 22 15,-3-1-28-15,-4 9-23 0,-7 6-3 0,-6 4-65 16,-11 5-227-16</inkml:trace>
  <inkml:trace contextRef="#ctx0" brushRef="#br0" timeOffset="86858.72">10995 11858 328 0,'-21'0'140'0,"21"0"-20"0,0 0-16 0,-20 0-13 0,20 0-12 15,-35 36 10-15,26-35-33 0,2 1 16 0,0 1-24 16,-2-2-15-16,-14 7 5 0,3-5 18 15,-1 6-7-15,0-6-4 0,3 0-27 0,-5 4-1 16,-2-1-3-16,-5-3-10 0,3 0 23 16,1-1 0-16,6-2 9 0,-12 0 8 0,16 0 2 15,-10 0-13-15,-1 0-8 0,-5 0-14 16,-5 0-8-16,3 0 9 0,-3 0 0 16,-36-15 5-16,34 10-13 0,2 5 10 0,-2 0-5 15,16 0 12-15,-7 0-22 0,-7 0 7 0,1 0-10 16,-44 17 4-16,41-16 3 0,-3 1-2 15,22-2 10-15,-8 0-26 0,-6 0 22 0,2 0 19 16,-35-23-16-16,35 13-2 0,0 1-20 0,0-4 22 16,4 2-11-16,1-1 5 0,-1 1-11 15,1 6 11-15,-1-3-13 0,-2 2 24 0,17 6-9 16,-10 0-3-16,-5 0 0 0,-2 0-15 0,-38 18 15 16,31-9-27-16,0-3 24 0,-2 3 4 15,7-5-15-15,-2 3 7 0,2-3 13 0,0-4-18 16,2 4 15-16,14-4-8 0,-7 0-2 15,-2 0 12-15,-28-17-3 0,25 13-12 0,1-4 11 16,-1 4 1-16,-4 0-6 0,2 3 13 0,-6 1-13 16,20 0-1-16,-10 0 2 0,-3 0-8 0,-1 0 9 15,0 0 3-15,-32 19 1 0,30-16-16 16,0 1 17-16,2 0-4 0,0-2-24 0,7 0 14 16,3-1 8-16,1-1 8 0,3 0-8 15,2 0 13-15,-2 0-3 0,-2 0-8 0,0 0 0 16,-26-18-4-16,24 14 7 0,1 0-16 15,3 2 11-15,-9-5 18 0,2 5-27 0,5 0 6 16,2 1 7-16,0 1-1 0,-3 0 7 0,5-2 3 16,1 2-7-16,-15-1-6 0,17 1-3 15,-5 0-8-15,-3 0 9 0,3 0-18 0,0 0 30 16,0 0 4-16,2 0-15 0,-9 0 5 16,-2 0 6-16,-2 0-1 0,-3 0-7 0,2 0-3 15,-1 0 12-15,1 0-19 0,-27-13 6 0,25 8 14 16,0 1-6-16,3-1-3 0,-3-1 0 0,0-1-1 15,3 2-3-15,6 2 2 0,-6-3-11 16,-1 3 13-16,5-1 2 0,5 1 6 0,2 1-15 16,2-1 12-16,0 2-1 0,3-2-3 0,-3 3-2 15,3-1 15-15,-19-2-20 0,-2 1 0 16,13 2-10-16,8 0 26 0,-5 0-16 0,0 0-10 16,2 0 13-16,-2 0 7 0,2 0-11 0,-11 0 1 15,0 0 3-15,2 0-18 0,-2 0 26 16,2 0-5-16,-3 0 4 0,8 0-15 0,-5 0 14 15,-20-17 11-15,22 16-27 0,3-2 11 16,-8-1 6-16,8-1-3 0,2 2-6 0,2 1-3 16,0 0 8-16,3 0 1 0,0-1-11 0,-1 3-5 15,3-3 21-15,0 3-8 0,0-1 8 16,-1 1-8-16,1-1-6 0,-2 1 18 0,2 0-10 16,-1 0-3-16,1-1 2 0,0 1-15 0,2-2 21 15,-2 2-23-15,2-1 20 0,-2 1 10 0,2 0 2 16,0 0-3-16,0-2-3 0,3 1 10 15,-3 0-10-15,2 0-3 0,1 1-5 0,-1 0 16 16,1-1-12-16,-1 1 1 0,0-2-4 0,3 2-10 16,0 0 11-16,-1-1 0 0,1 1 9 15,0 0-11-15,0 0-16 0,-1 0 20 0,3 0 1 16,3-2-3-16,-3 1-4 0,2 1-19 0,0-2-5 16,5 1-2-16,2-2 2 0,16-2-123 15,-6-7-207-15,-3-6 24 0,-7-1-13 0,-2-5-26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37:22.045"/>
    </inkml:context>
    <inkml:brush xml:id="br0">
      <inkml:brushProperty name="width" value="0.05292" units="cm"/>
      <inkml:brushProperty name="height" value="0.05292" units="cm"/>
      <inkml:brushProperty name="color" value="#FF0000"/>
    </inkml:brush>
  </inkml:definitions>
  <inkml:trace contextRef="#ctx0" brushRef="#br0">27113 8490 386 0,'0'18'158'0,"0"-18"-17"0,-23 0-7 0,23 0-13 0,0 0-13 15,0 0-8-15,0 0-8 0,-44 24-20 0,44-23 0 16,-4 1-16-16,4 1-14 0,0 3 19 16,-5 0-27-16,10 3 6 0,-5 19 9 0,0-10-10 15,0 8-6-15,18 41 5 0,-11-26-7 16,7 5-6-16,2-7-2 0,-7 6-10 0,5-6 3 16,-3 1-7-16,1-2 15 0,11-4-12 15,-3-4 7-15,10-4-17 0,4-13 5 0,-13-13-2 16,9 0-5-16,48-36-7 0,-16 3 12 15,7-16-1-15,2-11 6 0,7-9-10 0,6-4 7 16,6-1-10-16,-3-4-13 0,12 0 32 0,-1-1-13 16,3-3-3-16,2 4-1 0,7 1-5 15,-4 4 10-15,-3 2-2 0,-2 3-21 0,-2 3 18 16,-8 7 5-16,-8 0-4 0,-3 6 15 16,-4 2-17-16,-7 5 5 0,-3 1 2 0,-13 10-5 15,-3 1 2-15,-8 6-2 0,-4 1-8 0,-3 7-21 16,-1-2 23-16,-8 6-14 0,-1 6-9 0,-12 2-11 15,-6 2 9-15,-7 5 2 0,0 0-137 16,0 0-172-16,10 17 6 0,-20-15 7 0,3 2 0 16</inkml:trace>
  <inkml:trace contextRef="#ctx0" brushRef="#br0" timeOffset="13543">25682 3098 283 0,'0'0'103'0,"0"0"-9"0,0 0-33 0,0 0-7 16,0 0-10-16,0 0 15 0,0 0 11 0,0 0-3 16,0 0-6-16,0 0-9 0,0 0-3 0,0 0-15 15,-11-5-3-15,6 10-4 0,0 2-2 16,1-4 19-16,2 0-7 0,-3 1-2 0,3-1 9 15,2 0-13-15,0 0 14 0,0 0-15 0,2-2-3 16,5 0-3-16,-3-1-7 0,6 1-4 16,-6-1 7-16,5 2-1 0,3-2-11 15,-5 0 13-15,4 0-13 0,1 0 5 0,-3 0-13 16,2 0 11-16,-2 1-14 0,-2-1-3 16,2 1-1-16,-9-1 1 0,0 0 4 0,14 0 1 15,-2 0-1-15,-12 0 6 0,13 0-4 0,-3 0-10 16,-10 0 10-16,11 0 16 0,-11 0-21 0,9 0 14 15,-9 0-11-15,12 0 12 0,-12 0-4 16,0 0 4-16,0 0-3 0,18 17-12 0,-16-11 7 16,-2-4-11-16,0 3 11 0,0 0-1 0,0 1-15 15,-2-1 2-15,2 0 13 0,0 3 0 16,0-2 9-16,0 1 3 0,0-7 0 0,0 0 0 16,0 13-17-16,0-3 10 0,0 10-16 0,-16 30 2 15,7-18-2-15,4-2 3 0,1 7 1 16,-3-4 9-16,4 4 10 0,1 1-3 0,0-2 0 15,2 0-1-15,-5 0-4 0,3 0 1 0,-3-2-3 16,5 3 14-16,-4-2-23 0,4-19 1 16,0 7 0-16,0 4 7 0,0 1-11 0,-16 34 0 15,11-35-7-15,-4 1 0 0,2 2 20 16,3-6-1-16,1 3-1 0,1 0-2 0,-3 1 5 16,5-17 10-16,0 4-11 0,0 1 10 0,0 0-15 15,0 0 2-15,0-4 0 0,0 0 0 16,0-2-2-16,0 1-8 0,0-11-6 0,0 12 25 15,0-3-3-15,0-9-11 0,0 10 11 16,0-10 20-16,0 11-3 0,0-11-10 0,0 0 5 16,0 12 6-16,0-12-3 0,0 0-2 0,0 9-2 15,0-9-1-15,0 0 3 0,0 0-4 0,0 0 8 16,0 0-11-16,0 0-4 0,0 16-9 16,0-16 9-16,-4 0 9 0,4 0-9 0,0 0 11 15,0 0 17-15,0-2-17 0,-5 2-4 16,1-1 5-16,1 1 7 0,-1 0-12 0,-1-1-3 15,1 1-2-15,-1 0-11 0,-4 0 20 0,4 0-16 16,-2-2 9-16,3 2-1 0,-1 0 0 16,-4 0-6-16,0 2 5 0,9-2-4 15,0 0-10-15,-7 0 12 0,7 0-5 0,-16 0 0 16,16 0 1-16,-14 0-1 0,3 0-13 0,11 0 11 16,-12 0 1-16,12 0-14 0,-14 0 14 0,14 0-3 15,-13 0-1-15,13 0-2 0,-9 0 12 0,-8 15-12 16,13-15 6-16,4 1-11 0,-5-1-7 15,1 2 6-15,-1-2 1 0,3 3 6 16,-3-2-4-16,3-1-24 0,0 2 12 0,-1 1-3 16,3-2-6-16,-2 1-9 0,2-1 4 0,0 2-69 15,0-1-25-15,0-2-80 0,0 4-134 16,-4-1 19-16,4-3 10 0</inkml:trace>
  <inkml:trace contextRef="#ctx0" brushRef="#br0" timeOffset="14686.94">25606 7657 416 0,'0'0'107'0,"0"0"-16"16,0 0-13-16,0 0-2 0,0 0-36 0,0 0-9 16,0 0 27-16,0 23-4 0,0-23-8 15,0 0-6-15,-25 39 0 0,21-32-24 0,-1 2-3 16,0-4 1-16,3 5-4 0,0 1 25 0,-3-2 6 15,3 17-2-15,-7-1-7 0,4-4-8 16,5-2-3-16,-2 11-2 0,-5-6-1 16,2-5 4-16,3 5 14 0,-2-1-5 0,-6 4-33 15,8-9-5-15,0 0 1 0,-1-5 13 0,-1 1 10 16,4-2 11-16,-2-5-15 0,-1 3 16 16,3-3-28-16,0 0 12 0,0 1-6 0,0 0 22 0,0-2-34 15,0 0 15-15,-4 0-15 0,4-1 10 16,0 2-10-16,0-2 15 0,-5-2 0 0,5 1 0 15,0-4-10-15,0 0 6 0,0 0 10 0,0 0-16 16,0 0-3-16,0 10 1 0,0-10-1 16,0 0 10-16,0 0-23 0,0 10 20 15,0-10-12-15,0 0 12 0,0 0-2 0,0 0-16 16,0 10 3-16,0-10-80 0,0 0-88 0,-9 8-139 16,9-11 9-16,-2 0 8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17T06:27:40.535"/>
    </inkml:context>
    <inkml:brush xml:id="br0">
      <inkml:brushProperty name="width" value="0.05292" units="cm"/>
      <inkml:brushProperty name="height" value="0.05292" units="cm"/>
      <inkml:brushProperty name="color" value="#FF0000"/>
    </inkml:brush>
  </inkml:definitions>
  <inkml:trace contextRef="#ctx0" brushRef="#br0">19241 6107 239 0,'0'0'43'16,"-25"0"-7"-16,25 0 23 0,0 0-24 0,-49 33-4 15,43-31-4-15,-4 1 23 0,4 0-27 16,-6-3-22-16,12 0 15 0,-9 0 9 0,-3 0-21 15,1 0 17-15,0 0 9 0,-1 0-17 16,1 0 25-16,-8 0-26 0,-1 0 33 0,-1 0-8 16,3 0-21-16,2 0 18 0,-5 0-3 15,-25-21 0-15,16 15-11 0,0 0 7 0,1 1 10 16,-1-7-10-16,2 8-9 0,1-2-2 0,-5-3-1 16,0 0 16-16,-1 6-6 0,-1 0-5 15,18 3-1-15,-7 0-1 0,-2 0 15 0,-5 0 6 16,0 0-5-16,-2 0-7 0,2 0 11 0,1 0-21 15,-29-17 25-15,33 11-11 0,-3 3-12 0,6-4-5 16,1 1-1-16,5 0-1 0,-12 1-10 16,5-1-3-16,0-1 9 0,-2 1 5 0,0-3-6 15,2 2-4-15,-2 2 21 0,-3 1-30 0,3-5 19 16,-5 4-6-16,10 2-2 0,-10-1 0 16,-7-1-16-16,7 4 3 0,-2-4 11 0,2 1-2 15,1-2 2-15,1-3 9 0,1 7-1 0,-1-9-2 16,3 0 16-16,0 4-15 0,-3-3-5 15,3 0-1-15,2-1 8 0,-2 1-14 0,4 1 9 16,-2-2-7-16,7 4 6 0,-7-2 8 16,7 0-9-16,5 3 3 0,-3-2-3 0,2 4-3 15,1-3 2-15,2 3 1 0,0 0 1 0,-1 1-12 16,1-3 7-16,-11-3 0 0,1 3 5 16,3-2-2-16,3 4 11 0,-1 2-18 0,-9-8 14 15,7 4-15-15,0 1 6 0,-3 3-4 0,6 0 10 16,-3-1-11-16,2 3 0 0,-11-6 14 15,-1 6-13-15,8 0-3 0,2-3 2 0,2 0 3 16,0 3-13-16,3-2 7 0,-3 1 4 16,3 0-3-16,-3 1-10 0,-16 0 16 0,14 0-1 15,-9 0 4-15,-3 0-26 0,-6 0 28 0,2 0-1 16,0 0-2-16,-3 0 4 16,-1 0-9-16,-33 16-17 0,35-11 15 0,-1-1 6 15,12-3-3-15,-9 4-1 0,7-2-5 0,2 0-10 0,2-2 34 16,5 0-10-16,3 1-2 0,-1 1-7 15,2-1-1-15,1-2 8 0,2 3 8 0,-3-3-13 16,3 1-4-16,-2 1 5 0,1 1-10 16,-15 2 15-16,0 3-14 0,2-2 14 15,0 2 2-15,0 1-4 0,0 3 1 0,0-2-2 0,0 2 6 16,0 0-9-16,5-1-10 0,-3 0 2 16,5-4 0-16,5 0 11 0,2 1 1 15,-3-1-15-15,3-2 14 0,-9 7 0 0,2-3 3 0,4 0-1 16,-4 7 0-16,0-4-1 0,2-1-16 15,1 5 7-15,1-3-2 0,1-2 19 16,2-2-8-16,-1 1 9 0,-1 10-9 0,-1-2-4 16,1 0 12-16,4-2-15 0,-7 1-5 0,7 1 7 15,1-3-3-15,1 0 1 0,0-3 6 0,-1 10-2 16,-1-3-5-16,0 1-22 0,0 4 15 16,2-5 12-16,1-1-9 0,-1-4 8 0,-2 13-9 15,5-3 28-15,-3 3-34 0,3-6 17 16,2-3-9-16,0-18 10 0,0 13 1 0,0 4-24 0,0-4 12 15,0 8 10-15,21 20 0 0,-14-22-2 16,2 2 0-16,-2-2 0 0,0-6-2 0,2 5 14 16,0-2-25-16,-2-4 3 0,6 9 0 15,4-6 2-15,-1 2 0 0,0 2-5 0,2-1 19 16,3-2-7-16,2 4-8 0,-3-5 8 16,3 3 6-16,5-2 1 0,-3-2 0 0,0 2-7 15,3 0-1-15,-3 0 25 0,5 0-7 0,2-2-32 16,-7-1-2-16,2 0 26 0,3-4 4 15,0 2 1-15,0 3-1 0,-5-5 1 0,7 4-15 16,3-7 3-16,-1 1-15 0,0-2 16 0,3-1-6 16,-5 1 19-16,0-4-36 0,7 4 27 15,-18-5 1-15,9 0-21 0,4 0 16 0,5 0-5 16,0 0 6-16,0 0 2 0,2 0-21 0,1 0 2 16,-1 0 1-16,-2 0-3 0,0 0 23 15,0 0 13-15,-2 0-20 0,2 0-6 0,-5 0-2 16,3 0 4-16,-1 0 2 0,3 0-5 15,0 0-6-15,-4 0 5 0,1 0 16 0,1 0-3 16,34-8-10-16,-53 8 2 0,8 0 0 0,10 0 0 16,-1 0 1-16,-1 0 16 0,5 0-15 0,-2 0 0 15,-3 0-5-15,3 0 12 0,-3 0-9 16,1 0-1-16,-1 0 7 0,-2 0-9 16,0 0-7-16,0 0 11 0,-2 0 0 0,2 0 0 0,-2 0 1 15,37 12-22-15,-35-10 4 0,4-2 15 16,-20 0 10-16,10 0-3 0,6 0 1 0,2 0-3 15,3 0-1-15,2 0-3 0,-2 0-3 16,38-18 2-16,-36 18 1 0,-2-3-31 0,-3 3 16 16,-2-3 8-16,1 1 7 0,-1-2 0 15,-3 2 9-15,4-2-2 0,-1-2-2 0,-5 0 2 16,-2 0-2-16,5 0-13 0,-2 0-3 16,-1 3-6-16,1-6-2 0,-3 1 14 0,0 1-2 15,3-2-6-15,-1-2-13 0,-2 1 27 0,3 1-12 16,-5-3 2-16,2 1 27 0,-4 2 0 15,-3-1-33-15,0 1 12 0,-4 2-4 0,-2 2 0 16,-3-2 5-16,0 1 2 0,-2 1 11 16,2-2-5-16,7-7 9 0,-4 4-14 0,-1 1 11 15,-4-2 0-15,0 1-2 0,7-10-7 16,-3-2 9-16,3-1 0 0,-3-4-4 0,-2 3 3 16,5 2-3-16,-5-2 1 0,1 0 16 0,1-1-13 15,-4 2-1-15,-3-2 0 0,3 1 5 0,-4 4-8 16,-3 4 8-16,0-1 9 0,0 17 2 15,0-22-7-15,0 1 2 0,-21-20 2 0,12 19-7 16,-3-2 2-16,1 0 5 0,-5 3-4 16,4-1 6-16,-4 1-22 0,5-1 7 15,-3 1 9-15,5 1 0 0,-5 0-17 0,0-2 14 0,1 1-1 16,-3 3 0-16,4 0-7 0,1 6-7 16,-1 1 11-16,3 3 0 0,-2 3-14 0,-12-6 10 15,2 6-6-15,3 3-14 0,4 2-5 0,-9 0 1 16,-34 18-25-16,15-6-29 0,3 2-29 15,-6 0-67-15,-4 3 14 0,-3-1-203 0,-3-4 9 16</inkml:trace>
  <inkml:trace contextRef="#ctx0" brushRef="#br0" timeOffset="5256.53">19624 7436 304 0,'0'0'124'0,"0"0"-19"0,0 0-14 0,-23 0-12 15,-23-48-15-15,23 39-18 0,-2 1 7 16,-5 1-4-16,5 4 2 0,-5-2-7 0,2 4-6 15,3-1-13-15,5 1-19 0,1 1 17 0,-11 0 2 16,14 0-14-16,-7 0 16 0,1 0-6 16,-1 0-21-16,-12 18 9 0,21-14 10 0,-6 7-4 15,4-5-2-15,2 1 4 0,3 1-6 0,-5 7-7 16,-1 0 8-16,1 0-17 0,3 4 5 16,-1 2 9-16,0 5-9 0,-2 5 13 0,0 3-10 15,0 1 5-15,2 4 0 0,0 1-1 16,3 2-1-16,-3 4-2 0,0 5-4 0,3 2-17 15,-3 1 16-15,5 1 2 0,-2 9 3 0,1 0-24 16,4 3 30-16,-1 3 0 0,2 2-2 0,5 6-11 16,-2 0-13-16,2 3 3 0,0-39 1 15,0 22 13-15,0 11-16 0,0 6 30 0,0 6-16 16,0 0-1-16,0 2 1 0,0 6 0 16,0 5 17-16,0 5 3 0,0 0-2 15,0 3-24-15,0-2 0 0,0-1 38 0,0-3-2 0,0 1-34 16,0-1-7-16,25 100 2 0,-20-94 21 15,4-3 0-15,-7-2 0 0,5 0-3 16,-5-5-1-16,3-3 28 0,-5-48-22 0,0 23 1 16,0 14-9-16,-16 99 8 0,4-83-8 0,1-4 1 15,-1 3 12-15,6-2 11 0,-1-2-7 16,0 5-5-16,0-7-9 0,5-2 23 0,-3-1-16 16,3 0-10-16,2-3 5 0,0-44-4 15,0 20-12-15,0 6 34 0,0 4-22 0,16 77-18 16,-9-75 10-16,2-2 8 0,-5 2 2 15,3-4 4-15,-2 0-16 0,2-1 14 0,-3 1 7 16,1 1-4-16,-1 3-4 0,1-2 15 16,0-1-26-16,-3-3 9 0,3 0-14 0,6-1 27 0,-6-1-13 15,1-1 16-15,-3 1-15 0,6-5 1 16,-2-1-6-16,-3-1 7 0,3 0-3 0,0 0 4 16,7 1-14-16,-9 2 12 0,4 3-7 0,-5-4 2 15,1 0 12-15,-1 5 7 0,-1-2 10 16,-3-29-6-16,0 19-8 0,0 11 0 0,0 4 12 15,0 2-1-15,-19 73 3 0,13-77-27 16,-6-1 16-16,1 1-2 0,1 2-13 0,1-10 24 16,0 2-20-16,-2-2 11 0,4-4-7 15,0 0 5-15,2-4-12 0,1-2 9 0,-3-2-23 16,7 4 17-16,0 2 5 0,0-30-4 0,0 15 7 0,0 1-7 16,23 49 2-16,-12-46-5 0,-2 2-4 15,3 0-2-15,-3-2-3 0,5-4 4 0,-3 0 7 16,1-4-4-16,-1-1-10 0,5-7 13 15,-4 0-7-15,-1 0 6 0,-4-9-5 0,9 0-9 16,-7-8 13-16,0 0-11 0,1-6 3 16,-1-1 4-16,-2-3-21 0,-7 0 4 0,16 0 2 15,23-18 10-15,-14 1 0 0,0 1-17 0,3-5 11 16,-1-3-14-16,3 0 2 0,0-4-7 16,0 2 3-16,2-1-2 0,0-1 2 0,2 1-12 15,1-3-18-15,-6 0 13 0,6 1-23 16,1 2 8-16,-6 0-54 0,0 5-15 15,-2-5-64-15,-5 0-92 0,6 0 20 0,-6-1 12 16,0 1-84-16</inkml:trace>
  <inkml:trace contextRef="#ctx0" brushRef="#br0" timeOffset="7179.53">14286 7058 244 0,'0'0'113'0,"0"0"5"0,0 0-40 16,0 0 3-16,-7-33-23 0,-5 30-18 0,1 2 17 16,-14-1-7-16,-1 2-10 0,6 0 6 15,-8 0-8-15,-9 0 1 0,-45 18-25 0,36-9 7 16,0-3 3-16,0 2 10 0,-2 4-9 15,-5 0-4-15,1-3-3 0,1-2-1 0,3 3-2 16,2-2 4-16,-2 0-41 0,2-2 15 0,3 2-11 16,4 0 15-16,4-3-11 0,3-2-16 0,7 3-2 15,0 4 12-15,2 1-1 0,-2 3 9 16,2 3 4-16,2 1 1 0,0 5 9 0,1 5-8 16,-1 2 17-16,0 3-18 0,3 4 2 15,0 2 32-15,-1 1-7 0,3 4-1 0,0 4-13 16,3 3-13-16,1 1-2 0,3-1 35 15,0 6-14-15,6-1-8 0,1 4-9 0,0 1 21 0,2 2-6 16,-2 4 3-16,2-31-13 0,0 18 7 16,18 76-7-16,-14-53-4 0,6 6 30 0,-3-2-12 15,-1 0-2-15,4 5-1 0,-1 0-17 0,0 0 9 16,-2 2 9-16,-3-1-25 0,6 0 30 16,1 7 1-16,1 3-4 0,-3 1-5 0,4 7-20 15,1 1 23-15,0-1-7 0,2-3-14 16,-2 1 7-16,2 0 15 0,0-2-8 0,-2 3-10 15,2 0 9-15,-9-1-3 0,-1-1 1 16,1 0-14-16,-7-5 2 0,3-1 1 0,-3-51 25 16,0 24-10-16,0 9 1 0,-16 88-2 0,9-82 19 15,0 1-9-15,0 1-1 0,0-4-9 0,0 0 1 16,-2-2 10-16,0-3-5 0,2 3 0 16,-2-2-4-16,2 0 18 0,5 4 0 0,-1 3-3 15,3 1-3-15,0-43-1 0,0 23-2 0,0 8-1 16,0 8-2-16,0 0-15 0,0 0-5 15,0-2 1-15,0 1 0 0,19 70-1 0,-19-78 3 16,0-4 15-16,0 2 0 0,0-37-1 16,0 19-16-16,0 7 3 0,0 2-1 0,-21 64 2 15,16-63 1-15,1-1-3 0,-1-2-1 16,1 2-2-16,1 3 1 0,1-5 1 16,-5 1-18-16,5-4 3 0,-3 2 3 15,1 0 26-15,1 3 1 0,-6 2-3 0,5 0-6 16,-5-1 2-16,4-3-3 0,3-1 1 0,-5-2 0 15,0-2-1-15,2 5-18 0,1 0 11 16,1-3 0-16,-1 1 1 0,-1-1 0 0,3-3 2 16,-3 0-2-16,5 1 3 0,-2 1 0 0,2-26 1 15,0 13 10-15,0 8-1 0,0 3 0 0,0 4-1 16,0 3-29-16,18 63 2 0,-11-56 3 16,2-2 1-16,1 2 3 0,-3 2 0 0,2-6 24 15,0 5 1-15,2 0-2 0,-4-4 4 16,2 2-2-16,-2-7-1 0,2 1-1 0,-2 0-23 15,2-5 1-15,-2 0 20 0,0-1 4 0,0 2-6 16,2-2 0-16,-2-1 1 0,0-3-2 16,2 0-1-16,-2-3 5 0,0-2-1 15,-2 1-16-15,-1-4 0 0,3 5 26 0,0 1 4 16,2-3-3-16,-4-6 0 0,-1-3-3 0,1 1-1 16,2-4-2-16,0-2-31 0,-5 1 4 15,0-5 10-15,5 0 4 0,-5-8-3 0,1-2 0 16,-1-3 18-16,-2-3-20 0,2 0 22 0,3-2-24 15,-3-2 21-15,0-1-2 0,1 1-2 0,1-4 1 16,1 1-3-16,-1-2-14 0,1 0-1 16,0 0 2-16,2-3 0 0,-1 1-15 0,1 1 2 15,-7-2 15-15,0 0 17 0,0 0-4 16,12 0 0-16,-12 0-2 0,13 0-7 0,-3 0 1 16,-10 0-6-16,16 0 19 0,-5 0 0 15,1 0-16-15,-3 0 14 0,11 0-20 0,22-20 13 16,-19 10 0-16,4 1-6 0,1-3 7 15,4-5-8-15,-5 4-4 0,8-2 1 0,1-6-1 0,1-1 3 16,2 2-1-16,5-2 2 16,-1 4 0-16,-2 0 2 0,5-6-8 0,0 6 11 15,2-3-2-15,-2 0 2 0,0 1-3 0,-5 2-2 16,5 2 2-16,-5-3-1 0,1 2-2 0,-1 2-2 16,0 0-12-16,-2-3 10 0,-4 9 0 15,-6-3 2-15,-3 4 3 0,-3 4-2 0,0-2 0 16,-7 6-8-16,-5 0 2 0,1-4 10 0,-12 4 0 15,0 0-20-15,0 0 12 0,9 0 1 0,-9 0 11 16,0 0 12-16,0 0-2 0,11 0-3 16,-11 0 1-16,0 0-3 0,0 0 0 0,12 0-39 15,-12 0-8-15,0 0-6 0,11 0 9 16,-11 0-44-16,0 0-40 0,0 0-134 0,0 0 11 16,9 0-97-16</inkml:trace>
  <inkml:trace contextRef="#ctx0" brushRef="#br0" timeOffset="18686.14">28207 4306 445 0,'0'0'187'0,"0"0"-18"0,0 0-16 16,0 0-17-16,0 0-11 0,0 0-19 0,0 0-10 15,0 0-21-15,0 0-1 0,0 0-2 16,0 0-13-16,0 0-10 0,0 0 3 16,0 0-16-16,0 0 11 0,0 0-17 0,0 0 0 15,0 0 6-15,0 0-9 0,0 0-8 0,0 0-6 16,0 0-1-16,0 0 6 0,0 28 5 16,2-19-1-16,0-1-7 0,1 0-16 0,6 15 9 15,0-3 8-15,2 1-12 0,-1 1 15 16,-1-1-13-16,2 0-3 0,-2-6-6 0,5 6 8 15,-7-9 0-15,2 0 11 0,5 4-8 0,-3-2-17 16,-6-2 16-16,4-6 6 0,-2 1-7 16,-2 1-1-16,-1-4 5 0,1 1-1 0,-1-2 9 15,8 0-18-15,-3-3 13 0,0 1-1 16,-9-1 5-16,21 0 0 0,34-15-3 16,-21 2-1-16,8-2-2 0,-3-3-7 15,4 0-5-15,8-5 9 0,4-4-2 0,13-3-8 0,3-7 11 16,10-8-2-16,4 1 2 0,4-8-12 15,0-6-7-15,15-2 11 0,-4-3 3 16,4 0-2-16,1-5-3 0,1 4-4 0,4 1 7 0,-12 1 0 16,3 2 3-16,-7 6-5 0,5 3-3 0,-14 2-3 15,-5 6-6-15,-4 0 12 0,-8 7 6 16,1 3-9-16,-7-1 0 0,-2 4 1 16,-10 3-1-16,3 0 8 0,-12 3-7 0,-2 3 10 15,0 1-6-15,-2 2-2 0,-7-1 5 0,4 7-2 16,-9 0 9-16,0 0 3 0,-15 4-1 15,-1 1-3-15,0 0 4 0,2 2-2 0,-6 1 7 0,2 1-14 16,0 2-8-16,-5-2 3 0,3 2-25 16,-1-2-8-16,-4 2-27 0,5-1-16 0,-5 2 4 15,0 0-103-15,7-2-101 0,-7 1 21 16,-3-2 19-16,1 0-110 0,-5 2 11 0,-2 0-3 16</inkml:trace>
  <inkml:trace contextRef="#ctx0" brushRef="#br0" timeOffset="20243">30798 4427 283 0,'-5'-6'132'0,"5"-3"-7"16,0 3-8-16,-4-2-6 0,4 2-8 15,-5-2 4-15,0 3 7 0,1-3-18 0,2 0-19 16,-17-12 4-16,-1 5-10 0,-3-1-12 0,-5-1-9 16,-6 2-4-16,-5 2-1 0,-2-1-7 0,2 2-3 15,-7 2-7-15,2-1 4 0,-6 1-9 16,2-1 11-16,-3 1-29 0,-9-2 17 0,1 0-8 16,-1 3 12-16,1-3-16 0,1 0-3 15,-6 2 9-15,-5-2 4 0,0-1-7 0,-6 3 3 16,4 1-1-16,-7-3-2 0,-3 0-11 0,1 2 11 15,-5-1 2-15,1 3-3 0,3-2 0 16,-1 2-6-16,6 0 0 0,-4-1 9 0,4 0-1 0,-2 1-9 16,7 1-2-16,-2-2 8 0,6 1-3 15,3 1 9-15,0-1-5 0,9 2-7 0,0-1 9 16,4 1-2-16,8 0 5 0,-8 0-7 16,8 0 4-16,1 0-17 0,3 2-3 0,-2 2 17 15,11-1-7-15,-4-1 5 0,0 2-17 16,4-1 15-16,14 3 4 0,-12 0-8 0,-2 0 1 15,-2 0-2-15,-2 0 0 0,-35 16-2 0,35-9-6 16,-3-3 5-16,-7 0-1 0,5 7 7 16,3-1-5-16,1-2 5 0,6 2-5 15,-1 4 0-15,0-4-8 0,5 1 8 0,-5 1 2 16,5 0-1-16,-1 1 1 0,8-1-5 16,2 0 1-16,-9 3 1 0,4-1 0 0,-6 5 2 0,6 2 0 15,0 0 6-15,1 4-9 0,-3 0 3 16,2 6 9-16,-4-1-12 0,0-2-5 0,4 5 15 15,-4-3-9-15,-3 6 5 0,3-5 8 16,0 6-14-16,0 0-1 0,4-1 6 0,-4 1 10 16,2-2-9-16,7 1-8 0,-5-2 4 0,1-1-13 15,6 2 11-15,-7 2-3 0,3-1 9 16,2-2 6-16,4 1-4 0,3-4-7 0,0 1 2 16,0-2 5-16,0 1-12 0,9-1 12 15,-3 0 0-15,3 0-6 0,0-15-5 0,0 5 0 16,0 6 9-16,0 1 8 0,26 32-2 0,-20-29-7 15,8 0-4-15,0 1-2 0,2-1 0 16,0 0 3-16,2-2 0 0,3 1-2 0,2-2 4 16,-2 0-4-16,-5 0 5 0,2 0-7 0,3-2 1 15,-1-2-6-15,1 5 12 0,-3-7 1 16,3 0-9-16,4-5 9 0,-4 2-3 0,-1-1-9 16,3 1 12-16,3-5-2 0,-6 6 0 15,5-3-2-15,5-1 8 0,5-3-4 0,-1 0 1 16,0-3 0-16,3 1-3 0,2-1-2 0,0 3-5 15,-5 2 8-15,3-4-5 0,2 2-6 16,2-2 7-16,-2-1-12 0,5 0 14 0,-3 2 16 16,-2 1-17-16,-4-1 12 0,6-4-15 15,-2 5 4-15,0-10 5 0,2 1-12 0,-2 1 8 16,7-2 3-16,-25-2-3 0,8 0 4 16,10 0 2-16,5 0-8 0,-3 0 1 0,3 0-2 15,-3 0-6-15,5 0 6 0,48 17 9 0,-46-13-1 16,-7-2 1-16,8 3-1 0,-4-2 1 0,6 3-2 15,-3-3-8-15,7-1 6 0,-4-1 6 16,-1 2-7-16,5-3-2 0,-25 0-3 0,16 0 3 16,6 0 2-16,8 0 8 0,62-18-15 15,-58 11 6-15,-5 2-3 0,6-4-9 16,-6 2 10-16,1-2 0 0,4-3 0 0,-2 3-2 16,2 0 4-16,-4-2-2 0,-1 2-7 0,1 4 0 15,4 0 23-15,0-4-11 0,-2 0-8 0,-2-3 1 16,0 1 1-16,-1-1 1 0,1 1 0 0,-5-3 10 15,0-1-5-15,0-3-1 0,-5 0 0 16,-1 0 2-16,-4 0-19 0,-1-1 14 0,2-1 8 16,-7-1-3-16,2-2-6 0,-2 1 6 0,5-3 2 15,-12 2-6-15,2-2 16 0,-4 2-1 16,-7-8-7-16,2-1-4 0,-4-2 7 16,-5 1 3-16,2-3-4 0,-6 0 5 0,-8-3-2 15,1 0-4-15,-1-1-2 0,-4 19 14 0,0-11-15 16,0-7 1-16,0-4 4 0,-25-44 11 15,16 42-11-15,-5 3-1 0,3-1 6 0,-3 4-6 16,2-3 7-16,-6 6-2 0,-2 1-3 0,3 0 8 16,-8 4-9-16,-2 5 3 0,-1 1-9 15,-8-1-7-15,-6 2 8 0,-8 0-7 16,-1 3-2-16,-8-3-3 0,-5 6 16 0,-5-2-18 16,2 2 8-16,-6 2-14 0,2 1-7 15,-7 0 2-15,2 4-20 0,-4 3-5 16,-3 3-28-16,-4-1-28 0,-2 6 10 0,-10-1-201 0,-2-2-104 15,-7-4 22-15,-2-3 9 0,5-5 13 16,-10 0 24-16</inkml:trace>
  <inkml:trace contextRef="#ctx0" brushRef="#br0" timeOffset="26510.77">20259 4761 306 0,'-21'0'106'0,"-18"-29"-16"0,23 26 20 15,-14-7-14-15,5 4-13 0,-5 2-8 0,-2-1 4 16,0 2-9-16,-7-3-8 0,0 3-15 16,3 3-14-16,-6-4-2 0,-1-1 1 0,-3 1-2 15,0-1-4-15,-4-4 0 0,4 2-1 0,0 2-2 16,-7 1-8-16,-2-3 4 0,0 5-3 16,-9-1-18-16,-3 3-1 0,33 0 1 15,-21 0 0-15,-12 0 28 0,-6 0-10 0,-83 17-3 16,71-6 5-16,-2 0-16 0,5-3 8 0,-3 3 12 15,0-2-15-15,5-3-6 0,-5 2 19 0,-2-4-3 16,4 1-2-16,1-5-21 0,-1 2 26 16,42-2 8-16,-21 0-14 0,-9 0 13 0,-7 0-32 15,0 0 18-15,0 0-6 0,-5 0-4 0,1 0 1 16,-3 0 18-16,-5 0-2 0,3 0-24 16,-2 0 20-16,-3 0-8 0,5 0-12 0,0 0 8 15,0 0 1-15,0 0 1 0,0 0 1 0,2 0-16 16,2 0 8-16,1 0 7 0,4 0 0 15,2 0 2-15,0 0-16 0,-2 0 28 0,5 0-11 16,-3 0-1-16,1 0-15 0,-1 0 14 16,0 0-7-16,-2 0 10 0,0 11-7 0,-73 6-9 15,80-13 11-15,-5 1-4 0,1 2 17 0,-1-1-7 16,0 0-6-16,-2 1-2 0,0-1 2 16,3 2-12-16,-1-6 2 0,0 5 10 15,5-1-13-15,2-1 11 0,3-1 0 0,2 2 10 0,-1 0-16 16,6 0 6-16,-1-2-14 0,1 4 15 15,4-2 1-15,2 0-12 0,-4-1-3 0,-1 2 15 16,1-3-5-16,0 2-7 0,-3-1 15 16,3 2-8-16,-1-2-3 0,6 0 9 0,-6 2-16 0,1-1-4 15,2 2 19-15,2-1-5 0,-2 0 9 16,0 2 0-16,7-1-19 0,0 0 4 0,2-3 3 16,0 3-5-16,2-1 12 0,-1 2 12 15,-6-1-15-15,1-2-3 0,2-1-5 0,-5 2-6 16,5 1 20-16,-5-3-17 0,5 3 10 0,0-3 0 15,2 3-1-15,-2-2 1 0,-3 3-16 16,3 0 34-16,-2 0-22 0,-1 0-13 0,3 1 10 16,0-1 19-16,4 0-5 0,-2-1-8 0,-2-1 0 15,5 3-6-15,4-8-1 16,-3 6 15-16,8-5-12 0,2 0 18 0,0 3-13 16,0-3 7-16,0-3-9 0,-1 1 6 0,11-1-11 15,-1 2 11-15,-7 0-6 0,-2 2 8 16,0 2-14-16,-3 0 10 0,-4 3-4 0,7 0-4 15,-2-2 12-15,-3 2-2 0,0 0 4 16,5 3-9-16,2-5 6 0,3 0-4 0,-1-1-4 16,8 1 1-16,4-4-8 0,2 0 10 15,2-1-14-15,1-1 29 0,2 3 1 0,-3-2-2 16,3 0-13-16,0 2 8 0,0-1-1 16,-16 6-12-16,6-6 7 0,1 3-1 0,4-4-4 15,3 2 0-15,-1-1-4 0,3 0-9 0,0-1 2 16,0 2-3-16,2-1 9 0,-14 6 9 15,7-3 2-15,-2-3-6 0,7 0-4 0,-2 3 2 16,2-3 4-16,2-1 5 0,0 2-4 0,0 0-2 16,-2 0-4-16,2 0-13 0,0 2 16 15,-7 12 8-15,-2-3 3 0,2 3-8 0,3 0 0 16,-3 1 7-16,3 2-15 0,2-1 5 0,-1 2 1 16,6-2 4-16,-1-4-4 0,3-2 4 15,2-14-2-15,0 16 8 0,0 5-6 16,0 1 9-16,23 28-12 0,-9-25-22 0,2-2 15 15,0-1-8-15,4 1 15 0,6-4-14 0,8 2 16 16,-6-1 4-16,6 4-4 0,0-8-1 16,8-1-1-16,-1 0 4 0,5-4-1 0,2-4 2 15,2 3-11-15,3 1 11 0,7-5-1 16,-1 0 15-16,3 0-25 0,2-5 12 0,3 1-13 16,4 0 7-16,-37-2-4 0,17 0 18 0,13 0-4 15,76-16-6-15,-62 9 0 0,4-4-17 16,3 3 18-16,0-1-2 0,7 0 4 15,-3-3-19-15,5 1 11 0,3 4 11 0,-1-5-15 0,-2 1 1 16,0 2 1-16,0 0 10 0,-9 3-18 16,2 0 7-16,-7 2 0 0,3-2 10 0,-3 5 0 15,-2-1-10-15,-39 2 5 0,21 0 5 0,11 0 7 16,4 0-30-16,6 0 26 0,3 0 8 0,86 16-25 16,-80-11 15-16,-3-1-5 0,4-2 0 15,-1 2-8-15,4 1 10 0,-5-2 13 16,3 1-5-16,-3-2-13 0,-4-2 2 0,-2 8 1 15,-3-7-1-15,-4 5-10 0,-3-6 7 0,-2 0 2 16,-4 2 11-16,-3 0-27 0,-2 1 18 0,-3 1-3 16,-1 1 5-16,-1 3-15 0,-2 2 16 15,-2-4-9-15,4 2 4 0,1-2 6 0,3 4-4 16,-1-3-3-16,2 2-19 0,2-4 10 0,5 1 12 16,4-5-3-16,10 1 10 0,-1-1-21 15,-40-1-3-15,22 0 13 0,9 0-7 0,86-15 25 16,-79 8-6-16,-2 0 1 0,-3-1-6 0,-1 0-7 15,-5 1 9-15,-3 0-7 0,-6 2 4 16,4-2 8-16,-4-1-20 0,-5 3 5 0,0 0 3 16,0-1 1-16,-3 1 9 0,-1-2-17 15,2-1 10-15,-1-1-4 0,-1 2-1 0,6-1 7 16,-4-2-24-16,0 1 15 0,-5 3-2 0,4-5 14 16,-1 2-3-16,2 2-3 0,-3 1-2 15,-2 0-1-15,-4-3-5 0,6 3 14 0,-6 0-7 16,-3 0-5-16,3 3 11 0,-8 0-9 0,-1 0-6 15,1-1 6-15,1-3 15 0,2 3-9 16,0 1-11-16,2-3 14 0,5 0-4 0,0 0-6 16,-2 1 4-16,1-2 3 0,4 1 1 15,-1 0-15-15,0 0 22 0,0-3-10 0,0 2 0 16,-2 0-4-16,-5 2 12 0,3-3-16 16,-5 3 14-16,2-2-4 0,-4 1-10 0,2 0-2 15,-7 0 8-15,5 3-5 0,-3-6 8 16,5 2-16-16,-2-1 5 0,2-1 21 0,0-2 3 15,4 1-23-15,1-2 15 0,-1 0-2 16,1-1-23-16,0-1 20 0,-3 1 8 0,0 1-23 16,-4 0 12-16,-1-2 5 0,-1 2-6 0,-3-1 7 15,-7 4-7-15,5-2-6 0,-5 2-9 0,-4-2 26 16,2-1-8-16,-7 1-3 0,7-7 2 0,2 4 6 16,0 1-3-16,7-1-9 0,-2-3 1 15,0 0 4-15,-3-3-1 0,1 3 3 0,9-3 10 16,-8 1-4-16,1 2-2 0,-2-1-1 15,-3 2-1-15,-2 1-2 0,-5 0 23 0,1 0-9 16,-6 3 1-16,-3 1 3 0,-1 1-2 0,-5 1 1 16,1 0 3-16,-3 0-9 0,1 0 9 15,-3 2 1-15,0 7 2 0,0-12-7 0,0-3-2 16,-26-29 0-16,10 16 0 0,-7 2-10 16,-2-2 20-16,-7 4-12 0,-2-3-2 0,-10 0-4 15,-9 3 6-15,-6 1-4 0,-15 1-5 0,-6 4-24 16,-12 2-11-16,-13 12-30 0,-5-3 4 15,-12 7-251-15,56 0 20 0,-37 0 22 0,-21 0 19 0,-12 0-107 16,-143-15-16-16</inkml:trace>
  <inkml:trace contextRef="#ctx0" brushRef="#br0" timeOffset="68854.84">3109 6670 307 0,'0'0'102'0,"0"0"9"0,-23 0-15 0,23 0 34 15,-39 16-19-15,30-20-2 0,-14-6 4 0,9 4-20 16,3-4 4-16,-5 2-5 0,9 2 1 0,-2-3 7 16,0 4-4-16,4 1-3 0,-2-1 3 15,3 1-2-15,-1 1-13 0,-4-1-18 0,4 4-7 16,5 0-1-16,0 0-7 0,-20 35-9 0,15-5-2 15,0 5 4-15,-4 7-15 0,7 1-2 16,0 2 8-16,-5 1-6 0,7 0-3 0,0 1-9 16,0-27 5-16,0 13 2 0,0 1-5 15,0 1-11-15,0-6 1 0,0 4 5 0,0-7-9 16,0-5-6-16,0 0-18 0,0-8-11 16,0 0-2-16,0-3-15 0,0-10-18 0,0 12-19 15,0-12 9-15,0 0-159 0,0 0-150 16,0 0 34-16,4 15 11 0,-4-17 10 0</inkml:trace>
  <inkml:trace contextRef="#ctx0" brushRef="#br0" timeOffset="69269.09">2864 7620 612 0,'7'0'180'0,"0"0"-21"0,-1 0-36 0,-1 0 8 16,7 3-24-16,-1-2-14 0,14 10-8 0,-4 1-11 15,0 8-5-15,-3 2-9 0,2 8-12 0,-10 3-8 16,-3 6 11-16,-7 5-7 0,0-21 4 16,0 10-11-16,-26 46-7 0,13-39 7 0,-8-1-8 15,0 2-3-15,-4-5-3 0,0-2 4 0,-3 1-7 16,1-2-3-16,-3-6 2 0,0-2 12 15,0-2-3-15,-4-5 9 0,0-2 6 0,-5-1 5 16,2-5 9-16,3-5-6 0,4-1 7 0,7-4-10 16,0 0-9-16,23 0 8 0,-18 0-1 0,6 0 5 15,-2 0 1-15,14 0-15 0,-18-16-10 16,18 12 2-16,5-2-8 0,4 0 1 16,14-8-4-16,6 3-3 0,1 1 4 0,2-1-4 15,10-2 1-15,-1 1-13 0,0 5-12 0,5-2-2 16,-7 0-8-16,2 3-17 0,-2 2-19 15,0 4-29-15,-2 0-7 0,-19 0 9 0,8 0-134 16,3 0-139-16,26 20 24 0,-36-15 23 0,-8 1 24 16,-6-2 15-16,-1 2-60 0</inkml:trace>
  <inkml:trace contextRef="#ctx0" brushRef="#br0" timeOffset="69666.39">2944 8712 635 0,'28'-21'179'0,"-1"1"-30"0,1 1-8 16,4 4-13-16,-2 4-35 0,-1 2 4 0,6 0-14 15,-15 8-9-15,-6 1-5 0,23 16 3 16,-16-3-10-16,-5 1-10 0,-10 10 3 0,-1 3-11 15,-5-12-6-15,0 6-10 0,-21 32 3 0,12-19-3 16,-2 0 9-16,-1 1-12 0,-4-1 2 16,2-1-1-16,-4-3-10 0,7-2 6 0,-1 4-9 15,8-2-8-15,-1-5 16 0,0 1-14 16,5-2-8-16,0-12 14 0,0 6-12 0,0 3 11 16,23 18-2-16,-11-18 1 0,-3-5 1 0,-2-4-8 15,0-1 12-15,0-1 2 0,-5-3 1 0,0 2 20 16,-2-2 12-16,0 2 4 0,0-9-5 15,0 16 10-15,-30 24-1 0,10-15-16 16,-5 0-9-16,-5-3-7 0,0-2-17 0,0 1-38 16,0-8-41-16,5-1 6 0,-5-4-303 0,7-8 28 15,7 0 23-15,0 0-48 0,-23-20 20 16,28 11-9-16</inkml:trace>
  <inkml:trace contextRef="#ctx0" brushRef="#br0" timeOffset="70461.05">3605 11350 382 0,'-5'-7'276'0,"0"0"-33"0,-2 0-52 0,-4 4-13 0,4 0-31 16,-4 5-25-16,-17 4-7 0,-2 6-5 0,1 6-21 15,3 3 9-15,-4 0-11 0,10 6-14 16,2 1-8-16,-3-1-21 0,7 1-6 0,5 1 5 16,-3 1 0-16,12-3-8 0,-4 1-11 0,4-14-5 15,0 7-4-15,21 27 3 0,-12-21-11 16,9-4 10-16,-6-1-8 0,6-1-5 0,-2 0 11 15,0-3-24-15,-2 2 11 0,-5-5 2 16,2 5 3-16,-6 1 10 0,6 1 1 16,-11-11-1-16,0 4-4 0,-18 24 12 0,7-15-1 15,-5 1-8-15,-3-5 8 0,-4 1-12 0,-2-1-7 16,-2 0 4-16,-6 0-17 0,1-3-15 0,3 0-27 16,-1-2-27-16,2-3 6 0,8-3-134 0,-6-3-174 15,26-6 7-15,-18 0 43 0,4 0-3 0,-9-15 4 16</inkml:trace>
  <inkml:trace contextRef="#ctx0" brushRef="#br0" timeOffset="71013.19">3549 12508 290 0,'-6'0'219'16,"-6"1"-47"-16,-11 5-18 0,-2 10-13 0,2 3-15 16,0 5-8-16,0 4-20 0,0 7 4 0,-2 4 1 15,2 5-10-15,-2 6-15 0,0 5 7 16,4 3-1-16,0-3-4 0,3 5-14 0,2-3-5 15,2 4-8-15,10-3 5 0,-3-2-18 0,7-5 5 16,0 5-17-16,0-36-2 0,16 42-11 0,0-28 10 16,-2-7-1-16,4-6-6 0,0-8 2 15,-4-8 5-15,0-5-15 0,-14 0 11 0,34-19 7 16,-18 2-3-16,-2-3 3 0,-2-1 2 16,-3-1 3-16,-2-2-7 0,-3-4-11 0,-2 8-8 15,-2-1 5-15,0 21-17 0,0-13-27 0,0 1-25 16,0 12-30-16,-18-21 8 0,11 21-86 0,-16 9-100 15,0 1-115-15,-4 4 19 0,-1 4 21 16,1 5 10-16,-3 2 21 0</inkml:trace>
  <inkml:trace contextRef="#ctx0" brushRef="#br0" timeOffset="71339.85">3187 13974 357 0,'2'3'243'0,"1"1"-51"15,-3-1-23-15,2 1-15 0,5-3-19 0,0 0-20 16,2-1-21-16,5-1 11 0,16-2-19 16,-14 3-1-16,34-19-24 0,-13 10 1 0,-1 0-7 15,1-2-6-15,4 2-5 0,-4 2-11 16,0-1 7-16,-1 6-11 0,-1 2-2 0,-21 0-2 15,29 16-5-15,-18 0-8 0,-4 7-1 0,-3 7 3 16,-6 9 8-16,-1 4-8 0,-11 2 4 16,0-21 0-16,0 15-11 0,-29 54 3 0,12-33-11 15,-8 4 15-15,2 2-10 0,-7 1-2 16,3 1-14-16,-1-1-14 0,1-1-26 0,6-3 5 16,1-2-85-16,1-8-76 0,3-4-161 0,5-7 28 15,-3-5 16-15,3-2-32 0</inkml:trace>
  <inkml:trace contextRef="#ctx0" brushRef="#br0" timeOffset="71490.95">3568 15560 241 0,'-7'32'250'0,"-5"5"-41"0,1-4-38 0,-5 6-7 16,9 4-46-16,-4-2 3 0,-1 1-15 15,5 5-12-15,0 0-8 0,3 1-31 0,2 7-20 16,-3 8-35-16,5 0 3 0,0 4-149 0,0 2-150 15,0-1 19-15,0-35 12 0,0 16-67 16</inkml:trace>
  <inkml:trace contextRef="#ctx0" brushRef="#br0" timeOffset="71671.7">3605 17859 262 0,'0'39'157'0,"0"24"-6"0,29 85-26 16,-20-64-33-16,3 6-8 0,4 2 22 15,0 0-43-15,5-5 11 0,-3-1-31 0,3-2 11 16,2-4-13-16,-3-5-12 0,1-2-4 16,4-4-12-16,-2 0 0 0,2-6-69 0,-4-9-115 15,0-8 14-15,-3-7-211 0,-7 0 0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2-02T09:38:06.540"/>
    </inkml:context>
    <inkml:brush xml:id="br0">
      <inkml:brushProperty name="width" value="0.05292" units="cm"/>
      <inkml:brushProperty name="height" value="0.05292" units="cm"/>
      <inkml:brushProperty name="color" value="#FF0000"/>
    </inkml:brush>
  </inkml:definitions>
  <inkml:trace contextRef="#ctx0" brushRef="#br0">33650 14630 371 0,'-2'32'215'0,"0"5"-24"0,2-16-33 16,-14 48-17-16,5-23-17 0,-3 8-17 16,-1 6-13-16,3 4-3 0,-3 4-16 0,-3 1-6 15,2 0-11-15,0-2-14 0,3 0 1 0,-1 2-8 16,1-3-4-16,2-6 6 0,4-4-9 16,-2-6 3-16,0-3-3 0,3-4 3 15,-1-4-15-15,0-6-2 0,3-4 0 0,0-8-11 16,2-21-15-16,0 13-15 0,0-1 2 15,0-12-151-15,0 12-151 0,-23 1 25 0,18-12 18 16,-2 0 12-16</inkml:trace>
  <inkml:trace contextRef="#ctx0" brushRef="#br0" timeOffset="562.5">33382 15321 523 0,'0'-4'166'0,"-2"3"-42"0,2 1-13 16,-5 3 3-16,5 6-14 0,-9 16-9 0,-2 10-6 16,-1 8 0-16,-2 2-21 0,1 6-13 15,-1 1 2-15,-2 4-5 0,2 4-16 16,-2 0 3-16,7 0-5 0,-3 0 15 0,3-1-12 15,5-3-5-15,-3-5-3 0,4 1 2 16,1-5-25-16,2-8 2 0,-4-5-15 0,-1-7-3 16,5-7-10-16,0-20 2 0,0 10-19 0,0-10-5 15,7 12-44-15,-7-18-2 0,2-3-10 16,3-19-20-16,-5-4-68 0,0 14-88 0,0-9 11 16</inkml:trace>
  <inkml:trace contextRef="#ctx0" brushRef="#br0" timeOffset="795.87">33249 15322 272 0,'2'-21'219'0,"-2"3"-30"0,0 6-24 0,3 3-27 15,-1 0-8-15,-2 3-3 0,0 6 5 0,9-2-15 16,-7 6-1-16,5 3-16 0,9 15-3 16,-4 5-8-16,-1 9-5 0,-2 5-11 15,-2 5-5-15,-2 4-7 0,-3-2-6 16,-2-22-10-16,0 15-2 0,0 14 1 0,0 8-4 15,0 5-11-15,0 2-5 0,-16 74-5 0,12-75-17 16,4-5-15-16,0-37-13 0,0 12-15 16,0 3-20-16,25 39 0 0,-9-48 6 0,2-15-59 15,3-14-76-15,-21-4-152 0,30-20 21 0,-17 0-40 16,-1-3 15-16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17T06:35:05.522"/>
    </inkml:context>
    <inkml:brush xml:id="br0">
      <inkml:brushProperty name="width" value="0.05292" units="cm"/>
      <inkml:brushProperty name="height" value="0.05292" units="cm"/>
      <inkml:brushProperty name="color" value="#FF0000"/>
    </inkml:brush>
  </inkml:definitions>
  <inkml:trace contextRef="#ctx0" brushRef="#br0">6583 3614 270 0,'0'0'283'0,"0"0"-40"0,0 0-27 0,0 0-12 0,0 0-12 16,-14 3 1-16,1-21-15 0,-3-6-14 16,-3-6-15-16,1 0 4 0,0-3-7 0,-1-7-7 15,3 4-8-15,-7-3-14 0,5-5-4 0,-3-5-10 16,1-3-20-16,-1-8-2 0,0-5-16 15,-2-2-3-15,-2-5-20 0,2-1 0 0,5 3 2 16,2-3-14-16,2 4 0 0,7 8 4 0,0-5 2 16,5 10-14-16,2 0 5 0,0 32-14 15,0-11-9-15,25-41 8 0,-9 40-2 0,0 2-7 16,5 4-16-16,7 1-2 0,1 4-8 0,6 4-17 16,-1 4-6-16,3 4-27 0,-3 7-25 15,-18 6-33-15,12 0-17 0,29 24 12 0,-29-3-62 16,-12 9-68-16,-7 13 22 0,-9-24-185 0,-16 45 42 15,-9-15 12-15,-10 3 10 0,-1 7 22 0</inkml:trace>
  <inkml:trace contextRef="#ctx0" brushRef="#br0" timeOffset="147.34">6051 3133 337 0,'12'-1'187'15,"15"-4"-30"-15,8-4-37 0,1-3 4 16,1-4-17-16,7-1-12 0,-5-1-2 0,-1 0-39 15,4-6-12-15,4 2-4 0,-5-2-133 0,-2 3-111 16,4-7 14-16,-6 0-153 0</inkml:trace>
  <inkml:trace contextRef="#ctx0" brushRef="#br0" timeOffset="312.57">7069 2733 334 0,'0'8'280'0,"0"2"-39"0,0-1-40 0,-4 20-13 15,4-19-22-15,0 11-16 0,0 5-11 16,-14 34-21-16,12-26-12 0,-3 3-11 0,5-19-28 16,0 11-23-16,0 4-26 0,21 39-50 15,-8-33 2-15,10-8-109 0,0 2-147 0,0-6 21 16,9-9-93-16,3-8-10 0,1-8 0 16</inkml:trace>
  <inkml:trace contextRef="#ctx0" brushRef="#br0" timeOffset="695.7">9424 3194 431 0,'5'5'381'0,"-3"-7"-62"0,3-1-42 16,-3-3-1-16,-2-2-21 0,0-3-20 0,2-17-17 16,-2 11-5-16,0-13-32 0,0-9-16 15,-18-45-17-15,9 35-17 0,0-11-29 0,-3-6-4 16,3-3-6-16,-2-7-11 0,-1-7-19 0,1-8 11 16,1 1-14-16,1-1-10 0,0 2-20 0,2 1 2 15,3 6-3-15,1 5 5 0,1 6-2 16,0 6-3-16,-1 7-18 0,3 34 10 15,0-15-34-15,0-3-9 0,0 5-7 0,19-28-17 16,-1 44-12-16,0 9-12 0,1 8-17 0,-19 4-23 16,18 0-31-16,28 37-27 0,-23-7 16 0,-5 7-95 15,-4 9-104-15,-5 5 26 0,-4 7-102 16,-5 3 34-16,0-29 15 0,0 20 32 16,-32 69 0-16</inkml:trace>
  <inkml:trace contextRef="#ctx0" brushRef="#br0" timeOffset="820.82">9243 2754 287 0,'5'2'187'0,"2"-4"-36"16,4-1-24-16,14-7-3 0,5-2-25 15,2-6-21-15,3-2-27 0,-3 2-6 0,9 2-79 16,-7 1-15-16,3-2-45 0,4 2-134 16,1 2 13-16</inkml:trace>
  <inkml:trace contextRef="#ctx0" brushRef="#br0" timeOffset="1041.83">10289 2687 442 0,'-5'33'222'0,"-2"-1"-34"0,-6 0-4 0,-6 5-32 16,3-3-8-16,-2-1-20 0,6-3-13 0,1-2-15 16,2-4-3-16,4-7-15 0,3-4 1 0,2-3-1 15,0-10 4-15,0 0 0 0,0 0-12 16,27 17-12-16,8-23-2 0,-12 6-2 0,45-20-8 15,-17 4-2-15,4-3-4 0,5-4-24 0,-3 2-24 16,0-4-21-16,1 3-62 0,3 1 8 16,-8 0-218-16,0 2 20 0,-7-2-104 0,-12 1 15 15,-9-3 25-15,-11 2-8 0</inkml:trace>
  <inkml:trace contextRef="#ctx0" brushRef="#br0" timeOffset="4193.04">13749 2288 354 0,'-23'-22'176'16,"-21"-1"-14"-16,12 25-40 0,19-2-2 0,-31 14-6 16,17 0-20-16,-3 3-9 0,2 8-11 15,3 7-15-15,2 1 13 0,5 0-16 0,-3 6-7 16,7 3 7-16,3 4-12 0,4 2-8 15,0 3 10-15,7 1-8 0,0-26-15 0,0 13-3 16,0 7 8-16,25 47-2 0,-11-51-9 0,2 0-4 16,5-3-11-16,4-5-17 0,-2-4-5 0,2-3-7 15,5 0 4-15,7-5-78 0,4-9-29 0,-2-9-80 16,-18-4-113-16,6 0 13 0,37-20-25 16</inkml:trace>
  <inkml:trace contextRef="#ctx0" brushRef="#br0" timeOffset="4490.75">13951 2653 222 0,'-23'22'181'0,"4"-1"-31"0,6 1-16 0,-1 1-5 16,3 1-28-16,8 0-5 0,-1 3-11 0,-1-8-18 15,5-4 4-15,0-15-6 0,0 12 2 16,0 0 1-16,23 4 7 0,-16-11-11 0,2-2 0 15,0-3-5-15,3-1-2 0,1 1-5 0,24-17 1 16,-9 2-10-16,-5-3-18 0,-3 2 13 16,1-8-13-16,-3 1 12 0,-4 1 7 15,-3-2-18-15,-8 0 1 0,-3 13 6 0,0-7-22 16,-26-22 9-16,6 22 0 0,1 0-7 16,-6 6-18-16,2 0-15 0,0 3-4 0,3 5 2 15,6 0-53-15,0 3-38 0,3 0-23 0,2-1-32 16,2 1-98-16,4 1 21 0,3-2-122 0,0 2 22 15</inkml:trace>
  <inkml:trace contextRef="#ctx0" brushRef="#br0" timeOffset="5005.45">14347 2614 264 0,'-9'30'203'0,"-2"1"-39"0,2 2-2 16,-1 1-26-16,-1-3-14 0,2-1-27 0,0-4-9 15,2-2-6-15,5-6-2 0,-1-5-2 16,1-2-9-16,2-4 6 0,0-7-19 0,0 0 15 16,14 5-12-16,-5-6-4 0,18-13-9 0,-6-4-3 15,7-2-8-15,-1-3-10 0,1-3 1 16,-3 2 6-16,-5 5 1 0,-1-9 0 0,-3 8-20 16,-2 5 4-16,-3 3-1 0,-6 3-1 15,1 3 4-15,-1 0-16 0,0 4 6 0,-1 2 0 0,-1 0 1 16,-3 0 7-16,0 0-8 0,0 0 0 15,16 18 4-15,-14-10-6 0,2-2-4 16,-1 1-1-16,1 1-1 0,-1-2 1 0,1-2 5 0,1 2-1 16,2-1-7-16,-3-3-5 0,3 0 13 0,-7-2 8 15,0 0-2-15,12 0 6 0,22-16-2 16,-18 1 3-16,-2-3 14 0,0-3 3 0,-3-2 0 16,-2-4-3-16,0-4 5 0,-4-2 12 0,0-4-13 15,-3-5-1-15,-2 21 4 0,0-12 2 16,-18-46-10-16,6 38-4 0,1 1 18 0,4 6-8 15,-5 9 2-15,8 1-13 0,-8 3-5 16,5 8-5-16,0 4-5 0,7 9 4 0,0 0 4 16,-13 18-7-16,4 7-3 0,2 8 2 0,2 6-2 15,-2 2-6-15,3 5 10 0,4-21-2 16,0 14-22-16,0 5-5 0,0 4-14 0,0 3 1 16,0 4-7-16,0-3-1 0,0 1-27 15,23 47-24-15,-12-56-2 0,0-5 9 0,3 2-83 16,-2-8-30-16,-5-6-65 0,-1-9 22 0,-3-9 17 15,-1-6 20-15,-2-3-174 0,-2-9 11 16</inkml:trace>
  <inkml:trace contextRef="#ctx0" brushRef="#br0" timeOffset="5496.39">14597 2572 374 0,'0'-4'194'0,"0"-1"-32"0,-2 3-18 0,2-1-12 15,2-3-21-15,3 3-14 0,0-1-23 0,1-3 1 16,17-4-20-16,0-4-7 0,-2 1-18 16,0-1-4-16,2 3-33 0,-5-4 3 0,0 0-4 15,3 2 1-15,-3-1-41 0,-2 0-17 0,0-3-5 16,-7 6-1-16,3 1 15 0,-5 1 13 16,7-5 4-16,-5-6-12 0,-5 6 11 0,3 4 40 15,-2 4-6-15,-3-2 21 0,0 2-5 0,1 2-10 16,-1-1 28-16,-2 6-20 0,2-3 23 15,1 3-13-15,-3 0 7 0,0 3-7 0,-3 3-1 16,1 0 20-16,0 3-4 0,-1 1-4 0,1 16-3 16,-5 1-1-16,7-3-5 0,-4 3 9 0,1-2-7 15,-1-1-17-15,1-4 32 0,3-3-13 16,0-17-7-16,0 12 2 0,0-2 27 16,0-10 22-16,0 10 8 0,0-10 7 0,0 0-6 15,21 10-14-15,-14-13 5 0,11-10-7 16,3-5 6-16,-3-3 0 0,1-4 10 0,-3-2-7 15,-7 3-3-15,7-5-7 0,-2 2-7 0,-1 2 3 16,1 4-18-16,-5 5-6 0,1 2-3 0,-6 3-1 16,3 3-3-16,-2 4-3 0,1 4-6 15,-6 0 0-15,0 0 10 0,23 23-20 0,-7-4 7 16,-2 7 0-16,-5 2-9 0,-2 4-6 0,2 4-17 16,-2-3-21-16,0 4-37 0,0 2-43 15,2 5 12-15,-2-2-134 0,-2-1-143 16,-1-3 23-16,-1-8 28 0,1 0 14 0,-2-3-46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1-17T06:51:12.55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1" timeString="2022-11-17T06:51:14.994"/>
    </inkml:context>
  </inkml:definitions>
  <inkml:trace contextRef="#ctx0" brushRef="#br0">27596 13087 0</inkml:trace>
  <inkml:trace contextRef="#ctx1" brushRef="#br0">29722 13363 363 0,'0'0'174'16,"0"0"-12"-16,0 0-39 0,0 0-2 15,0-19-22-15,0 19-9 0,-9-39-6 0,-16 21-19 16,0 6-1-16,-10-2-6 0,1-1-13 0,-3 2-3 16,-6-2 12-16,1 0-1 0,-6 0-4 15,-7 3-13-15,-4-3-24 0,-1-2 11 0,-6-2 5 16,-8-1-2-16,3-2-16 0,-14-3 7 0,0 2 8 15,7-5 1-15,-6 3 5 0,-6-3-10 16,-2 0 6-16,3 4-3 0,-10 0-4 0,5 3-3 16,-2 3 3-16,2 1-3 78,-5 7 1-78,3-1-9 0</inkml:trace>
  <inkml:trace contextRef="#ctx1" brushRef="#br0" timeOffset="556.79">26214 12882 2179 0,'-101'21'-6'15,"7"0"8"-15,0 3 4 0,0 3-4 16,0 0-4-16,7-3 4 0,0 4-7 0,7 1 3 16,-1-2 6-16,8 4-15 0,2 1 8 0,2 2-5 15,7 2 1-15,0 6 6 0,12 0 8 0,-3 0 8 16,9 7-15-16,1 3 0 0,6 6 3 16,3 4-1-16,6 2 2 0,5 0-3 15,7-1-11-15,5 0-3 0,4 0 5 0,2 1 8 16,5-33-4-16,0 13 6 0,35 64 0 0,-15-51 5 15,6 3-12-15,8 0 13 0,10-2-4 0,1 3-15 16,6-8 10-16,9 3 2 0,4-3 3 0,5-5-15 16,6 1 13-16,1-4 0 0,6-1-6 15,3-2 15-15,5-1-21 0,1-3 10 0,6-2 9 16,1-2-26-16,1-5 12 0,-3-2 7 16,7-3 5-16,-2-3-16 0,2-3-3 0,3 1 16 15,-3-2 4-15,7-4-8 0,0-4-1 16,-4 1-4-16,2-2 5 0,-3-3 3 0,0-5 5 15,-54 0-15-15,31 0 14 0,8 0-18 0,105-18 15 16,-81 9 0-16,1 0 2 0,0 1-12 16,-5-1 4-16,9-3 14 0,3 3-4 15,1 0 3-15,1-4 6 0,-4 1 7 0,-1-2 4 16,-5 2 2-16,1-1-7 0,0 2 0 0,-10-3-22 16,1-2 20-16,1-2-15 0,-10 0 15 15,1-4 6-15,-4-1-14 0,-4 0 3 0,-10-3-7 16,0-5-8-16,-4-2 15 0,-3-11-6 0,-2-2 0 15,-6-5-2-15,-1-6 2 0,-5-9-6 16,-3-1 14-16,-6-5-5 0,-2-3 9 0,-11-1-1 16,-12-1 14-16,-4 2 15 0,-12 2-17 15,-9 37 9-15,-21-66-17 0,-4 36 3 0,-19 7-2 16,-11 3-2-16,-9 5 5 0,-18 5 0 16,-10 5-17-16,-9 2 1 0,0 5 8 0,-11 7-9 15,2 1 4-15,-5 4-13 0,-4 1-5 0,9 6-13 16,-5 0-1-16,14 5-20 0,7 2-19 0,5 4-27 15,47 4 8-15,-17 0-88 0,-5 0-61 16,-56 16-151-16,65-14 25 0,0-2 23 16,35 0-4-16,-10 0 14 0,0 0-21 0</inkml:trace>
  <inkml:trace contextRef="#ctx1" brushRef="#br0" timeOffset="2580.75">33410 12791 307 0,'0'0'114'0,"0"0"-31"0,0 0-10 0,0-21-7 15,0 21-32-15,0 0 21 0,-12-37-3 16,8 32-26-16,-1-2-4 0,0 4-1 0,1-3 29 16,-3 0-16-16,0 1 9 0,-9-11-18 15,2 5 16-15,-6 1-35 0,4-2 32 0,-3-2-9 16,3 6-18-16,2 3-148 0,1 2 11 0,1-2 212 15,-13-2-13-15,0-2-9 0,6 3 5 16,-6 1-33-16,-2 1 11 0,6 1-6 0,-7-3-22 16,-1 3 18-16,-1 0 2 0,16 3-14 0,-9 0-3 15,-4 0-7-15,-3 0 7 0,2 0-2 0,-1 0-2 16,-31-15 0-16,39 10-3 0,-2 4-15 16,-6-1 18-16,8 1-5 0,-13 1-4 0,8-3-7 15,10 3-1-15,-7 0-1 0,-2 0 0 16,-25 16 0-16,15-10 8 0,1 2 0 0,2 5-8 15,-5 1-4-15,-4-4 15 0,4 4-8 0,-4 1 10 16,4 5-19-16,-2-4-10 0,2-1 10 16,3 1 9-16,0 4 6 0,-1-2-11 0,10 4 9 15,-12-3-4-15,12 4-15 0,-2 1 1 0,1 1 2 16,-3 4 0-16,3-2 13 0,1 2 0 0,0 1-1 16,2 0 0-16,0 0 4 0,0 4 13 15,-2 0-3-15,9 0-2 0,-5-4-18 0,3 8 0 16,4-2 0-16,-2 0-1 0,0 0 16 15,2 3-7-15,3-1-9 0,-3 3 3 0,3-1-6 16,-1 4 15-16,1 2-10 0,4-2-2 0,2-2 2 16,-4 4 4-16,0-4-4 0,4 6 8 0,5 0-7 15,-4 0 13-15,4-24-18 0,0 9 10 16,0 4-8-16,0 5 19 0,0-3-18 16,18 42 17-16,-7-42-36 0,-1 0 17 0,-1 0 14 15,5-2-9-15,-3-6-2 0,3 5-17 16,-3-3 18-16,5-1-1 0,-2-2-1 0,2-3 1 15,-2 0-2-15,6 1 15 0,-3 0-6 0,1-5 8 16,0 7-2-16,-2-9-1 0,10 1-2 16,-6 4 0-16,3-11-24 0,0 6 20 0,0-6-13 15,7 0 13-15,-5 0-11 0,5-6 1 16,0 4 0-16,-1-2-15 0,6-1 21 0,-5-1-4 16,2 0-13-16,2-4 2 0,0-1 15 0,1-1 1 15,2 0 3-15,-19-3-4 0,7 0 2 0,5 0-2 16,9 0 8-16,0 0 5 0,-2 0-22 15,2 0 29-15,0 0-39 0,-3 0 4 16,6 0 0-16,-6 0 17 0,40-18 0 0,-37 12-30 16,-5 5 3-16,3-7 27 0,-3 6 0 0,1-5-2 15,-3 1 4-15,2 0 17 0,-2-1-28 16,0-2 2-16,-2 3-1 0,5-6-5 0,-6 4 15 16,1-5-2-16,2 2 0 0,-2-2 1 15,5-2-1-15,-8-3-1 0,3-3 6 0,4 0 3 16,-4-3 0-16,2 5 15 0,-2-5-30 0,0-1 17 15,2-1-12-15,-2-4 4 0,2-3 9 16,-2-3-32-16,6 0 29 0,-1-3 11 0,-5-1-24 16,9-4-11-16,-5 4 2 0,-2-2 15 15,-2 0-6-15,0-3 13 0,-3 6-3 0,-2-6 15 16,-4 2-22 0,0-3 6-16,-8 3-26 0,-1 0 4 0,-3-1 32 0,-2-2-14 0,-7 19-8 0,0-14 28 15,0-3-18-15,0-4 24 0,-28-54-14 16,15 47 0-16,-8-1-3 0,3-2-3 0,-5-1-7 15,-2-2-2-15,-5-4 1 0,-5 4-21 16,-6 3 19-16,-7 1-11 0,-7 6-7 0,-9 6-4 16,-7 6 3-16,-12 9-90 0,0 3-110 15,-11 6-105-15,-13-6 2 0,-8 5-2 0</inkml:trace>
  <inkml:trace contextRef="#ctx1" brushRef="#br0" timeOffset="11683.41">22857 3781 241 0,'0'0'31'0,"0"0"26"15,0 0-16-15,23 0-16 0,-23 0-7 0,0 0 27 16,48 35-23-16,-23-29 5 0,5-3-2 15,5 6 0-15,6 0 17 0,2-3-14 0,3 3-4 16,0-2-17-16,5-1-1 0,6 1 19 0,5 0-23 16,2 0 15-16,5 1 3 0,6-2-4 15,1 3-18-15,4 0 23 0,1 0-5 0,-3 0-7 16,11 0 3-16,3 0-3 0,2-2 4 16,4 2-9-16,12-1 13 0,5-1-15 0,4 1-12 15,5 1 13-15,7 3 8 0,0-5-9 0,4 2-4 16,7 0-5-16,2 0 5 0,1 1 14 0,-5 0-22 15,9 0 3-15,-5 2 7 0,-4-3 12 16,0 3-3-16,-9 0-7 0,2-2 22 16,-7 1-13-16,7 0-13 0,-7-4 17 0,2 2-9 15,-4-6-8-15,7 1-14 0,-7-2 23 0,2 1-21 16,-69-3 18-16,30 0-6 0,12 0 9 16,6 0 0-16,-6 0-1 0,105-18 6 0,-114 17-16 15,-10-4 18-15,-9 3-19 0,-7 1 16 16,-9 0-19-16,5 1 17 0,-5-2-9 0,-16 2-4 15,0 0-18-15,-9 0 20 0,-5 0-15 0,-25 0 3 16,16 0 4-16,2 0-37 0,-6 0-39 16,1 0 5-16,-1 0-292 0</inkml:trace>
  <inkml:trace contextRef="#ctx1" brushRef="#br0" timeOffset="12318.84">30520 4119 232 0,'35'1'72'0,"-1"-2"-16"16,-9 1-4-16,14 0 0 0,7 0-14 15,5 0 10-15,8 0 9 0,10 0-40 0,2 0 8 16,9 0 7-16,8 0-14 0,3 0 23 16,8 0-9-16,2 0 0 0,2 0-10 0,2 0-9 15,-1 0 19-15,-3 0-7 0,-5 0-11 0,-7 0-23 16,-2 0 23-16,-6 0-5 0,-8 0 2 0,62-6 2 16,-77 4 1-16,-3 2-9 0,0-1 15 15,-7 1-29-15,-5 0 16 0,-8-1-22 0,-5 1 20 16,-19 0-7-16,3 0 10 0,-3 0-6 15,3 0 1-15,-2 0 12 0,-12 0 2 0,11 0-22 16,-11 0 15-16,11 0-1 0,-11 0-26 0,7 0-25 16,-7 0-6-16,19 17-45 0,-15-12-154 15,-1-3 4-15</inkml:trace>
  <inkml:trace contextRef="#ctx1" brushRef="#br0" timeOffset="14185.28">32703 2633 232 0,'-101'-57'30'0,"42"40"-1"16,-1 0-3-16,-6-1-15 0,-3 2 4 15,-4 2 25-15,1-2-20 0,4-1-8 0,-8 2 1 16,3-1-2-16,-8 2-8 0,10-1 16 16,-9 1-13-16,-3 1 7 0,3-1-10 0,-5 4-8 15,7-2 27-15,-13 3-13 0,1-2 8 16,1 2-29-16,-5-1 8 0,0 4 18 0,-7-5-19 15,2 7 9-15,-2 1 3 0,1 0-3 16,-4 2-11-16,54 1 14 0,-30 0-11 0,-10 0-6 16,-4 0 24-16,-2 0-22 0,-3 0 5 15,-96 17-11-15,101-15 9 0,0 1 14 0,5 3 1 16,4-2-23-16,0 1 15 0,5-2-10 0,0 0 8 16,6 2-10-16,-1 0 19 0,1 0-13 15,3 4 1-15,2-2 9 0,3-1-1 0,-3 5-3 16,0-2 9-16,7 0-2 0,-6 3-15 0,8 3 6 15,0-3 3-15,5 0 5 0,5 3-16 16,-5 0 8-16,7 0-3 0,2 0-7 0,7 0 7 16,-2 0-5-16,6-2-10 0,-4 5 8 0,3 0 23 15,-3-3-11-15,9 2 3 0,-5 2 3 0,6-1-16 16,-1 3-3-16,5-5 17 0,-1 4-5 16,6-2-7-16,-3 3-8 0,2 0 25 0,10 0-5 15,-8-3-12-15,8 3-8 0,6 1 14 16,-4 2-9-16,4-3 12 0,5 3 10 0,0-2-20 15,0-8-4-15,0 9 14 0,19 27 2 0,-8-21 14 16,3-2-13-16,2 0-8 0,2-1 4 16,3 4 0-16,4-1 4 0,-9 1-6 15,10 1-10-15,-4 1 19 0,4 1-3 0,-1-2-2 16,0 2 7-16,5-1-2 0,0 3-3 0,0 0-18 16,4 4 11-16,0 0 14 0,3 3-2 0,2 0 2 15,0-3-18-15,-2 0 7 0,2 1 3 16,7-1-10-16,2-2 15 0,-2-3-6 15,9 0 4-15,-5-4 6 0,10 1-18 0,-1-5 8 16,6 1-7-16,3-3 19 0,8-4-18 0,0 2-5 16,2-4 16-16,-3 2 1 0,6-2-5 15,1 2-1-15,-6-5 4 0,9 1-10 0,-5-2 22 16,0 5-18-16,5-8 13 0,0 1-19 0,-3 0 19 16,5 0-24-16,3 0 30 0,-1-2-31 0,10-2 16 15,-3-2-13-15,7-2 20 16,-4 1-14-16,2-2 9 0,4-3-21 0,3 4 0 15,-57-4 35-15,29 0-27 0,9 0 1 0,10 0 19 16,-3 0 7-16,97-22-8 0,-101 16-16 0,-3-3 18 16,5 3 12-16,-5-3-25 0,1-3 20 15,-3 3 18-15,-2-2-18 0,-3-1-4 16,-1 0 1-16,3-1 15 0,-1-4-27 0,-3 1 8 16,3-2-10-16,2-3 0 0,-3 0-4 15,-1-3 16-15,-1 0 9 0,-5-1 2 0,-6 0-25 16,2-3 8-16,-2 3 5 0,-5 4-86 0,-4-3 4 15,0 0 6-15,-5-3 5 0,-3-2 5 0,-1-3 117 16,-5 2-10-16,-5-2-6 0,-2-1-18 16,2-4-9-16,-9 4-3 0,-2-3 20 0,2 0-5 15,-4 0-3-15,-5 0-3 0,2-2-19 0,-2 0 0 16,-5 3-2-16,3-2-7 0,-7-2-8 0,-5 0 15 16,-9 1-14-16,0 20 14 0,0-8-15 15,-37-31 4-15,12 28 12 0,-12 2-26 0,-9-1 3 16,-9 4-5-16,-7-2-8 0,-2 4 31 15,2 1-13-15,-2 2 4 0,4 5-23 16,-2 0-3-16,5 3-19 0,0 0-21 0,-1 5-28 0,-3 0-75 16,-6 3 9-16,3-1-179 0</inkml:trace>
  <inkml:trace contextRef="#ctx1" brushRef="#br0" timeOffset="16474.73">6420 4801 227 0,'-25'0'66'0,"-32"33"12"15,38-33 9-15,-13 0-28 0,-7 0-20 0,-45 17 5 16,35-10-4-16,-3-2-22 0,-1-2 5 0,0-3 4 16,26 0 4-16,-15 0-12 0,-3 0-3 15,-6 0 10-15,-43-24-7 0,48 15-6 0,3-3 30 16,-1 0-22-16,-6-1 20 0,-1 6-11 16,-4-6-16-16,-2 7-3 0,-7 0-11 15,-5 3 0-15,-5 1 3 0,38 2-5 0,-26 0 2 0,-12 0 14 16,-3 0-30-16,-6 0 28 0,-2 0 1 15,0 0-16-15,-82 17-3 0,82-11 14 0,0-1-5 16,3 0 32-16,-1-3-6 0,3-2-14 0,4 4-23 16,3-4-2-16,2 3 0 0,9-1 20 15,0 1-25-15,5 0 15 0,2 4 9 0,2 4-3 16,-2-2 5-16,7 3-2 0,-1 0-13 16,1 9-10-16,0-2 11 0,2 8-1 0,3-4 13 15,1 3 1-15,1 0-3 0,2 4-22 0,2-1 14 16,1-1 9-16,4 2 0 0,0-2 1 0,-1-2-14 15,4 1 4-15,-1 0 12 0,0-3-11 16,-4 6 8-16,-1-2-6 0,1 5 4 0,-3-3 0 16,-4 3-7-16,0 3-15 0,-1-3 19 15,-1 3 11-15,-3 0-18 0,5-1-13 0,-3 0 15 16,3 1 11-16,2-2-4 0,4-1-17 0,3-4 22 16,5 5-3-16,2-5-15 0,-1 1 6 0,6 0-5 15,4-3 35-15,-3 1-38 0,8 2 18 16,4-7-19-16,-4 7 24 0,6-1-8 0,0 3 2 15,3 4-10-15,2-2 8 0,0-17-16 16,0 13 12-16,0 4 4 0,0 2 14 16,16 46-16-16,-9-38 0 0,2-2-25 0,0 7 33 0,3-13-31 15,6 2 44-15,3 5-24 0,-3-7-5 0,10 3 8 16,1 1-10-16,1-2-14 0,2-5-2 16,0 1 26-16,7-1-8 0,0-3 9 15,0-1 2-15,3-1-14 0,1-1 1 16,3-2-1-16,-5-1-10 0,10-1-2 0,-3-5 14 15,2 0 36-15,5-3-13 0,0-5-28 0,5 4 21 16,0-4-16-16,11-2 7 0,-2-1-22 0,2 2 36 16,2-7-23-16,0 6 27 0,3-8-29 0,-5 0 4 15,-34 0 6-15,18 0-10 0,9 0-12 16,5 0 35-16,0 0-22 0,0 0 7 16,-1 0-14-16,68-17 10 0,-72 13 5 0,0 3-14 15,0 0 10-15,3-4-15 0,-3-2 13 0,5-1 7 16,-1 1-21-16,8-1 39 0,0-2-31 15,-5-2 17-15,5-3-2 0,-1 1 6 0,1-1-33 16,0-1 17-16,-1 1-15 0,1 0 13 0,-3-3 9 16,1 3-3-16,-3-1 8 0,0 2-16 15,-7-2-10-15,-4 2 6 0,2 1 35 0,-5-2-13 16,-2 4-4-16,-5-2-19 0,-1-2 16 0,-6 0-4 16,8-2-2-16,-8-2 12 0,3 1 12 15,-5 0-8-15,3-6 9 0,-1 3-21 0,3 0-16 16,-4-6 15-16,6 1 12 0,-5-2-20 0,1-2 30 15,4 2-14-15,-2-1-6 0,-3 1 2 0,-1-2-3 16,-1 0-14-16,0 3 38 0,-4-3-30 16,4 2 3-16,0 0 22 0,-6 3 12 0,-1-2-28 15,-2-1 8-15,0 2-12 0,1-7 2 16,-6 2 32-16,5 1-38 0,-4-3 34 16,2 0-19-16,-5 0-2 0,2-3 9 0,-1 1-9 15,-4 0 7-15,4-3 21 0,-8 1-27 0,-2-3 3 16,2-1 10-16,-6-1-19 0,-3-2 31 15,-4 0-32-15,-5 17 30 0,0-12-3 0,0-3 10 0,-21-48-5 16,10 42-1-16,-8 0 17 0,-4-1-11 16,-4-1-22-16,-5-1 9 0,-5 2 12 0,-2-5-4 15,0 3-3-15,-5 0-8 0,-1 0-9 16,-8 0-12-16,0 4 14 0,-2 0-3 0,-5 1 0 16,-4 5-19-16,0 1 23 0,-2 4-1 15,-3 1 6-15,-2 1-15 0,2 5-2 0,0 1-31 16,-2 4 5-16,0-1-5 0,2 7 10 0,-2 0-25 15,0 4-3-15,-2 7-13 0,-3 0-9 0,0 6 4 16,33 1-8-16,-93 21-7 0,38 0 8 0,-8 7-2 16,-4 7 4-16,-4 13 2 0,-6 4 10 15,6 4 4-15,1 5 9 0,3 5 20 0,-2 6-3 16,11-2 5-16,2 2-1 0,10 1-10 16,4-1-10-16,7-3-133 0</inkml:trace>
  <inkml:trace contextRef="#ctx1" brushRef="#br0" timeOffset="35324.14">5127 7626 247 0,'-64'6'129'0,"23"-6"-50"16,15 0 19-16,-13 0-17 0,-4 0-3 0,-8 0-23 16,1 0 1-16,-5 0-5 0,0 0 12 0,-48-21 18 15,52 19-9-15,-1-5-8 0,6 1-12 16,-7-2-24-16,7 2 4 0,-7 1-2 15,7-3 1-15,-2 5-3 0,-4-3-2 0,-1 1 4 16,-2 4-21-16,-5-2-2 0,1 3 0 0,26 0-1 16,-19 0 1-16,-70 18 6 0,51-9-5 0,0 1-4 15,-2 4-6-15,2-2 10 0,2 1-2 16,2-1 3-16,3 0-9 0,0 0 6 0,4-1-10 16,-2 1 7-16,3 3-1 0,-1-1 1 15,7-1-1-15,-6 2 0 0,-1 0 4 16,5 0-3-16,-2-2 2 0,4 2-1 0,0 3-1 0,1-2-1 15,1 4 1-15,3 2 6 0,-3 1-17 16,6 4 1-16,1-2 0 0,3 3 1 0,-3-3-1 16,12 3 0-16,2 0-8 0,3 2-2 0,2 1 10 15,-1-3-1-15,13-1 3 0,-4 1-11 0,6 0 8 16,-3-3 2-16,10 0 16 0,-5-2-5 16,2 1 0-16,2 0 0 0,0-3-3 0,5-21 1 15,0 19-3-15,0 2 0 0,0 3 0 0,0 0 0 16,23 25 0-16,-16-23 5 0,7 1-2 15,2 1-7-15,-2-1-1 0,6 0-16 0,1 0 8 16,2-1 5-16,5 0 3 0,-1 0 8 0,5-1-14 16,3-3 2-16,-6-2 30 0,13 0-11 0,-3-2-6 15,7-2 3-15,-3 2-1 0,10-1-26 16,-5-1 12-16,0 1-4 0,12-1 14 16,-5-1 0-16,0-1 4 0,4 1 1 0,6 0 0 15,-1-1-14-15,0-2 6 0,3-1-1 0,4 0 1 16,-3-2 0-16,8-1 16 0,-3-2-1 15,1 1-31-15,-3-2 17 0,5-1 0 0,-3-2 0 16,-2 0 16-16,2 1-7 0,-1-2 8 0,1-1-14 16,-36 0 1-16,20 0-1 0,14 0 0 15,7 0-2-15,85-19 0 0,-76 10 2 0,0-1 6 16,-2-1 5-16,0-4-1 0,4 2-2 0,-4-4 0 16,-2-1-14-16,-3-3 0 0,-7-1-3 15,3-1 0-15,-3-1 3 0,1-4 2 0,-3 4 0 16,0-4-26-16,-5 3 3 0,-2-2 26 0,-6-3-3 15,1 2 19-15,-6-2-14 0,0 0 4 16,-5-2 7-16,-2 1 1 0,-3-2-7 0,1-1 10 16,-3 1-4-16,-2 0 6 0,-2-4-5 15,-3 2-3-15,-1 1 13 0,-4 1-7 0,-1-5-1 16,-5 4-5-16,-5-5 22 0,-4 1-30 0,0-7 21 16,-7 2-3-16,-7 0-4 0,0 20-3 15,0-10-6-15,-26-36 15 0,10 35-6 0,-9 1-5 0,-9 0-3 16,-3 3-11-16,-4 7 13 0,-12 6-15 15,-2 3-1-15,-7 6-8 0,30 8 20 16,-19 0-24-16,-68 20-24 0,46-5 4 0,4 9-41 16,0-1-35-16,7 3-37 0,5-3-153 0,4 0 16 15,10 2-60-15</inkml:trace>
  <inkml:trace contextRef="#ctx1" brushRef="#br0" timeOffset="36418.15">9450 8824 212 0,'0'0'49'0,"0"0"-14"0,0 0 12 0,0 0-23 15,0 0 6-15,-23 0-12 0,23 0-8 0,0 0 17 16,0 0 15-16,0 0-7 0,0 0 28 16,0 0-2-16,0 0-26 0,0 0-15 0,41-8-53 15,0 16 74-15,3-3 19 0,8 0 7 0,1 0-14 16,-2 1-37-16,4-5 28 0,-3 3-3 0,3 0-18 15,5-1 0-15,4 0 5 0,3 3-27 16,-1-2 1-16,8 2 1 0,-3-2-2 0,2 1 0 16,-2 0 3-16,3-2 10 0,1 0 13 15,3-3 1-15,-39 0-5 0,21 0 0 0,11 0-36 16,85-20 13-16,-76 13 4 0,-2-4 5 16,-2 3 2-16,-3-1-8 0,-6 1 6 0,-8-1-8 15,-1-3 1-15,-10 9-15 0,2-2 16 0,-6 5 7 16,-10 0 2-16,-20 0 2 0,0 0-1 0,-3 0-2 15,-11 0-63-15,21 20-56 0,-24-15-213 0,-3-3 9 16</inkml:trace>
  <inkml:trace contextRef="#ctx1" brushRef="#br0" timeOffset="38904.68">13144 8674 237 0,'0'0'43'16,"62"24"-20"-16,-35-26 0 0,-11 2 37 0,2 0-10 15,10 0-19-15,-1 0 6 0,6 0-28 0,1 0 31 16,-2 0-35-16,2 0 4 0,3 0 24 16,2 0-23-16,5 0 60 0,4 0-10 0,5 0 19 15,2 0-13-15,0 0-8 0,7 0-37 0,2 0 18 16,5 0 0-16,4 0-14 0,7 0-4 16,3 0-3-16,2 0-2 0,4 0 0 15,3 0-11-15,2 0 16 0,2 0-14 0,3 0 4 16,-1 0-5-16,1 0 9 0,-1 0-23 0,95 20 10 15,-103-15 4-15,-1-2 0 0,-6 1-1 16,-3 2-5-16,0-1 7 0,-9-1-10 0,-2 0 3 16,-7 0-9-16,-3 3 3 0,-4-7 4 0,-2 3 1 15,0 1-7-15,-5 3 14 0,-2-5-13 16,-12 1-14-16,3 1 26 0,-5 0-17 16,-11-4-3-16,-3 0-11 0,-2 0 1 0,0 3 23 0,-16-3-1 15,12 0-7-15,-1 0-29 0,1 0 1 16,-1 0-5-16,1 0-59 0,-1 0-98 0,10 0-121 15</inkml:trace>
  <inkml:trace contextRef="#ctx1" brushRef="#br0" timeOffset="39468.21">18152 8938 272 0,'7'3'134'0,"-1"0"-63"15,4 0 29-15,-1-2-22 0,18 4-3 16,8-1-14-16,4 0-4 0,2 3 1 0,7-5-21 16,7 0-2-16,0 4-2 0,2-3-7 0,5-1 1 15,5-1-10-15,-33-1-3 0,21 0-7 16,12 0 21-16,6 0-28 0,5 0 11 15,2 0-2-15,3 0 16 0,84 18-22 0,-84-15-22 0,4 0 32 16,-2 0 0-16,2-3-18 0,2 0 6 16,-43 0 0-16,23 0-9 0,11 0 9 0,7 0-15 15,-2 0 30-15,5 0 0 0,-5 0-14 16,-3 0-11-16,-2 0-2 0,-6 0 16 0,-5 0 7 16,-5 0-11-16,50-16-9 0,-61 12 3 15,-12 3-1-15,-2-1 4 0,-6 0 4 0,-11 0 16 16,-3 2 5-16,-3-1-18 0,-5 1-2 0,-2 0 14 15,1 0-17-15,-3 0 0 0,-3 0 0 0,3 0-16 16,-2-2 4-16,-5 2 22 16,0 0-6-16,0 0-7 0,0 0-10 0,0 0-10 15,0 0-20-15,23 15-23 0,-21-11-40 0,-2-3-102 16,0 2-122-16</inkml:trace>
  <inkml:trace contextRef="#ctx1" brushRef="#br0" timeOffset="42358.42">10401 9771 239 0,'0'0'54'0,"0"0"-10"16,0 0 28-16,-23 0-17 0,23 0-2 16,0 0-2-16,0 0-12 0,0 0-3 0,0 0-54 15,0 0 3-15,0 0 1 0,0 0 76 0,0 0-1 16,0 0 1-16,0 0-5 0,0 0-7 16,7 4-9-16,2-4 3 0,0 1-1 0,14 7-32 15,7-8 15-15,-9 0 5 0,-10 0-5 0,8 0 0 16,4 0-8-16,2 0-2 0,-2 0-1 15,4 0-2-15,3 0 23 0,2 0-2 0,3 0-6 16,3 0 0-16,1 0-44 0,5 0 2 16,45-18 2-16,-38 15 0 0,2 0 2 0,-3 0 2 15,3-2 27-15,4 2-1 0,-6-1-17 0,4 0 9 16,-5 0-1-16,3 3 1 0,0-1-11 16,-8-2 5-16,-3 3 0 0,-1 1-1 0,-4 0 1 15,-5 0 0-15,0 0 9 0,-9-1-2 0,0 0-12 16,-7 1 1-16,-5 0 10 0,1 0-2 0,-12 0-7 15,0 0 1-15,11 0-11 0,-11 0 2 16,12 0 0-16,-12 0 0 0,11 0-2 0,-11 0 1 16,9 0 1-16,-9 0 9 0,0 0 6 15,12 0-35-15,-12 0-2 0,0 0 0 0,9 0-30 16,-9 0 2-16,0 0-74 0,11 0-186 0,-11 0-9 16</inkml:trace>
  <inkml:trace contextRef="#ctx1" brushRef="#br0" timeOffset="42983.21">12554 9761 224 0,'-2'2'136'0,"0"1"-38"0,-1-3-13 0,1-2-11 16,2 2 5-16,-2 2-3 0,0-2-10 0,-1 0 12 15,1 0-13-15,2 1 10 0,-2 1-17 0,-1-2-17 16,3 0 2-16,-2 1 16 0,2 0-3 16,0 0-9-16,2-1 0 0,3 0 3 0,-3-1-24 15,5-1 5-15,-2 2-4 0,2 0-11 16,2-3 12-16,0 3 3 0,2 0 3 0,3 0-7 16,7 0-12-16,6 0-5 0,3 0-3 0,5 0 10 15,-1 0 2-15,7 0-1 0,7 0-4 0,5 0-14 16,59-12 7-16,-47 8 16 0,1-3-13 15,-2 1-15-15,3 1 16 0,-3 1-2 0,0 3 4 16,0-4-9-16,1 1-13 0,-6 2 14 16,3-2 5-16,-2 3-11 0,-3-1-8 15,-4 2 27-15,0-5-22 0,-1 3 4 0,6-1 0 16,-8 2 6-16,1 1 3 0,-6-1-9 0,-6-4-4 16,0 4 10-16,-18 1-6 0,4 0 6 0,3 0-5 15,-1 0 18-15,-4 0-3 0,-4 0-1 0,-1 0-7 16,7-15 15-16,-13 15-6 0,-5-2-12 15,-3 1 19-15,3 1 0 0,-2 0 5 0,-3 0-11 16,2-1 9-16,-1 1-10 0,1 0 8 16,-1-2-10-16,-3 2-1 0,0 0-10 0,0 0-1 15,0 0-5-15,0 0-33 0,0 0-1 0,0 0 5 16,0 0-107-16,11 0-76 0,-11 0-156 16,0 0 33-16,0-10 16 0,21-7-1 0</inkml:trace>
  <inkml:trace contextRef="#ctx1" brushRef="#br0" timeOffset="43598.12">15613 9733 315 0,'-2'3'115'0,"0"-2"-12"0,-3 1-26 0,3 1 1 16,-1 0-8-16,3 1-32 0,0 1 28 16,3-2-18-16,-1 0-7 0,5 0-6 0,0 0 21 15,2 0 4-15,23 6-8 0,-2-5-6 0,9 4-7 16,7-1 5-16,2-1-1 0,-2 0-6 15,4-3-7-15,5 0 9 0,3-1-4 16,3 1-3-16,11 0-5 0,6 4 0 0,4-5-5 0,1 2-25 16,-8 0 26-16,8 0-5 0,-3-3-8 15,-4 1 12-15,-5-2 6 0,-2 0-7 0,-37 0-10 16,14 0 13-16,4 0-1 0,3 0 16 16,-3 0-3-16,-4 0 5 0,39-17-10 0,-53 14 16 15,-11 2-4-15,-1 1-2 0,-4-3 9 16,-2 0-7-16,-2 3 9 0,-3 0-9 0,-2 0-16 15,-3-3 5-15,3 1-20 0,-7 2 14 16,0 0-1-16,0 0-4 0,9 0-4 0,-9 0-23 16,0 0 7-16,12 0-30 0,-12 0-26 0,0 0-27 15,0 0 8-15,9 0-144 0,-9 0-162 16,18-19 30-16,-15-7 17 0,3-2 10 0</inkml:trace>
  <inkml:trace contextRef="#ctx1" brushRef="#br0" timeOffset="45304.18">17856 9285 234 0,'-25'-16'137'0,"2"1"9"0,0 0-20 0,-7-1-15 16,0 2-16-16,-7-4-11 0,3 1-14 0,-5 2-4 15,0 0 9-15,-4 3-21 0,-1-1-14 0,0 5-6 16,-4-1-4-16,-5 2 9 0,1-1 3 0,-6 1-35 16,-1 1 21-16,-5 0 18 0,-3 2-22 15,5-1 9-15,-7-1-16 0,3 1-13 0,2-1 29 16,-5 2-12-16,7-4 4 0,-2 3 3 15,4-4-15-15,3 1 13 0,0-1-11 16,4 0 16-16,0 0-21 0,3-1-7 0,-1 1-3 16,-2-2 15-16,3 1-6 0,-3-1 11 0,3 2-6 15,-5 0-5-15,2 0-1 0,-4-1-10 0,2 2 7 16,0 1-6-16,-3-5 7 0,1 3-2 16,0 2 13-16,-8-3-7 0,3-1-5 0,3 0-8 15,-1-1-15-15,3 3 25 0,2-2-8 16,2 1 4-16,0-2-17 0,3-1 12 0,2 4 2 0,-3-5-9 15,1 3 4-15,2 2 13 0,-3-1-2 16,1 0-3-16,-1 0 4 0,-1 2-4 16,-1-1-7-16,-7-2 4 0,3 5 10 0,-3-1 3 15,1 1-20-15,-1-2 10 0,3 5-5 0,-3 0-13 16,1-1 6-16,-1 1 12 0,3 1-5 0,-1 2 4 16,1-3-3-16,0 3 2 0,2-1 1 0,2-1 21 15,-2-2-26-15,2 4-1 0,-2-1-3 16,2 0 7-16,1-2-17 0,22 3 17 0,-14 0-10 15,-4 0 25-15,-5 0-16 0,1 0-1 16,1 0 4-16,3 0-23 0,-46 20 28 0,50-14-2 16,5 0-15-16,3 0 19 0,-3-3-6 0,4 1-7 15,-1 1 13-15,6 1-10 0,7-5 1 16,2 4-14-16,-4-2-3 0,4 0 22 0,3-2 0 16,18-1 9-16,-21 0-23 0,1 0 10 15,-1 0 5-15,5 0 3 0,-2 0-16 0,-26 20 6 0,17-16-5 16,6-2 5-16,-9 4 0 0,5-2 3 15,-3-1-1-15,1 1-14 0,-3 0 19 0,3 0-3 16,-1 1-4-16,1-2 5 0,-3 1-5 0,5-1-10 16,-1-3 21-16,1 7-7 0,-2-3-1 15,-1 3-35-15,10-4 42 0,-10 3-7 0,3-2 4 16,0 2 0-16,2 2-11 0,-2 0 8 16,2 0-4-16,0 2 1 0,2 0-16 0,-2 1 29 15,3 2-21-15,-1-1 3 0,-2 1 1 0,-5 4 8 16,8-7 3-16,-1 5-10 15,1 0-7-15,1 0 11 0,5-4 7 0,5-1-11 0,0 1 0 16,2-1 20-16,-2 9-20 0,-2-3 7 0,6-3-16 16,0 2 14-16,-1 7 0 0,1-3 0 15,0 4 6-15,1 3-5 0,2 1-13 0,-1-2 0 16,1 1 14-16,0 4-2 0,-1-10-11 16,3-1 12-16,0-7 10 0,0 5-4 0,0 6-14 15,0 0 5-15,0 5 6 0,26 23-12 0,-15-27 3 16,3 1-14-16,2 1 20 0,4-2-10 15,3 0 19-15,0 0-10 0,5-2-14 0,-3-1 27 16,5 0-5-16,-5 0-7 0,10 0-10 0,-3-2 5 16,2-2 9-16,3 4-23 0,-1-6 28 15,3 0-6-15,3 1-19 0,1-2 20 0,5 1 2 16,1 0 12-16,-1-2-26 0,4-1 10 0,1 2-5 16,0-1 6-16,2-4-12 15,2 3 14-15,3 0-8 0,2-1 2 0,0-1-10 0,2 1-6 16,2-2 20-16,5-2-3 0,-2 1-11 15,2-3 19-15,0 0-11 0,1 0 9 0,-4-4-18 16,1-1 30-16,4 0-15 0,-36 0-6 16,18 0 9-16,7 0 10 0,5 0-22 0,1 0 20 15,6 0-18-15,73-16 5 0,-74 11 13 16,-4 2-5-16,-3-4-19 0,-2 3 15 0,-2 3-4 16,-4 0 9-16,-1-4-15 0,-2-2 12 15,-7 4 11-15,3 1 0 0,4-1-21 16,-3 2 13-16,1-1-7 0,-2 0-5 0,-1-3 15 15,0 0-2-15,3 1-1 0,-5-3 7 0,1-1-7 16,1 7-7-16,0-6-7 0,3 4 15 16,-5-4-3-16,5 2-2 0,-3 1 7 15,-1-1-16-15,-1 1-3 0,-2-2 13 0,4 1-7 0,-4-4 1 16,0 5 8-16,2 1 1 0,0-5-13 16,-4 4 5-16,2 1-8 0,-5 3 8 0,0-6 0 15,0 3 2-15,-2 1-7 0,0 2 5 16,3-6 0-16,-3 2-6 0,4-1 10 0,-4-1 0 15,5 5-20-15,-1 0 20 0,3-4 7 0,0-1-3 16,2 6-6-16,0-3 2 0,3-3-11 16,-1 3-2-16,-4 0 4 0,9-2 2 0,-2 1-1 15,0 0-2-15,-5-1 1 0,7-1-4 16,-9 0 9-16,4 1 0 0,1-3 1 0,-10-4 5 16,7 2-8-16,-4 0 3 0,-5 0-1 0,0 1 13 15,-3 0-7-15,-4-4-2 0,0 3 0 0,-2 0 2 16,0 1-8-16,-2 0 1 0,-6-3-10 0,-5 4 16 15,1-5-4-15,-7 5 5 0,1 1 8 16,-1-2-4-16,-4 1 11 0,2 1-6 0,-4-2 5 16,2 0-7-16,4-5-18 0,-2-2 17 15,-2 1-12-15,2-5 17 0,-2-2-10 0,-2 1 0 16,0-4-14-16,-3-1 15 0,5-1-14 16,-5-1 7-16,3-2 9 0,1 1-15 15,-1 1-9-15,0 2 20 0,-1-1-10 0,1 9-2 16,-3 0 7-16,0 3-2 0,-2 2-1 0,3 1-5 15,-3 1-1-15,4 4 12 0,-4 7 1 0,0 0 0 16,0-12 5-16,0 0-10 0,0 12-10 0,0-13 21 16,-27-13-14-16,8 11-3 0,-4 2 9 15,1 2-16-15,-8 2 7 0,-2 0 2 16,-3 5 1-16,1-2 4 0,-1 4-6 0,1-1 1 16,-3 2 2-16,1-1-6 0,17 2-9 15,-8 0-7-15,-5 0-11 0,-7 0-10 16,0 0-14-16,-46 20-17 0,39-15-5 0,0 6 6 15,5-1-91-15,-5 1-73 0,2-2 17 0,-6-3 18 16,-5-6-137-16,0 3 16 0,27-3-18 0</inkml:trace>
  <inkml:trace contextRef="#ctx1" brushRef="#br0" timeOffset="47255.47">11582 8809 254 0,'0'0'131'0,"0"0"-32"16,-50-32-5-16,17 22-23 0,4 2-10 16,-6 0-7-16,-6-1-6 0,-3-3-26 0,-4 3 4 15,2 0 17-15,-4-3-29 0,-3 3 21 0,-2 0-5 16,-11 1-2-16,-8-5 7 0,-1 2-2 0,-6 4-7 16,-3-4-6-16,-4 5-3 0,-3-1 30 15,6-5-3-15,-2 3-7 0,2 3-3 0,0 1-22 16,5-2-1-16,0-2 2 0,4 1 11 15,2 1 3-15,1-2 1 0,4 0-8 0,1 0 13 16,3 0-19-16,1-3-1 0,0 3-13 16,2 6 0-16,-5-6-1 0,1 4 0 0,-3 4-29 15,0 1 12-15,33 0-3 0,-17 0-16 0,-7 0 20 16,-68 21-5-16,61-15 0 0,6 0-17 0,1 3 12 16,5-3 10-16,2 3-21 0,5-1 28 15,-2 2 15-15,6-4-33 0,-6 3 1 16,4 0-7-16,2-2 22 0,1 2-6 0,-1-1-18 15,-2 1 3-15,5-2-2 0,-5 1 8 0,-2 2-17 16,4 1 9-16,1-1-7 0,-3 1 15 0,5 1 19 16,-1 1-6-16,1 0-5 0,-3 0-3 15,3 1 11-15,4 2-1 0,1-2 0 0,4 2-2 16,-3 0 23-16,8-4-22 0,-1 1 5 0,3 4 16 16,2-2 6-16,2 1-10 0,-1-5-3 15,-1 8-5-15,2-2-1 0,-2 1-6 0,0 1 33 16,2 1-20-16,3 1 5 0,-3-3 2 0,3 3-22 15,0-3 26-15,4 3-2 0,-4-2-6 16,4 1-9-16,2 0 14 0,1 1-6 0,0 0 22 16,-1 0-19-16,3 2 10 0,2-2-7 0,-2 1-1 15,-3 1 10-15,5 1 1 0,-2 1-4 16,0-2-5-16,2 2 17 0,3 2-24 0,-1 3 0 16,1 0 19-16,1 3-12 0,1 0 11 0,2 6-17 15,0-23-10-15,0 14 22 0,0 4-8 16,0 3-3-16,23 42-12 0,-14-38 22 0,2-4-8 15,3-3-13-15,5 3 11 0,-1-5 12 16,3-1-16-16,4-1 13 0,-7-4-10 0,14 1 11 16,-4-2 1-16,4-1-6 0,5-4 3 0,4-2-3 15,-4 0-22-15,8-3 24 0,4 0 5 16,3-2-5-16,3-1 6 0,5-1-24 16,0-3-7-16,4 0 27 0,0 0 3 0,2-2-7 0,-1 1-2 15,3-2 1-15,1 3-16 0,0-4 2 16,2 3 4-16,0 2-18 0,-2-3 31 0,2 0-3 15,0 3-8-15,-4-2 2 0,4 1 1 0,-2-4-10 16,-1-2 18-16,1 1-1 0,2 0-1 16,-34-3 0-16,18 0-14 0,11 0 6 0,8 0-21 15,79-18 25-15,-65 6-5 0,-4 1-4 0,6-2 0 16,4 1-2-16,0 0 16 0,0-3-18 16,0 2 1-16,-2-1 2 0,-5-4-2 15,-5 3-6-15,-6 0 27 0,-3 2-3 0,1-2-1 0,-8 1-25 16,-4-2 14-16,7 1 1 0,-7-3 25 15,0 4-6-15,-3-2-5 0,6 2-13 0,-6-3-2 16,-1-3-20-16,-3 5 20 16,0-6-19-16,0 1 0 0,0-3 4 0,-7 0 0 0,0 3 48 15,-7-1 18-15,1-2-17 0,-3 2-24 0,-7 0 26 16,0-3-6-16,-2 0 7 0,2-3-33 16,-3-1 16-16,4-1 2 0,-6-1-5 0,3-4 0 15,-3 2-13-15,-1-1 16 0,-3-3-15 0,-1 2 9 16,-1-2-13-16,-5-3 16 0,0-1-15 15,0-4-1-15,-4 1-10 0,-3-4 17 0,-5 2 11 16,1-2-25-16,-5-5 13 0,0 30-2 0,0-15 6 16,-23-47-4-16,9 37-1 0,-4 4-2 15,-5-1-1-15,-2-1 4 0,-10 2-16 0,3 1 15 16,-2 0-7-16,-5 6-19 0,-2-1 19 0,-7 7 6 16,-14 0-18-16,-5 7 1 0,-6 3-61 15,-10 9-28-15,-15 5-48 0,38 6-192 16,-36 0 13-16,-154 17 4 0</inkml:trace>
  <inkml:trace contextRef="#ctx1" brushRef="#br0" timeOffset="65117.95">25203 11337 252 0,'0'0'96'0,"0"0"-5"15,0 0-30-15,0 19-67 0,0-19 83 16,0 0-6-16,0 0 6 0,0 0-16 0,0 21-2 15,0-21-2-15,16 27-6 0,-9-24-13 0,0-1-5 16,2 1-3-16,23 1 1 0,-2-3-11 16,9-1-3-16,-21 0 8 0,14 0 3 15,12 0-2-15,-3 0 11 0,58-16-4 0,-49 12-2 16,3 1-11-16,-1 0-4 0,1 1-1 16,2 1 1-16,-4-1-3 0,-1 2-2 0,-2 0 0 0,-2 0-1 15,-23 0-1-15,14 0-1 0,2 0-1 16,2 0-1-16,5 0-2 0,53 17 1 0,-54-11-2 15,8 0 1-15,2 0-16 0,0-1-12 16,5-1 0-16,4 0 4 0,0 0 1 0,3 0 3 16,4 0 16-16,-2-2 1 0,4 1 1 0,-7 0-7 15,3-3 0-15,2 0 38 0,-36 0-17 16,15 0-2-16,7 0-1 0,5 0 0 16,-2 0-3-16,0 0-9 0,-1 0 7 0,51-16 0 15,-55 12 10-15,3 3-2 0,-8-2-34 0,1 1-3 16,-1 1 3-16,-2 1 0 0,-7-1 3 0,3 0 22 15,2-3 11-15,4 2-3 0,-2 2-1 16,3-1-4-16,-10-1-4 0,7-2-2 0,-2 4-2 16,-2-5 1-16,2 2 11 0,-12 2-14 0,5-2 1 15,-11 1 1-15,1 0 3 0,-6 0-8 16,-11 2 1-16,2 0-2 0,-3 0 10 0,-11 0-3 16,0 0 2-16,9 0 11 0,-9 0 5 0,0 0-17 15,14 0 5-15,-14 0-1 0,11 0-3 16,-11 0 9-16,0 0 2 0,0 0-25 0,10 0 17 15,-10 0 10-15,0 0-10 0,0 0-16 16,0 0 21-16,9 0-5 0,-9 0-6 16,0 0 13-16,0 0-10 0,0 0 7 0,0 0-10 15,0 0 9-15,11 0 1 0,-11 0-10 0,0 0-3 16,0 0 11-16,0 0-8 0,0 0 2 0,0 0-15 16,0 0 19-16,0 0-9 0,0 0 10 15,9 0-9-15,-9 0 6 0,0 0-1 16,0 0-10-16,12-5 6 0,-12 5 5 0,-2 0-11 15,2-1 20-15,0 1-15 0,0 0 8 0,0 0 1 16,0 0-25-16,0 0 10 0,-5 0 6 0,5 0 4 16,0-1-13-16,0 1 6 0,-5-1 13 15,5 1-6-15,0 0 13 0,0 0-21 0,-4-3 17 16,4 3-15-16,0-1-13 0,0 1 9 0,-5 0 24 16,5 0-20-16,-4 0 5 0,4 0 8 0,-5 0-4 15,3 0-14-15,2 0 6 0,0 0-3 16,-5 0-20-16,5 0 19 0,0 0 22 0,-4 0-17 15,4 0-18-15,-5-2 12 0,5 2-2 16,0 0 6-16,0 0-14 0,0 0 13 0,0 0 7 16,0 2-13-16,-5-4 13 0,5 4 1 15,0-2 1-15,0 0-12 0,0 0 19 0,0 0-9 16,0-2-4-16,0 4 2 0,0-2 4 0,0 0-3 16,0 0-4-16,0 0-3 0,-4 0 1 15,4 0 5-15,0 0-6 0,0-3-1 0,-7 3 9 16,12 1 6-16,-5-1-13 0,-5-1-5 0,5 1-8 15,0 0 9-15,0 0 21 0,0 0-10 16,-5 0 2-16,5 0-6 0,-4 0 5 0,4 0-20 16,-5 0 7-16,1 0 7 0,4 0 4 15,-5 0-3-15,3 0-1 0,-3 3 15 0,1-3-13 16,-1 1-8-16,-4 2 7 0,9-3-6 16,-7 2 10-16,7-1-4 0,-9 1 2 0,4-2-1 15,5 1 0-15,0 1 4 0,-4-2-7 0,-1 0 3 16,5 1 8-16,-5-1-15 0,3 2 8 0,2-2-8 15,-5 0-5-15,5 1 13 0,0-1-15 16,-4 2 20-16,4-2-7 0,0 1 0 16,0-1 4-16,0 0 0 0,0 0-2 0,0 0 1 15,0 0-8-15,0 0-5 0,0 0 1 16,0 0-31-16,0 0-39 0,-5 8-34 0,5-8-101 16,0 3 15-16,0-6 14 0,5 1 11 0,-10 1-167 15</inkml:trace>
  <inkml:trace contextRef="#ctx1" brushRef="#br0" timeOffset="67621.73">7739 12827 236 0,'-21'0'57'0,"21"0"-46"0,0 0-81 16,0 21 111-16,0-21 32 0,0 0-6 0,0 0 27 15,0 0-14-15,0 0-8 0,0 0-13 16,-36 40-24-16,33-38 33 0,3-1-20 15,0 2-23-15,0-1 0 0,3 1 26 0,-3-3-18 16,2 1-22-16,2 2-1 0,1-3 10 16,0 3-2-16,1-1 0 0,4-1 9 0,-3 1 2 15,4-1-2-15,14 4-6 0,-2-2-2 0,2 1 11 16,-4 1-5-16,0-5 11 0,8 4 6 0,4-2-30 16,-4 5 5-16,3-4 7 0,1 0-8 15,1 0 3-15,-2 0 21 0,5-3-16 0,-3 6 0 16,3-1-12-16,4-1 16 0,-2 0-2 15,0-2 12-15,2 1-32 0,5-1 9 16,0 2 9-16,-2-4-3 0,4 3-15 0,-2-1 18 0,4 2-10 16,3-2 3-16,-3 1-12 0,1 1 7 0,6-2-8 15,-4 1 10-15,0-3-20 0,2 4 21 16,0-1 3-16,2-2 2 0,-4 0-10 16,2 0 7-16,4-1-17 0,-1 2 25 0,-33-2-17 15,16 0-4-15,7 0-3 0,5 0 6 0,4 0-4 16,1 0-12-16,1 0 15 0,1 0 17 15,2 0-17-15,-3-12 2 0,3 12 0 0,-2 0-19 16,2 0 10-16,-2 0 5 0,-1 0 6 0,-4 0 8 16,0 0-12-16,-2 0-4 0,2 0 4 15,53 3 9-15,-60 1-9 0,2-2-24 0,1 1 6 16,-1 1 20-16,-2-2-11 0,5 1 4 0,-5 1-7 16,0-4 14-16,1 3-5 0,3-3 3 15,-1 2-5-15,-26-2 4 0,9 0-13 0,10 0 4 16,2 0-4-16,0 0 19 0,0 0-15 15,-1 0 8-15,-1 0 12 0,2 0-11 0,0 0-1 16,0 0 2-16,-1 0-21 0,1 0 15 16,2 0 12-16,-2 0-2 0,-4-11-24 0,-1 11 27 15,-2 0-22-15,-5 0 17 0,-6-10-9 0,-3 10-3 16,16-13-6-16,-29 12 12 0,-1 1 13 16,1-1-9-16,-5 1-5 0,-3-2 3 0,5 2-2 15,-2 0-7-15,0-1 6 0,0 1 2 0,-2 0 6 16,-5 0-18-16,0 0 1 0,0 0 6 15,0 0 13-15,11 0-3 0,-11 0-4 0,0 0-19 16,11 0 14-16,-11 0 5 0,0 0 7 16,0 0 1-16,10 0-17 0,-10 0 14 0,0 0-16 15,0 0 16-15,0 0 0 0,0 0-27 0,0 0 6 16,0 0-39-16,0 0 4 0,11 0-112 16,-2 4-183-16,-9-11-8 0,0 1 27 0,-2-3 5 15</inkml:trace>
  <inkml:trace contextRef="#ctx1" brushRef="#br0" timeOffset="68466.92">13414 12903 280 0,'0'2'136'0,"-2"-1"-18"0,2 1-1 16,-2-2-12-16,2 0-9 0,-3 0-17 16,3 0 1-16,0 0-8 0,0 0-5 0,0 0 5 15,0 0-11-15,0 0 3 0,0 0-8 0,0 0 2 16,0 0-3-16,39 4 4 0,-27-3-8 0,2 0-2 16,2-1-3-16,34 7-14 0,-16-4 10 0,8-1 2 15,-1 1-12-15,3 2 7 0,4-1-9 16,4-1 7-16,-1 3-6 0,6 0-7 0,3 0 2 15,6 0-3-15,3 6-11 0,2-5 10 16,0 3 0-16,0-2 4 0,7 2-14 0,5 2 1 16,-3-3-3-16,5 2 10 0,-2 0-3 0,-1 1-11 15,-2-3 4-15,-2-4 0 0,-4 0-6 0,-3-1 2 16,-5 1 6-16,-4-2-6 0,-5-2 5 16,-6 2-5-16,-24-3-1 0,10 0-4 0,4 0 3 15,-4 0-3-15,-5 0 8 0,-9 0 3 16,0 0 1-16,-7 0 0 0,-2 0 4 0,-3 0-10 15,-11 0 7-15,12 0-10 0,-12 0 7 0,14 0-1 16,-14 0 2-16,11 0-6 0,-11 0-12 16,12 0-14-16,-12 0-31 0,9 0-12 0,-9 0 3 15,11 0-108-15,-11 0-135 0,14 0 22 16,27-7 22-16,-20-11-72 0,-1-3 9 0,3-2-5 16</inkml:trace>
  <inkml:trace contextRef="#ctx1" brushRef="#br0" timeOffset="69095.37">16221 13046 272 0,'-5'4'123'16,"1"-3"8"-16,1 1-17 0,1 0-30 0,2-1-11 15,0 2-4-15,2 0-9 0,3 0-5 16,4-3 17-16,0 2-8 0,21-1-12 0,5 2 6 15,4 0-9-15,2-3 10 0,-14 0-28 0,12 0 1 16,9 0 18-16,8 0-6 0,-4 0-1 16,1 0 1-16,2 0-18 0,2 0 2 0,-2 0 4 15,3 0-26-15,-1 0 21 0,53 19 4 16,-57-17-8-16,0-2-22 0,4 2 15 0,-7 0 6 16,-1 0-8-16,-4-2 8 0,-3 1 5 0,-6 2-11 15,-8-2 3-15,-3-1 9 0,-7 1-9 0,-4 1 7 16,-5-2-16-16,-9 0 16 0,12 0 3 15,-12 0-13-15,11 0-3 0,-11 0 3 0,12 0 10 16,-12 0-22-16,11 0-1 0,-11 0-3 16,0 0-15-16,12 0-21 0,-12 0 3 0,11 0-69 15,-11 0-59-15,12 0-165 0,-1 0-21 0,21-12 10 16,-9-2 5-16</inkml:trace>
  <inkml:trace contextRef="#ctx1" brushRef="#br0" timeOffset="69725.42">18425 13106 430 0,'0'4'217'16,"-3"2"-29"-16,3-3-26 0,-2 0-9 0,2 0-19 16,0 0-3-16,0 0-31 0,2-2 6 15,3 1-3-15,-1 0-16 0,6 0-12 0,-1 1 7 16,2-1-5-16,19-2-9 0,7 3-4 0,2-3-6 16,13 0-12-16,-24 0 3 0,11 0-9 15,55-20-8-15,-30 10-1 0,3 0-2 0,8 1-12 16,3-4 5-16,3 1 3 0,1 0-7 15,-2 2 7-15,1 1-12 0,-3 0-2 0,2 1 4 16,-7 0-16-16,-6 3 10 0,1-2 7 16,-8 2-7-16,-3 4-4 0,-4-3 2 0,-2-1-2 0,-3 2 0 15,-5 1 2-15,-8-1 2 0,-1 2-9 16,-11-1 6-16,-5 1-7 0,-4 1 15 16,0 0 3-16,-5 0 3 0,0-2 1 15,0 2 9-15,-4 0 1 0,2 0-6 0,-3 0 9 0,1-1-19 16,0 1-1-16,-3-1 2 0,0 0-1 15,1 1-3-15,-3-3 6 0,2 2-13 0,-2 1 6 16,0 0-2-16,0 0 0 0,-2-2-7 16,-3 1 2-16,3 0 10 0,-3 0-10 0,0 1-2 15,3-1 7-15,-5 1 4 0,5 0-12 0,0 1 5 16,-1-1-4-16,-1 0-1 0,-1 0 1 0,3-1 7 16,0 1 1-16,-1-3-14 0,1 3 3 15,0 0 9-15,0 0-10 0,2-3-7 0,-3 3 8 16,1 0 3-16,2 0-3 0,-2-2-3 15,2 2-4-15,-3 0 1 0,3 0-10 0,0 0-12 16,-2-1 3-16,2 2-10 0,0-4-17 16,0 3 6-16,0-1-36 0,2-2 7 0,1 0-110 15,-1-3-154-15,0-5-49 0,-2-16 38 16,0 12 25-16,0-7 14 0,-20-32-11 0</inkml:trace>
  <inkml:trace contextRef="#ctx1" brushRef="#br0" timeOffset="72437">4329 13170 278 0,'0'0'125'0,"0"0"1"16,0 0-23-16,0 0-13 0,0 0-11 0,0 0-9 15,0 0-16-15,0 0-12 0,0 0-4 16,21 19 10-16,-21-19 8 0,41 44-5 15,-25-30-5-15,2 2-13 0,1 3-4 0,4 5-4 16,0-3 1-16,2 0 2 0,5 2-11 0,-3 0 12 16,8 1-7-16,-1-1-2 0,3-5-9 15,4 0-2-15,0-3-1 0,5-8 19 0,0-2-18 16,-23-5 22-16,48-17-9 0,-18-1 14 16,-1-6 6-16,8-6-5 0,7-7-12 0,6-5 9 15,7-6 12-15,7-6-15 0,12-10-7 0,-3-2-1 16,7-7 2-16,-4 2-4 0,0 1-10 15,-3 4 12-15,-4 3-18 0,-5 3 8 0,-2 2-5 16,-7 2 8-16,-3 4-9 0,-4 4 4 16,-6 3-4-16,-4 5 6 0,-3 3 5 0,-5 5-14 15,-5 2 6-15,-2 4-23 0,-7 4 28 0,-3 3-9 16,-1-1-8-16,-3 2 5 0,-7 3-8 16,0 4 10-16,-11 1 1 0,0 3-15 0,-3 2 15 15,-4 2 4-15,0 1-9 0,2 2-6 0,-4 0-4 16,-5 0-2-16,0 0-2 0,0 0-20 0,0 0 22 15,4 20 0-15,-6-11-48 0,-7 14-15 0,-3-2-38 16,5-7-49-16,-6 4-137 0,-3-3-37 16,2-4 11-16,2-4-31 0</inkml:trace>
  <inkml:trace contextRef="#ctx1" brushRef="#br0" timeOffset="75081.12">32093 13636 283 0,'0'0'115'0,"0"0"-59"0,-27 0 24 0,-14 13-11 0,27 2 50 15,2 0-16-15,3-3-13 0,0-5-9 16,-2 11-10-16,-1-3-7 0,3 3-7 0,0-1-5 15,0 8-20-15,-3-2 18 0,-2 6-18 16,5 2-3-16,-2 3-12 0,2 4 5 16,-3 5 9-16,3-1-5 0,0 9-4 0,2 1-12 15,0 5 20-15,0 12 11 0,7 6-21 0,-9 3-8 16,9 8 17-16,-2 7-12 0,2 5-2 0,-3-1 2 16,3 1-2-16,0-3-13 0,-2 1 19 15,0-3-6-15,-3-1-10 0,-2-4 18 0,-2-3-10 16,0-1 2-16,-7-2 8 0,4-4-15 15,-6-1 17-15,4-7-12 0,-4-4-10 0,0-3 10 16,2-3 2-16,-3-3-9 0,-1-5 10 0,6 0-5 16,-2-8-6-16,7 1-10 0,-5-3 17 0,-2-3-7 15,4-6 8-15,3-1-18 0,0-9 18 16,4-4-10-16,1-6-6 0,-3-2 11 0,7-1 3 16,-5-3-9-16,5 2-2 0,0-5 6 15,0 2 2-15,0-1-9 0,0-5-11 0,0 0 10 16,0 0-4-16,0 0-1 0,0 12 7 0,0-12-15 15,0 9 12-15,0-9-6 0,0 0 5 16,0 10 2-16,0-10-4 0,0 0-1 0,0 0-3 16,0 9 26-16,0-9-22 0,0 0 13 15,0 0-1-15,0 0-8 0,0 11-1 0,0-11 10 16,0 0-7-16,0 0-4 0,0 0 8 0,16 18-16 16,-11-18 0-16,9 0-16 0,11-5 10 0,-11 5-9 15,6 0 9-15,6 0 9 16,40-12-6-16,-27 6 5 0,9 2 2 0,3 2 7 15,4 1-7-15,-5-2 5 0,5 3-1 0,5-3 3 16,-30 3-2-16,18 0-32 0,7 0 5 0,7 0 1 16,2 0-24-16,5 0 10 0,-3 0-10 0,3 0 25 15,71-18 4-15,-76 12-6 16,-2 0 6-16,-9-2 26 0,6-2-39 0,-13-2 28 16,-4 3 8-16,3 0 0 0,-1-1 1 0,-5 0 2 15,-5-3 1-15,-6 4 0 0,-1-2-2 0,-4 0-1 16,0-1 26-16,-9 0-19 0,-3 3 17 15,-1 0 2-15,-3 0-1 0,-5 1 12 0,2-1-10 16,-4 0 6-16,5 2-10 0,-3-2 6 0,-2 0-5 16,3-2 11-16,-3-2-3 0,0-4-1 15,0-1 9-15,0-4-10 0,0-4-2 0,0-3-12 16,0-1 9-16,0-2-14 0,0-1 4 0,0-5 5 16,0-2-3-16,6-45-12 0,1 43 14 0,5-3-10 15,-3-4 10-15,0-4 4 0,3-2-13 16,-3-5 3-16,2-4 4 0,1-1-1 15,-3-2-6-15,0-2 6 0,5-3 0 0,-3 0 6 0,5 0-4 16,-2 2 0-16,7-8-2 0,-3 1 12 16,0 3-3-16,1 2-9 0,-5-5 1 15,6-1-3-15,-2-2-10 0,-1 0 6 0,-1 1 9 16,-3 1-5-16,3 0 6 0,-6 6-4 0,1 0 0 16,-6 3-3-16,-1 4 1 0,-4 32 0 15,0-12 9-15,0-8-6 0,0 0 12 0,0 1-8 16,0 2-4-16,0 0 1 0,-25-44-7 15,20 50 9-15,1 2-20 0,-1 5 13 0,-2 1 3 16,5 6-13-16,-5 0 2 0,7 7 4 0,-7-3-6 16,5 8 3-16,-3 1-5 0,3 4 7 15,-2 1 2-15,4 3-12 0,0 0 2 0,-3 1-1 16,1 1 5-16,0 1 5 0,2 1-10 16,-3 1 7-16,1-2-6 0,2 1 2 0,-2 1-9 15,2 1 5-15,-3-2 9 0,3 3-16 0,0-2 5 16,-2 1 1-16,2-1 12 0,0 3 0 15,-2-1-15-15,2-1 5 0,0 3 0 0,0-4-6 16,0 2-1-16,-2-1 11 0,2 3-1 16,0 0 3-16,0 0-7 0,0 0-1 0,0 0 7 15,0 0-5-15,0-9-4 0,0 9 10 16,0 0-5-16,-16-18-7 0,9 15 5 0,-2-1 5 16,-1 2-3-16,-19-2-8 0,-4-1 5 0,-6 2 4 15,-6-1-1-15,-4 2-2 16,-6 1-4-16,0 1 13 0,0-1-19 0,0 0 14 15,30 1 1-15,-19 0-4 0,-6 0-3 0,-3 0 4 16,-2 0-9-16,-57 17 0 0,64-13 7 16,-7 2 6-16,7-2 2 0,4 4-5 0,5-3 1 15,9 2-4-15,0-5-2 0,1 3-7 16,8 0 4-16,3-2-5 0,8 0-5 0,-1-1 2 16,2-1-2-16,2 2 4 0,2-2-9 0,-2 1 4 15,1-2-4-15,1 1 5 0,3 1 2 0,-3-2 11 16,1 2-16-16,1-2 10 0,1 1-7 0,-3 0 9 15,1-1-6-15,4 2 1 0,0-1-30 16,-5-1 10-16,3 0-37 0,2 3 6 0,-2-1-63 16,-1 1-68-16,3 0 14 0,-4-3-209 15,4 0 20-15,0 0 9 0</inkml:trace>
  <inkml:trace contextRef="#ctx1" brushRef="#br0" timeOffset="86097.08">31825 12117 301 0,'0'0'114'16,"0"0"-16"-16,25 0 18 0,-25 0-13 16,60 28 9-16,-35 3-44 0,0-1 6 0,5 1 1 15,0 3-9-15,0 7-16 0,9-2 7 0,0 4 0 16,-3 0-27-16,6 0 12 0,-1 0-7 15,0-1-11-15,1-2 17 0,3 1-8 16,-3-5-9-16,-1 3 1 0,-2-6-28 0,0-1 17 16,-7 0-1-16,2-2-45 0,-1 0 8 15,-6-3-28-15,3 1-2 0,0-5-44 0,-5-2-23 16,0-6-72-16,-4-3-144 0,-3-1-1 16</inkml:trace>
  <inkml:trace contextRef="#ctx1" brushRef="#br0" timeOffset="86402.07">32917 11972 247 0,'-10'-5'129'0,"1"4"-22"0,-2 5-13 15,-19 11 21-15,-2 6-28 0,2 11-5 16,-11 4-12-16,-7 9 15 0,-5 7 8 0,-9 13-13 16,-7 8-11-16,-4 9-25 0,-7 6 0 0,-5 8 18 15,0 5-28-15,-5 2 2 0,1 3 2 16,0 2-6-16,13-4-15 0,0-1 15 0,7-8-5 16,14-7-3-16,5-8-13 0,6-8 5 15,15-8 2-15,3-6-27 0,10-9-15 0,7-4 2 16,9-3-95-16,0-24-92 0,0 3-128 15,25 18 12-15,-9-32-48 0</inkml:trace>
  <inkml:trace contextRef="#ctx1" brushRef="#br0" timeOffset="91393.97">22424 14796 270 0,'0'0'115'0,"-21"0"-16"0,21 0-13 16,0 0-11-16,0 0-10 0,0 0-7 0,-21 0 6 16,21 0-12-16,0 0-6 0,0 0 16 15,0 0-1-15,0 0-8 0,0 0-5 0,0 0-5 16,23 18-11-16,7-18 28 0,-12 0-24 0,10 0 12 16,6 0 1-16,8 0-18 0,1 0 6 0,5 0-4 15,3 0 0-15,2 0-13 0,52-13 1 16,-52 8-5-16,2 4 8 0,-2-1-1 15,-1-5-2-15,-1 2-13 0,1 1 10 0,-1 0-10 16,-10 2-9-16,-4-1 3 0,-5 1 12 0,-21 2 1 16,8 0-13-16,-8 0 6 0,3 0 1 0,-5 0-7 15,-9 0 2-15,12 0-11 0,-12 0 8 16,0 0-7-16,0 0-5 0,9 0 5 16,-9 0-1-16,0 0-31 0,0 0 10 0,11 0-39 15,-11 0-19-15,0 0-31 0,0 0-47 0,14-1-90 16,-16-2 13-16,2-5 8 0</inkml:trace>
  <inkml:trace contextRef="#ctx1" brushRef="#br0" timeOffset="91628.9">23394 14618 317 0,'0'-4'128'0,"0"-1"-10"0,0 1-20 0,0 2-15 15,-5 1 18-15,10 1-17 0,-5 0 9 0,2 3-46 16,2 1-10-16,1 1 17 0,2-1 0 15,-3 4-26-15,13 8 8 0,-4-1 4 0,-1 3-26 16,-3-3 19-16,-4-1 14 0,-3-1-12 16,-2-1-6-16,0-12 0 0,0 18-13 0,-21 24 11 15,5-17 4-15,-5-2-18 0,-1 3 0 16,-8-4-28-16,0-2 2 0,0 2-36 0,-2-3-4 16,2 0-28-16,7-4-19 0,3-4-19 15,4-4-59-15,2 3-153 0,5-5 1 0</inkml:trace>
  <inkml:trace contextRef="#ctx1" brushRef="#br0" timeOffset="91957.93">22644 15328 214 0,'-3'0'171'0,"1"0"-47"0,-2 0 25 0,1 0-52 15,3 0-17-15,0 0 6 0,5 0 6 16,-1 0-10-16,3-2-11 0,2 1-1 0,5 1-23 16,16-2 4-16,-14 2 10 0,9 0-18 0,3 0-15 15,6 0-4-15,3 0 6 0,2 0-4 16,2 0 0-16,-2 0-11 0,0 0 5 0,0 0-6 15,-4 0-6-15,-3 0-8 0,-5 0-8 16,-4 0 1-16,-5 0-20 0,-2 0-17 0,10-16-14 16,-19 11-16-16,-3 4-13 0,1-5-37 15,-5 0-39-15,0 0-55 0,-3-2-102 0</inkml:trace>
  <inkml:trace contextRef="#ctx1" brushRef="#br0" timeOffset="92190.15">23121 15116 215 0,'4'0'81'0,"1"0"-20"16,-1 0 34-16,3-1-37 0,3 1 9 16,1 2-17-16,0-1 3 0,8-1-6 0,31 17 11 15,-22-8-25-15,4-2 19 0,0 2 1 16,-2-1-13-16,-10 0-3 0,3 1-5 0,-7-2 8 16,-6 0-3-16,-4 0 6 0,-3 1 0 15,-3-8-4-15,0 0-5 0,-19 29-6 0,-4-13-3 16,-4 0 1-16,-5 1-1 0,-3 0-21 0,-8-3-2 15,2 3 11-15,4-5-1 0,-4 3-1 16,9 0-1-16,2-5-71 0,2-1 10 0,5 2-44 16,7-4-45-16,0-2-116 0,7 2 12 15,0-4-99-15</inkml:trace>
  <inkml:trace contextRef="#ctx1" brushRef="#br0" timeOffset="92543.34">22442 15871 343 0,'5'-1'146'0,"4"1"-18"16,-2-1-21-16,18-3-4 0,5 0-9 15,-1-2-17-15,1 1 3 0,2-1-17 0,0 2-12 16,3-1 13-16,2-2-29 0,-3 4 1 0,0 1-3 16,-15 2-7-16,6 0-5 0,2 0 4 0,3 0-14 15,-5 0-7-15,3 0-3 0,-3 0-31 16,-2 0-15-16,-2 0-27 0,-3 0-21 0,-4 0-54 15,0 0-82-15,-14 0 10 0,25-17-137 16</inkml:trace>
  <inkml:trace contextRef="#ctx1" brushRef="#br0" timeOffset="92804.79">23020 15669 291 0,'30'-1'107'0,"-1"2"-5"0,-10-1-3 16,1 0-30-16,6 0-10 0,3 0-12 0,1 0-8 15,0 0 5-15,-5 0 2 0,-2 0-5 16,-7 0-4-16,12 17 0 0,-21-13-4 0,0-1-7 16,-3 0 3-16,-6 5-3 0,0-4-4 0,-1 4-1 15,-1-1-5-15,-10 10-3 0,-2-2 0 0,-3 0 3 16,-6 0-13-16,5 1 17 0,-3-2-22 15,0 1 13-15,0-9-26 0,-2 11-2 0,4-5-28 16,0-2-3-16,5-5-41 0,-7 6-66 16,10-5 10-16,-3 0-191 0</inkml:trace>
  <inkml:trace contextRef="#ctx1" brushRef="#br0" timeOffset="93186.76">22573 16300 226 0,'0'3'177'0,"4"-3"-51"16,1-2 3-16,-1 4-39 0,6-2 5 0,-4 0-7 15,6 0-9-15,-1 0-20 0,5 0 20 16,7 0-27-16,9 0-10 0,3 0-8 0,-1 0 2 16,8 0 10-16,-6 0-14 0,3 0-4 0,2 0-11 15,-2 0 7-15,0 0 2 0,0 0-15 16,-4 0 1-16,-3 0-15 0,-5 0-1 0,-4 0-27 15,-2 0-7-15,-7 0-34 0,0 0 3 0,-5 0-19 16,-9 0-47-16,11 0-124 0,-11 0 10 16,0 0-102-16</inkml:trace>
  <inkml:trace contextRef="#ctx1" brushRef="#br0" timeOffset="93451.1">23405 16209 272 0,'5'3'62'15,"-3"1"-10"-15,-4-1-2 0,-1 4-9 0,1 1 9 16,-3-1 3-16,-13 16 2 0,4-7-13 0,1 2-13 15,-3 0 8-15,-1-1-10 0,4-1-12 16,-3 1 10-16,0 2-6 0,0-2-1 0,-5 0 22 16,3 0 7-16,-5 1-42 0,-5 2-20 0,3-3-34 15,-3-2-76-15,-4 1-204 0</inkml:trace>
  <inkml:trace contextRef="#ctx1" brushRef="#br0" timeOffset="98125.32">8645 14621 212 0,'0'0'94'0,"0"-19"-11"16,-23 19-41-16,-9-23 20 0,18 21-25 0,2 1 10 15,-1 1 3-15,-22-6-13 0,17 3-17 0,0 0-12 16,-8 0 19-16,1-1-2 0,2 2 8 0,-4-3-11 16,-1 1-3-16,-2-2-3 0,10 2 29 0,-8-1-27 15,10-2 6-15,2 4-1 0,0 0 3 16,2-3-15-16,-9 0 3 0,2-1 9 16,-2-2-19-16,3 4 19 0,4 0 5 0,2-1-29 15,0 2 22-15,3-1-16 0,2 1-1 16,-3 1 3-16,-8-5 15 0,3 2 4 0,-5-4-24 15,-1 1-1-15,4 4 15 0,3-2-12 16,-7 1 8-16,0-3 2 0,3 4-8 0,-1 3 2 16,5-3-1-16,-9 0-11 0,-5 1 1 0,2 1 0 15,3-1 0-15,0 4 29 0,11 0-3 0,-4 0-10 16,0 0-19-16,-1 0 13 0,1 0-1 16,2 0 1-16,2 0-2 0,0 0 0 15,3 0-2-15,-1 0 12 0,1 0-4 0,-1 0-1 16,1 0 1-16,2 0-2 0,-3 0-15 0,1 0 12 15,-1 0-4-15,-20 22 1 0,9-14 0 0,-2 2-5 16,2 2 7-16,-2 0-21 0,4-2 16 0,1 4 0 16,-3 4-1-16,4-5-5 0,1 4-7 15,-3-5 1-15,3-3 24 0,2 4 8 0,2-4-10 16,5-3-2-16,0 0-3 0,2 0 1 16,0-1-29-16,0 0 28 0,3-1-7 0,-1 3-1 15,-2-4-4-15,0 3 0 0,3-1 0 16,-1 3 2-16,-6 9 12 0,-1-2-1 0,3-6-20 15,0 0 15-15,-5 10 4 0,3 4 1 0,-1-2 3 16,-1-1 0-16,1-1-5 0,1 2-1 16,-3-3-19-16,2 3 23 0,1-3-29 0,4-3 4 15,-7 4 49-15,3-1-3 0,-3 3-4 16,5-7-2-16,0-1-42 0,2-1 12 0,0-5 10 16,2 4-4-16,-6 8-6 0,6-4-10 0,-2-2 12 15,3-2 7-15,-1 1-11 0,1 0 0 16,-1-4 29-16,5 4-2 0,-7 12-20 0,3-3 3 15,-3 3-7-15,2-5 1 0,3-1-1 0,-3 0 12 16,5-3-6-16,-2 0-2 0,0 11 9 16,2-13-10-16,0 8 1 0,0 0 9 15,0 0-9-15,0-3-7 0,0 6 2 0,0 0 0 16,23 31-10-16,-19-25 23 0,5-8-17 0,1 3-1 16,-1 2 17-16,0-2 1 0,0-1-16 0,3 0 7 15,-1-3 5-15,-2 0 0 0,3-3 0 16,-1 3-14-16,-2-9 21 0,7 9-4 0,-4 0 0 15,-1 1-2-15,1-7-15 0,-3 5 1 0,7 3 1 16,0-6 21-16,0-1-8 0,2 1 7 16,3 1-1-16,0-2-1 0,2-2-5 0,-3-1 4 15,3 2 1-15,2 2-22 0,-2-4 24 16,-2 5-3-16,4-4-20 0,0 1 2 0,3-2 2 16,-1-2 10-16,1 1 0 0,-3 3 17 15,5-4 0-15,0-2-3 0,2 3 0 0,2-1-2 16,-2-2-1-16,5 0-15 0,-3-3 1 0,3-3-1 15,-2 5-4-15,-1-4-4 0,0-2 4 16,1 1 1-16,-19-3 2 0,9 0-2 0,3 0-3 16,-3 0 9-16,-2 0-6 0,-3 0 13 15,-1 0-7-15,-3 0-7 0,7 0 6 0,-3 0 7 16,1 0-16-16,23-21 14 0,-28 18-8 0,2-3-8 16,3-5 18-16,-3 2-21 0,3-1 32 15,-3-4-21-15,-2 5 16 0,5-7-8 16,-5 1-20-16,0 4 25 0,0-2 0 0,0 1-1 0,-2-3-8 15,4 0 0-15,-4-3-2 0,2 0 5 16,-3-1-16-16,6 0 13 0,-5 3 16 0,4-2-2 16,-2-1-17-16,-2 5-1 0,2-6 9 15,0 1 9-15,2-2-27 0,0 0 26 0,1-1-2 16,-3-2-1-16,2 3-1 0,-2 0 6 0,0-2 4 16,3-1 9-16,-3 3-21 0,0-1 20 15,0-2-9-15,0 0-1 0,0 2-16 0,-5-1 14 16,8-2-1-16,-10 0-1 0,9-3 25 0,-2 0-26 15,-4-2-9-15,2 0 19 0,2-4 1 16,0 2-8-16,-5-2-8 0,7 1-7 0,-4-1 22 0,-2-1-5 16,1 2 17-16,-6 1-7 0,0 1-2 15,-5 1 5-15,-2 12-4 0,0-3-1 16,0-6 17-16,0-2-8 0,-22-24 0 0,10 28-7 16,-2-1-7-16,1 3-2 0,-6-2 6 0,3-1-3 15,-7 1-2-15,0 1 6 0,3-3-16 16,1 3 11-16,-6 0-1 0,4 0 1 0,1 5-7 15,1-5-8-15,-1 7 10 0,-1-1-8 0,-2 5 5 16,-2 0-2-16,0 2-7 0,-7 5 0 16,0 3 0-16,-3 3 5 0,17 0-1 0,-12 0 0 15,-41 18-1-15,27-5-6 0,5-4 2 0,-2 6-20 16,4 2-13-16,3 4-22 0,4-7-10 0,10 5 7 16,1 1-50-16,10 3-22 0,0 0-40 15,2-6-143-15,5 0 19 0,2-2-54 16,0-15-14-16</inkml:trace>
  <inkml:trace contextRef="#ctx1" brushRef="#br0" timeOffset="99453.45">10958 14497 306 0,'-11'-3'125'16,"2"-2"-15"-16,-14-2-49 0,4 2 18 0,-6-2-24 15,2-1 8-15,-2 1-2 0,4 2-10 16,-4-1-5-16,-5 2-6 0,-4-2-2 0,-3 3-6 16,-2 0-2-16,3 0-5 0,-6 1-1 15,1 1-4-15,-5-1-1 0,5 2-4 0,0 0-6 16,2 0 9-16,0 0-16 0,18 0-7 16,-6 0 1-16,-8 0 12 0,-2 0 0 0,-2 0-2 15,0 0 0-15,1 0 0 0,-4 0 4 0,-36-12 1 16,55 12-3-16,-11 0 12 0,-5 0-4 0,-5 0-1 15,-43 18-3-15,41-9-1 0,10-1-23 16,-8-1-5-16,3 4 3 0,2-2 28 16,2 3 0-16,5-5-2 0,0 5-1 0,2-3 0 15,5 2 5-15,4 1-5 0,3 0-3 0,-3 0-1 16,8-3 1-16,1-2-2 0,1 1 0 16,-3 11-17-16,2-7 2 0,3-3 13 0,0 2 0 15,-7 5-27-15,2 2 8 0,1-1 10 0,-1 6 2 16,0-6-14-16,-4 7 2 0,2-2 24 15,-3 3-1-15,-1-3-10 0,1 3 6 0,3 1-5 16,-2 2-18-16,2-1 4 0,0 0 28 16,-5 0 0-16,10 0-21 0,-3 0 0 0,0 0 3 15,5 3 3-15,-2-2 8 0,1 2-2 0,1-4-7 16,0 4 3-16,2-2 4 0,0-1-13 0,5-1 1 16,0-4 3-16,-1 5-14 0,3-15 17 15,0 5 5-15,0 3-1 0,19 24-8 16,-8-19 0-16,3-2 10 0,2 1-5 0,2-2-12 0,5 0 21 15,5 0-18-15,-1 3 16 0,1-4 0 0,4-3-1 16,-5 7 6-16,6-5-7 16,1 2 7-16,3-1-12 0,-3-2-13 0,3 1 18 15,-3-3 5-15,3-1-3 0,2-2 2 0,2 1-18 16,5 1 1-16,2-4 1 0,3-2 2 16,1-1 0-16,3-1 0 0,3 1 1 0,-1-6 0 15,0 0 2-15,5-1 8 0,-5-1 0 16,3-1 0-16,-32 0 11 0,15 0-2 15,8 0-1-15,-1 0 3 0,3 0 1 0,50-17 3 16,-46 16-2-16,-11-5-3 0,-2-3-11 0,-1 0 5 16,5 0-1-16,-4-1-1 0,4-3-5 15,0 0 0-15,3-2-24 0,-3 3-2 0,0-4 16 16,0 2 0-16,-2 1 18 0,0-7 10 0,-2 2-14 16,-3-1-1-16,-2-1 0 0,-2 0 18 15,-3-1-21-15,0-2 15 0,1-1-12 0,-1 0 4 16,-4-3-2-16,2 0-15 0,-4-3 1 15,1-3 16-15,-1-1 0 0,2-5-5 0,-5-4 4 16,2-1 1-16,-1-7 4 0,-6-1-1 16,1-3-5-16,-7-1 23 0,-1 0-33 0,-8 1 8 15,0 0 16-15,-5 28 16 0,0-9-10 0,-21-51 15 16,0 42-7-16,-6 3-7 0,-10 4-9 0,-2 1 3 16,-14 7 3-16,-4 5-9 0,-9 2-9 0,-1 7 6 15,-4 1-4-15,-2 6-9 0,-5 3 18 16,0 1-10-16,0 4-1 0,41 1 15 0,-20 0-10 15,-1 0-27-15,-63 19 4 0,68-11-22 16,5 7-8-16,7 1 3 0,6 8-41 0,5 1-10 16,8 4-32-16,3 6-9 0,3-1-120 15,9-1 14-15,7-3-101 0</inkml:trace>
  <inkml:trace contextRef="#ctx1" brushRef="#br0" timeOffset="100446.4">13655 14672 331 0,'-23'-18'125'0,"2"0"11"0,-2 0-18 0,1 0-15 0,-1-3-11 16,-3 1-20-16,-1-3 23 0,-1 2-13 16,1 1-18-16,-5-2-8 0,0 4 17 0,0-3-23 15,-5 3-2-15,-2 1 7 0,2 1-12 16,-2 2-6-16,-4 1 4 0,-1-1-16 0,-2 1-15 16,-2 1 14-16,2 0-3 0,-2 3 2 15,4 1-20-15,-4 0 17 0,-4 2-7 0,1 1 13 16,-4 4-2-16,28 1-19 0,-15 0 7 0,-8 0-2 15,-56 22 8-15,51-11-7 0,-2 2-6 16,0 0 8-16,-1 1-22 0,6 2 12 0,-1 1 1 16,0 0-14-16,0 2 23 0,1-1-18 15,-1 1-12-15,5 4 17 0,0-2-4 0,2 3 3 16,0 1 11-16,5 2 2 0,-1-1-20 0,3 0 12 16,7 3-20-16,0 1 11 0,0-3 0 0,2 1-1 15,3 4 12-15,1-1-8 0,1 1-2 16,5 2-8-16,-1 1 23 0,3-4-10 0,2 3 8 15,-3 0-5-15,12 0-3 0,0-3 6 16,3 2-17-16,-3 0 8 0,5-1 17 0,2-17-20 16,0 8 5-16,0 3-14 0,20 31 25 0,-10-27-9 15,1 3-4-15,3-3-6 0,2 1 7 16,0-1 3-16,4-1-1 0,3-1 0 16,0-1 6-16,3-1 0 0,1-1-11 0,1-2 19 0,4 0-23 15,2-6 10-15,1 4 13 0,3-3-28 16,1 0 23-16,5-2-11 0,-5-1 2 0,2-2-2 15,1-2 9-15,6 3-5 0,2-2 5 0,3 0-13 16,9-2 2-16,2 4 0 16,3-1 3-16,-1-2 10 0,3-5-6 0,6 4-10 15,1-3 1-15,0 1 4 0,2-2 11 0,2-2-19 16,0-2 6-16,1-2-3 0,-42 0 14 16,20 0-3-16,79-18 8 0,-67 9-23 0,2-2 32 15,-4-3-14-15,2-5-6 0,-4 1 3 16,4-3 2-16,-5-4-5 0,3 1 6 0,-3-6-13 15,-1 2 16-15,1-4-15 0,-4-1 7 0,-2-4-1 16,-5 1 2-16,-3-3-6 0,-3-1 4 16,-6-2 8-16,-4 0 1 0,-4 0-3 0,-3-2 9 15,-9 1-1-15,-5 1-8 0,-2-5-2 0,-7 1 4 16,-2-3 1-16,-7-4-4 0,0 28-14 0,0-11 7 16,-25-43 9-16,4 37-1 0,-4-2 8 15,0 4-1-15,-12 4-10 0,0 0-2 0,-6 6 3 16,4-2-4-16,-7 6-11 0,0 8 1 15,0 1 1-15,-4 4-3 0,-1 4-18 0,1 4 16 16,-5 5-23-16,30 0 5 0,-49 19-32 16,33-3-45-16,4-1-14 0,5 2-34 0,5 3-167 15,8-5 20-15,6-4-59 0</inkml:trace>
  <inkml:trace contextRef="#ctx1" brushRef="#br0" timeOffset="101442.99">16705 14429 354 0,'-28'-16'143'0,"-4"3"-9"0,-2 0-23 16,2 0 13-16,-5 2-31 0,-4 1-1 0,-5-1-13 16,2 2-14-16,-4 5-9 0,0-6-17 0,0 6-10 15,0-3 19-15,2 2-1 0,-5-2-16 16,3 1 5-16,-7-1-19 0,0-1 19 0,2 0-13 16,1 0 7-16,-6 2-4 0,3 1-1 15,2-1 1-15,-4 2-15 0,0 2-1 0,2 2 3 16,-5 0-13-16,28 0 10 0,-16 0 8 15,-60 14-11-15,51-7 4 0,2 2-4 0,4 3-7 16,1-3 13-16,4 0-5 0,7 3-8 16,-5 0 2-16,6 3-2 0,-1 2 19 0,2-3-26 15,2 0-10-15,6 4 22 0,1 0-5 0,3 0 9 16,2-2-2-16,2 7-4 0,5 2 2 16,0 6-13-16,5 1 7 0,-1-2 2 0,3 2-5 15,5 2 1-15,-3 0 18 0,2 2-15 0,3-1-5 16,-3-2 6-16,5 4 6 0,0-20-8 15,0 9-8-15,0 4 12 0,0 2 1 0,0 2-4 16,0 1-7-16,23 38 5 0,-14-36 2 16,5 1-3-16,7 0-13 0,-8-1 25 0,6-1 7 15,1-5-20-15,3 4 12 0,5-1-2 16,2-2-6-16,4-1-7 0,3 0 16 0,-1-2-22 16,13 1 14-16,-1 0-15 0,5-4 14 0,2 0 12 15,2-3 5-15,2-1-17 0,3-1-14 16,3-3 23-16,1 2 8 0,5-4-30 0,3 2 15 15,-1 0 11-15,5 0-15 0,-2 5-1 0,4-6 4 16,5 0 0-16,0-7 10 0,4-2-9 16,-4 1-7-16,4-3 0 0,1-3 3 0,-6-1 5 15,-42-2-3-15,20 0-5 0,6 0 8 16,79-21-5-16,-78 12 21 0,0-5-27 0,-5 3 6 16,-2-5-3-16,-5 0 10 0,-2-4-6 0,3-2-1 15,-6-2 4-15,1-2 6 0,0-4-11 16,-3-1 20-16,-2-6-10 0,10-2 4 0,-10-3-10 15,0-3 10-15,-2-5 0 0,-3-1-17 0,-4-4 30 16,-2 2-11-16,-5-2 4 0,0 1 4 0,-6 0 9 16,-6-3-10-16,-6 8 15 0,0-3-14 15,-12 4 1-15,0-2-4 0,-2 28-8 0,0-10 0 16,-34-41 7-16,4 36-13 0,-7 3-3 16,-8 6 13-16,-8 3-2 0,0 1-3 0,-7 3-7 15,-1 4 8-15,-4 4 1 0,1 2 6 0,5 4-28 16,1 1 7-16,5 3-6 0,1 3-12 0,24 0-4 15,-11 0-20-15,-4 0 1 16,-33 22 4-16,44-11-67 0,9 2-43 0,0 1-140 0,12-1 25 16,6-10 14-16,5-3-59 0</inkml:trace>
  <inkml:trace contextRef="#ctx1" brushRef="#br0" timeOffset="102303.64">19718 14357 421 0,'-28'-15'108'0,"1"4"-14"16,-8-1 5-16,3 1-15 0,-4 1-5 16,-6 0-7-16,1 3-4 0,-9 2-8 0,-3-2-4 15,0 4 6-15,3-3-17 0,1 3-17 0,-1-1 15 16,-3-1 10-16,3 1-22 0,-1 1-14 16,1 0 23-16,0 2-11 0,-8 1-5 15,5-1-4-15,26 1-10 0,-12 0 9 0,-5 0-4 16,-1 0-4-16,-49 17 2 0,48-10-2 0,-5 1 8 15,5 4-29-15,3 0 18 0,2 2-19 0,-1 2 10 16,-1 1 6-16,-1 1 11 16,3 4-15-16,2-3 3 0,7 6-16 0,-3 2 29 15,3 3-35-15,7 2 17 0,2 4 13 0,2-2-14 16,5 6 19-16,3 1-14 0,3 2-6 0,6 5 12 16,2 5-27-16,2-26 17 0,0 11 3 15,0 5-17-15,23 51-1 0,-12-46 28 0,5 1-21 16,2-2 10-16,5 1-17 0,5 0 31 15,2-2-4-15,-1-1-8 0,10 0-13 0,5 1 22 16,6-5-15-16,5 1 2 0,10-5 28 16,8-6-11-16,3 2 7 0,6-1-20 0,10-2 11 15,2-3-13-15,2-6 7 0,5-2-11 16,5 0 8-16,4-8 12 0,-2-1-30 0,2-9 19 0,-55-1 1 16,23 0 5-16,13 0 2 0,104-15 3 15,-96 3 7-15,-7-2-7 0,2-6-6 0,-5 0-2 16,-6-4-2-16,-3-2-3 0,-7-1 21 15,-2-4-15-15,-7-3 12 0,-4-2 7 0,-7-6-3 16,-7-1 1-16,-7-4 2 0,-5-1 3 16,-11-3-5-16,-5-3-6 0,-8 0-4 0,-10 0-11 0,0 28 14 15,-21-56 0-15,-4 30-6 0,-3 2-4 16,-6 1 3-16,-3 4-1 0,-4 0-5 0,-5 8 1 16,-5 7-6-16,1 3-10 0,0 6 8 15,-5 4-14-15,0 4-2 0,4 2 5 0,1 9-17 16,22 2-25-16,-13 0 4 0,-3 0 3 15,-43 23-51-15,44-9-9 0,6 1-67 0,5-3-175 16,0-3 20-16,4-3-10 0,8-2-21 0</inkml:trace>
  <inkml:trace contextRef="#ctx1" brushRef="#br0" timeOffset="103049.68">23689 14429 336 0,'-32'-22'112'16,"-7"1"-16"-16,-2 0 3 0,2 1-12 0,-5 2-30 15,-4 2-6-15,0 1-7 0,2 2 13 16,-2 4-13-16,-2-1 3 0,2 5-13 0,-3 1-1 15,-6 3 6-15,32 1-5 0,-14 0-32 0,-53 15 1 16,37-6-3-16,-5 3 2 0,1 4-1 0,-3 2 1 16,-3 3-1-16,1 8 0 0,0-3 11 15,-7 6 8-15,4 0-2 0,1 5-3 0,-1 4-20 16,1 4 23-16,-1 0-20 0,6 4 6 16,1 3 9-16,5 4-12 0,4 4 12 0,6-2-1 15,3 2 6-15,6 1-3 0,6-4 3 16,7 4 9-16,5 1-3 0,6-1-21 0,5-1-1 15,7-31 1-15,0 13 17 0,21 59 10 0,2-45-1 16,7-4-26-16,13 3 17 0,8-5 2 16,6-3 4-16,12-4-20 0,6-4 9 15,10 0 4-15,7-6-3 0,4-5-9 0,3-2 14 0,4-8-4 16,7-6-11-16,-2 0-8 0,7-9 26 16,-56-3 7-16,26 0-16 0,117-20-16 15,-92 5 27-15,-5 2-11 0,-8-8 7 0,-6 0-3 16,-4-2 2-16,-2-2 5 0,-16-1-4 15,0-1 13-15,-3-7-5 0,-4-5 4 0,-4-4-5 16,-6-4 2-16,1-5-6 0,-14-4 10 16,2-5-24-16,-2-6 10 0,-9-1-11 0,0-5 9 15,-2 0-3-15,-6-5-1 0,-6 0 0 0,-2 3-4 16,-7 1 0-16,-7 3 0 0,0 38 10 16,-25-59-13-16,2 38 4 0,-7 4-12 15,-7 6 3-15,-8 7-5 0,-6 4-12 0,-13 6 0 0,-3 1-20 16,-4 5-4-16,0 5-33 0,-2 7 7 15,2 1-73-15,-7 5-68 0,41 3-160 16,-18 0 22-16,-14 0-24 0,-6 0-7 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2-11-22T04:56:44.505"/>
    </inkml:context>
    <inkml:brush xml:id="br0">
      <inkml:brushProperty name="width" value="0.05292" units="cm"/>
      <inkml:brushProperty name="height" value="0.05292" units="cm"/>
      <inkml:brushProperty name="color" value="#FF0000"/>
    </inkml:brush>
  </inkml:definitions>
  <inkml:trace contextRef="#ctx0" brushRef="#br0">9613 3258 0,'56'-28'281,"109"-27"-281,1-55 0,-28 55 16,-55 27-16,0-27 15,27 0-15,-27-28 16,-28 27-16,56 1 16,-28 28-16,0-56 15,27 28-15,-27-1 16,0 1-16,27 0 15,-27 0-15,-27 27 16,54-27-16,-55 27 16,28 1-16,-55-1 15,55 28-15,0-28 16,-1-27-16,29 28 16,-56-1-16,56 0 0,-1 1 15,1-1-15,27 1 0,-28-1 16,1 0-16,-1-27 15,-27 28-15,-28-1 16,28 0-16,-28 1 16,1 27-16,-1-28 15,28 1-15,-28 27 16,28-28-16,27 28 0,-54 0 16,27 0-16,55-55 0,-28 27 15,-27 28-15,0 0 16,0 0-16,0 0 15,0 0-15,-28 0 16,28 0-16,0 0 16,-1 0-1,1 0-15,55 0 16,-27 0-16,-28 0 16,55-28-16,-55 28 0,27 0 15,-27-27-15,-55 27 16,27-28-16,28 28 0,-56 0 15,29 0-15,-1 0 16,28 0 0,-56 0-16,29-27 15,27 27-15,-1 0 16,1 0-16,0 0 16,55 0-16,-55 0 15,28 0-15,-1 0 0,-27 0 16,0 0-1,0 27-15,27-27 16,1 28-16,-56-1 16,28-27-16,0 0 15,-28 28-15,-27-28 16,-1 0-16,-27 28 16,28-1-16,27-27 15,0 0-15,1 28 0,-1-28 16,-27 28-16,54-28 15,-26 0-15,-1 27 16,0-27-16,28 0 16,-55 0-16,27 28 15,0-1-15,-27 1 0,55 27 16,-1 0-16,1 1 0,28-1 16,-28-28-16,27 111 15,56-82-15,-111-1 16,56 0-16,-28 28 15,-28-55-15,0 27 16,28 0-16,-55 28 16,27-56-1,0 1-15,-27-28 16,-28 28-16,83-1 16,-56 1-16,1-28 0,27 27 15,0 29-15,1-29 16,-1 1-16,0 0 15,-27-28-15,82 27 16,-27 1-16,0-1 0,27 56 16,-27-55-16,-27-1 15,26 1-15,29 0 16,-28-1-16,-28 1 0,55-1 16,-27 1-16,0 27 15,28-55-15,-56 28 16,28-28-1,27 0-15,-54 27 16,26 1-16,57-28 16,-57 0-16,29 28 15,-56-28-15,0 0 16,28 0-16,-27 0 0,-1 0 16,0 0-16,0 0 15,28 0-15,-28 27 0,1-27 16,54 28-16,-55-28 15,1 28-15,27-28 16,27 0-16,-55 27 16,-27-27-16,27 0 15,0 0-15,1 0 0,-29 0 16,1 0-16,-1 0 16,1 28-16,27-28 15,1 0-15,-1 0 16,-28 0-1,1 27-15,0-27 16,27 0-16,-27 0 16,-1 0-1,1 0-15,-1 0 16,1 0-16,27 0 16,-27 0-16,0 0 15,-1 0 16,1 0 32,-1 0-47,1 0-16,0 0 15,-1 0-15,1 0 31,0 0-15,-1 0-16,1 0 16,-1 0-1,29 0-15,-1 0 16,0-27-16,-27 27 16,-1 0-16,1 0 15,0 0-15,-1 0 0</inkml:trace>
  <inkml:trace contextRef="#ctx0" brushRef="#br0" timeOffset="8172.83">13950 5715 0,'0'-27'313,"0"-1"-313,0 0 15,0 1 1,0-1 47,0 1-32,28-29-31,27-54 15,0-1-15,28 56 16,-55 0-16,-28 27 16,0 1-1,0-1 32,27-27 63,56-83-95,111-166-15,-84 56 0,-82 165 16,-1 28-16,1 0 15,-28-1 1,0 29-16,0-29 16,0 29-16,0-1 15,0 1 1,0-1 46,55 0-46,-27 1-16,0-1 0,-28 1 16,27-29-16,28 29 15,1-56-15,27 83 16,-83-28-16,27 1 16,1-1-16,-28 1 62,27-1-62,29 0 16,-29 1-16,1-1 15,0 0 1,-1 28-16,28-27 16,-27-1-16,0 1 15,-1 27-15,1 0 0,-1 0 16,1 0-1,0 0-15,-1 0 32,1 0-32,0 0 15,-1 0 1,1 0-16,-1 0 16,1 0-16,0 0 15,-1 0 1,1 0 15,0 0 16,-1 0-31,1 0-16,-1 27 15,1-27 1,-28 28-1,0-1 17,28-27-17,-28 28-15,55-28 16,-55 55 0,28-55 15,-1 28-16,1 0 64,-28-1-79,27 1 15,1-28 16,-28 27-15,0 1 0,55-28-16,-55 28 15,0-1 1,28 1-16,-28-1 31,28-27-31,-28 28 16,27 0-16,-27-1 31,28 28-31,-1-55 16,1 28-16,0 0 15,-1-1 1,-27 1-16,0-1 16,28-27-16,-28 56 15,0-29 1,28-27-16,-1 0 0,-27 28 15,28-28-15,-28 28 32,27-28 921,1 27-922,-28 1 0,0-1-31,28-27 16,-1 0 0,1 0 62,-28 28-63,28-28 1,-1 0 0,-27 28-16,28-28 15,-28 27 1,27-27 15,-27 28-31,28-28 47,0 0-31,-28 27-16,27-27 15,29 0 16,-29 0-31,-27 28 16,28-28-16,-1 0 16,1 0-1,-28 28-15,28-28 0,-1 0 16,1 0-16,0 0 16,-1 0-16,1 0 15,-1 27 1,1-27-16,0 55 15,27-55-15,-27 0 16,-1 0 0,1 0 15,-28 28-31,27-28 31,-27 28 16,28-28-31,27 0-1,-55 27 1,28-27-16,0 0 0,-1 0 16,-27 28-16,28-28 15,-1 0 1,-27 27-16,56-27 15,-29 0 1,-27 28-16,28 27 16,0-55-1,-1 0 1,-27 28-16,28-28 0,-1 28 16,1-28-16,0 0 15,27 27-15,0 1 16,-27-28-1,55 27-15,-56 1 16,1 0-16,-1-1 0,1-27 16,0 0-16,27 28 15,0-1-15,-27-27 16,-1 28-16,1-28 0,0 0 16,27 0-1,-27 0-15,-1 0 16,1 0-16,-1 0 0,-27 28 15,28-28-15,0 0 16,-1 0-16,1 0 16,0 0-16,-1 0 15,1 0-15,-28 27 32,0 1-1,0-1 0</inkml:trace>
  <inkml:trace contextRef="#ctx0" brushRef="#br0" timeOffset="15825.39">13812 5577 0,'28'0'282,"-1"0"-267,1 0-15,27 0 0,-27-27 16,-1 27-1,1 0-15,27 0 0,1 0 16,-29-28-16,28-27 16,-27 55-16,0 0 15,-1 0-15,1 0 16,0 0-16,-1 0 78,1 0-62,-28-28-16,27 1 15,1 27-15,-28-28 0,83 0 16,-28 1-16,-27 27 16,-1-28-16,1-27 0,0 55 15,-1-28-15,1 28 16,0 0-16,-1 0 62,1-27-62,-1-29 16,56 29-16,-27-56 0,-1 28 16,-28 0-16,1 27 15,0 0-15,-1 1 16,1-1-16,-28 1 15,0-1 48,0 0-16,28 28-32,27-55-15,0 0 16,0-28-16,28 28 16,-28 55-16,1-28 15,-56 1-15,27-1 16,1 28-16,-1 0 47,-27-28 31,0-27 16,28 55-63,0-83-31,-1 1 16,1 26-16,-28 1 15,0 27-15,0 1 16,0-1-1,28 1 189,27-56-189,0 55 1,0-27-16,-55 27 15,28 28-15,0-27 16,-28-1-16,27 28 16,1-27 62,-1-1-78,29 28 31,-29 0 0,-27-28-15,28 28 31,0 0-32,-1 0 17,1 0-17,-1 0 1,1 0 15,0 0-31,-1 0 31,1 0-31,0 0 0,-1 0 16,1 0 0,-1 0-16,1 0 0,0 0 15,-28 28-15,0 0 16,27-28 0,-27 27 15,0 1-16,28-28-15,-28 27 32,28 1-17,-28 0 1,27-1 15,1-27-15,-28 55-1,27-55 1,-27 28-16,28-28 16,-28 28 15,28-28-31,-1 0 16,1 0-1,-28 27-15,28-27 16,-1 28-1,1-1-15,-1-27 16,1 0-16,0 56 16,-1-29-16,1-27 15,-28 28-15,28-28 0,27 28 16,-55-1-16,27-27 16,1 28-1,-28-1-15,28-27 16,-1 56 15,1-56-15,-28 27-16,28-27 15,27 0-15,-55 28 16,27-1 0,1-27-1,0 0-15,-1 0 16,1 28-16,27-28 15,-27 0-15,-1 28 32,29-28-32,-29 0 15,1 27-15,0-27 16,27 0-16,-28 0 16,1 0-16,27 28 31,0-28-31,-27 0 15,0 27 1,-1-27-16,1 0 16,0 0-1,-1 28-15,1-28 16,-1 0-16,1 0 16,0 0-16,-1 0 15,1 0 1,0 0-16,-1 0 15,1 28-15,-1-28 16,29 0-16,-29 0 16,1 0-16,55 0 0,-56 27 15,29-27-15,-1 0 16,-55 28-16,83-28 16,-56 0-16,29 0 15,-29 0-15,1 0 16,27 27-16,-27-27 15,-1 0 1,1 0-16,0 0 16,-1 0-16,1 0 15,0 0-15,-1 56 16,1-56-16,-1 27 16,1-27-1,0 0-15,-28 28 16,27 0-16,1-28 0,0 27 15,27 1-15,-28-28 0,1 27 16,55 29-16,0-29 16,-56 1-16,56-1 15,0-27-15,0 28 16,-55 0-16,27-28 16,0 0-16,0 27 0,1-27 15,-29 28-15,-27-1 16,56 1-16,-1 0 0,-28-28 15,29 27-15,-29 1 16,29-1 0,-29 1-16,28 0 15,-27-28 1,0 0-16,-1 55 16,28-27-16,1-1 15,-1-27-15,0 28 16,0-28-16,1 0 15,27 27 1,-56-27-16,28 0 16,-27 0-16,55 0 0,-28 0 0,-27 0 15,27 0-15,-27 0 16,27 0-16,-27 0 16,-1 0-16,1 0 15,-1 0-15,1 0 16,55 0-16,-28 0 31,-27 0-31,-1 0 0,1 28 16,27-28-1,1 28-15,-29-28 16,1 0-16,-1 27 16,1-27-16,55 0 15,-55 0-15,-1 0 0,1 0 16,-1 0-16,1 0 0,0 0 15,27 0-15,0 0 16,-27 0 0,-1 0-16,1 0 15,0 0 1,27 0-16,-27 0 31,-1 0-31,1 0 16</inkml:trace>
  <inkml:trace contextRef="#ctx0" brushRef="#br0" timeOffset="22007.1">9641 3507 0,'55'0'188,"0"-56"-172,-27 1-16,27 27 0,56-82 15,-56 82 1,0-27-16,56 0 0,-56 27 0,-27-27 15,54 28-15,1-1 16,-27 0-16,-29 1 16,28-28-16,1 27 15,27-55-15,-56 55 16,1 28-16,-1-27 0,1-1 31,-28 1 32,0-1-32,0 0-15,0 1-1,28-56-15,137-165 16,-54 82-16,-28 0 15,0 83 1,-28 28-16,0-28 16,-27 28-16,55 0 15,-56 0-15,1 55 16,27-83-16,-27 55 16,27-27-16,28 0 0,-28-28 15,0 0-15,-27 28 16,-28 0-16,28-28 0,-1 28 15,29 55-15,-56-28 16,0 0-16,0 1 16,27-56 31,28 0-47,-27 28 0,27 0 15,28-28-15,-55 28 16,27 0-16,28 27 0,-55 0 15,82-27-15,-55 27 16,28 1-16,-28-1 16,1 1-16,-1-1 15,0 28-15,-27-28 16,27 1-16,-27-28 16,-1 27-16,56 0 31,-55 28-31,55-27 0,-28-1 15,0 28-15,-27 0 16,82 0-16,-27 0 16,-28 0-16,56 0 15,-28 0-15,-28 0 16,55 0-16,-27 0 0,-55 0 16,27 0-16,28 0 0,-55 0 15,-1 0 1,1 0-1,0 0-15,-1 0 16,28 0 0,-27 0-1,0 0 1,-1 0-16,1 0 16,0 0-16,-1 0 15,28 0 1,-27 0-16,0 0 15,27 0-15,-27 0 16,54 0-16,-54 0 0,27 0 16,1 0-16,26 0 15,-54 0 1,0 0-16,-1 0 16,1 0-16,0 0 15,27 0 1,-28 0-16,1 0 0,0 0 15,-1 0-15,1 0 16,-1 0 0,1 28-16,0-28 15,-1 0-15,-27 27 16,28-27-16,0 0 0,-1 0 31,1 0-31,27 0 0,-27 56 16,-1-56-16,29 0 15,-29 27-15,1-27 16,55 28-16,-83-1 16,55-27-16,0 0 15,-27 0 1,-1 28-16,1-28 0,0 28 0,-1-1 16,1-27-1,0 0-15,-1 55 16,28-27-16,-27-28 15,-28 28-15,28-28 16,-1 27-16,1 1 31,0-28 79,-28 28-48,27-1-46,1 1-1,-28-1 1,27-27-16,-27 28 16,28-28 15,-28 28-31,0-1 16,0 1-1,28-28 1,-28 27-16,0 29 31,27-56-31,-27 27 16,0 1-1,28-28-15,0 0 0,-1 27 16,1 1-16,-1 0 0,1-28 16,-28 27-16,0 28 15,28-55-15,-1 28 16,1 0-16,-28-1 15,28 1 1,-1 0-16,1-28 16,-1 55-1,1-28-15,0 1 16,-1 0-16,1-28 16,-28 27-16,28-27 15,27 28-15,-55-1 16,27-27-16,1 28 15,0 0 1,-1-28-16,1 27 0,27 1 16,-27-28-1,-28 27-15,27 1 16,1-28-16,-28 28 31,28 27-31,-1-55 31,1 27-31,-28 1 16,28-28-16,-1 28 16,-27-1-16,0 1 15,28-28 17,-28 55-32,0-27 15,27-1 1,-27 1-16,28-28 15,-28 28 1,0-1-16,28 1 16,-28-1-1,27 1 17,1 0 14,-28-1-30,28 1 0,-1-28-16,-27 27 0,28 1 15,-28 0-15,0-1 0,27-27 16,-27 28 0,28-28-1,-28 27 32,28 1-47,27 0 0,-28-28 16,1 27-16,0-27 15,-1 56 1,1-56-16,0 0 16,-1 0-16,1 0 15,-28 27-15,27-27 16,1 28-1,0-28 1,-1 27 0,1-27-16,0 28 0,-1 0 15,1-28-15,-28 55 16,27-55-16,29 27 16,-56 1-16,27-28 15,29 28-15,-56-1 0,27-27 16,1 28-16,-1-1 15,-27 1-15,28 0 16,27-1-16,1 1 16,-29-1-16,28-27 0,-55 28 15,56 0-15,-1-1 16,0 1 0,0-28-16,1 28 15,-1-1-15,0 1 16,0-1-16,1 1 15,-29 0-15,29-28 16,26 55-16,-26-55 0,-29 27 16,29-27-16,-1 28 15,0-28-15,0 0 0,-27 0 16,-28 28-16,55-28 16,28 27-1,-55-27-15,-1 0 16,1 0-16,0 0 15,54 0-15,-26 0 0,-29 0 16,29 0-16,-29 0 0,28 0 16,-27 0-16,27 0 15,-27 0 1,0 0 0,-1 0-16,1 0 15,27 0-15,-27 0 16,-1 0-1,1 0 1,-1 0-16,29 0 16,-29 0-16,1 0 15,0 0-15,-1 0 16,1 0-16,27 0 16,-27 0-1,27 0-15,0 0 16,-27 0-16,55 0 15,-28-27-15,-27 27 16,54-28-16,1 0 0,-27 28 16,26 0-16,29 0 15,-56 0-15,0 0 16,1 0 0,-1 0-16,-27 0 15,-1 0-15,1 0 16,-1 0-1,1 0 1,0 0-16,-1 0 0,1 0 16,0 0-16,-1 0 15,1 0-15,-1 0 16,1 0 0,0 0-16,27 0 15,0 0-15,-27 0 16,-1 0-1,1 0-15,55 0 16,-55 0-16,27 0 0,-28 0 16,56 0-16,0 0 15,-55 0-15,-1 0 16,1 0-16,110 0 16,-83 0-1,1 0-15,-1 0 16,-28 0-1,29 28 314,-29 0-314,84-1-15,-56-27 0,28 28 16,-28-1-16,28-27 15,0 0-15,-55 0 16,82 0 0,-55 0-16,1 0 15,26 0-15,29 0 16,-56 0-16,0 0 16,56 0-16,-83 0 15,27 0-15,0 0 0,0 0 16,-27 0-16,0 0 15,-28 56-15,55-56 0,-28 0 16,56 0 0,-55 0-16,0 27 15,27-27-15,-55 28 16,55-28-16,0 27 16,-27-27-1,0 28-15,-1-28 0,1 0 16,-1 0-16,56 0 0,-55 28 15,0-28-15,-1 0 16,1 0-16,27 0 16,0 0-1,1 0 1,-29 27 0,1 1-1,-1-28-15,1 0 16,27 28-16,-27-28 15,0 27 1,-1-27-16,1 0 16,-1 28-1,29-1-15,-29 1 16,-27 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11-28T05:29:25.950"/>
    </inkml:context>
    <inkml:brush xml:id="br0">
      <inkml:brushProperty name="width" value="0.05292" units="cm"/>
      <inkml:brushProperty name="height" value="0.05292" units="cm"/>
      <inkml:brushProperty name="color" value="#FF0000"/>
    </inkml:brush>
  </inkml:definitions>
  <inkml:trace contextRef="#ctx0" brushRef="#br0">16173 15946 345 0,'-23'0'119'0,"23"0"-19"0,0 0 11 0,0 0-15 16,0 20-11-16,0-20-10 0,0 0-1 0,-23 0-10 15,23 0-7-15,0 0-17 0,0 0 12 16,0 0-12-16,0 0-10 0,0 0-9 0,34 13 9 0,12-23 16 16,7-4-13-16,13-2-10 0,12-2-5 15,7-3-1-15,5 0 5 0,6-1-22 0,3 0 14 16,-1 0 4-16,1-5-2 0,-1 5-20 16,3 1 20-16,0-3-4 0,-5 3-18 0,-2 0 4 15,-4 0 12-15,-3 3-5 0,-4 0-2 0,-5 0-1 16,-3 4 3-16,-6 0-2 0,-5 0-1 0,-6 3-2 15,-3 2-10-15,-10-1 0 0,1 1 0 16,0 0 2-16,-5 4-26 0,-11-1-27 0,-2 2-8 16,-8 1-28-16,-4 0-16 0,-4-1-70 15,-5-1 12-15,0 2-191 0</inkml:trace>
  <inkml:trace contextRef="#ctx0" brushRef="#br0" timeOffset="751.35">17228 16373 282 0,'75'-43'129'0,"-27"14"-38"0,10-1 0 15,4 2-26-15,6-2-7 0,6-3-20 0,-3 2-15 16,5 2-3-16,-1-1-5 0,-4 3-15 16,0 2-10-16,-2 4 10 0,-5 1-30 0,1-4 0 15,-4 3-21-15,-5 5-45 0,-4-4-105 0</inkml:trace>
  <inkml:trace contextRef="#ctx0" brushRef="#br0" timeOffset="24821.66">28580 7121 219 0,'90'23'132'0,"-60"-23"-22"0,11 0 21 15,3 0-16-15,11 0-17 0,0 0-24 0,9 0-4 16,-2 0-8-16,7 0-6 0,66 16-15 16,-62-13 8-16,7 1-11 0,-38-4-4 0,22 0 19 15,14 0-26-15,9 0 5 0,7 0-6 16,0 0-12-16,9 0 22 0,-2 0-18 0,0 0 2 16,-2 0-5-16,-1 0 5 0,-6 0-3 15,-7 0-5-15,-3 0-18 0,-6 0 4 0,-3 0 18 16,-11 0 7-16,-2 0-13 0,-5 0 22 0,-7 0-3 15,-7 0 6-15,-2 0-3 0,-7 0 4 16,-4 0-10-16,-7 0 1 0,-1 0 6 0,-6 0-14 16,0 0-3-16,-14 0 13 0,11 0-19 0,-11 0-8 15,12 0 1-15,-12 0 4 0,0 0 10 0,9 0-6 16,7 14-11-16,-16-8-5 0,0-1 11 16,2 5 1-16,-4 1-7 0,2-2 8 0,0 5-19 15,0 6 14-15,-16 29-2 0,11-21 5 16,-4 2 1-16,2 1-3 0,3 3-2 0,-3 2 3 15,-2 1-4-15,-1 4 9 0,-1-1-10 16,2 5 2-16,-10 3 5 0,8 5-6 0,-7 3-10 16,-3 6 11-16,0-1-7 0,1 8 8 0,-3 4 5 15,-2 7-5-15,-5 7-5 0,5 6-4 16,-10 6 20-16,5 7-4 0,-2 5-9 0,-2 3 13 16,-1 7-6-16,1 5-2 0,0 8 9 0,4 3-4 15,-5 2-6-15,3-3 5 0,-2 1-18 16,4-3 23-16,-4-6-15 0,4-4 12 0,0 0-4 15,0-7 18-15,-4-6-8 0,9-2 12 0,-5-7 10 16,5-5-15-16,-5-5-8 0,5-5 7 16,-1-6 10-16,10-4-21 0,3-5 2 0,-6-3 6 15,8-6-13-15,-3-3 0 0,9-6 10 16,-1-5-6-16,1 1-14 0,-4-1 14 0,4-9-14 16,-2-2-14-16,7-10 3 0,-4-7-22 0,4-6-33 15,-5-6 8-15,1-4-187 0,-1-5 19 0,5 0 18 16,-5-30 17-16,-6-2-157 0,-5-2-5 15,-2-11-5-15</inkml:trace>
  <inkml:trace contextRef="#ctx0" brushRef="#br0" timeOffset="26031.77">29438 7657 226 0,'-5'0'128'0,"5"0"-28"0,-4 0-18 0,4 2-9 16,-5-2-10-16,-6 0-8 0,6 3 40 0,-4-2-17 0,-2-1-10 15,1 2-8-15,-3 0-5 0,-3-2-13 16,-5 0-10-16,-2 0 3 0,2 0 3 16,1 0-9-16,6 0-2 0,-16-20-4 0,19 14-6 15,2 0 2-15,4-2 3 0,-11-7-10 16,7 2 14-16,0-2-19 0,6 1 19 0,-1-1-3 15,4 3-2-15,-9-12-20 0,9 5 4 0,-5-2-2 16,0 6 1-16,5 0-1 0,-2 2-25 16,-3 1 3-16,5 2 2 0,-4 0 3 0,4 0 16 15,0 1 2-15,-5 3-3 0,1-5 13 0,4 4 0 16,0 1 10-16,-5 0 9 0,5-2-13 0,-4 2-7 16,4 0-21-16,-3 0 38 0,-1 5-23 15,4-4 3-15,-5 4 7 0,1 1-2 0,-1 0-11 16,0 0 8-16,5 0 6 0,0 0-2 15,-34 15-20-15,18-2 18 0,0 4 4 0,-3 7 3 16,8 5 1-16,-3 8 1 0,5 6-19 16,-7-1 17-16,2 9 1 0,12 9-3 0,-7 1 2 15,0 10 8-15,-3 8-1 0,-2 5-12 0,-2 7 10 16,3 12 5-16,-3 8 1 0,2 6 5 0,-2 5-15 16,2-1 2-16,3 3 7 0,-8 0-9 15,3 4-4-15,2 5 6 0,-2 2-11 0,-2-5 0 16,-3-3 10-16,1-2-10 0,-6-7 5 15,-3-4 8-15,-6-5-7 0,5-7 7 0,-4-5 13 16,0-9-10-16,-3-7-2 0,12-4 0 0,-5-8-3 16,2-2 1-16,3-10-9 0,9-6 7 15,-4-8 5-15,6-5 2 0,-2-2 11 0,7-3-12 16,-5-5 0-16,7-1-8 0,-2-12 2 0,4 0-6 16,-2-3 6-16,3-3-7 0,4-4 0 15,-5 2-4-15,5-2 2 0,-4-1 6 16,4 1-12-16,0-1 9 0,0-3-10 0,0-1 9 0,0 0-2 15,4 2-12-15,3-5-6 0,2 0 12 16,16-5-10-16,10-2 1 0,-1 1 0 0,7-9-7 16,8 6 3-16,-4 3-5 0,10 0-5 15,-2-3 1-15,9 5-7 0,2-6-9 0,5 3 8 16,2 0-7-16,3 0-10 0,-3 3 14 16,2 3-1-16,-2-2 3 0,-2 3-2 15,-5-3-5-15,-2 4 10 0,-32 2-1 0,13 0-10 16,8 0 5-16,4 0 0 0,0 0 5 0,0 0-6 15,48 20 8-15,-48-17 5 0,0 4 1 0,-9 2 3 16,2 1-2-16,-6 1 3 0,-3 3-4 16,2-7-1-16,-7 5 13 0,1-4-11 0,-6 4 5 15,-3-8 1-15,-1 5 10 0,2 6-20 0,-1-11 10 16,-6 3-1-16,1-3-2 0,-3-1-1 0,-2-1 6 16,0 1 5-16,-7-2-7 0,5 2 5 15,-2-3-1-15,-3 1 2 0,-9-1 2 0,0 0-6 16,14 0-12-16,-3 0 15 0,-11 0-8 0,14 0 9 15,-3 0-2-15,-11 0 0 0,14 0 4 16,-7 0 10-16,-7 0-2 0,14 0-3 0,-14 0-1 16,11 0 2-16,-11 0 5 0,9 0-4 0,-9 0 0 15,0 0-1-15,0 0-6 0,0 0-24 16,19-10-33-16,-22 7 4 0,-3-3-155 0,-13-13-179 16,-6-6 27-16,0-3 20 0,-1 3 9 15,-3-5-7-15</inkml:trace>
  <inkml:trace contextRef="#ctx0" brushRef="#br0" timeOffset="26925.96">30092 6877 301 0,'0'0'267'0,"0"0"-26"16,0 0-32-16,0 18-18 0,0-18-20 0,0 0-6 0,0 0-3 15,0 0-27-15,0 0-5 0,-10-18 1 16,15-9-17-16,9-1-16 0,-3-5 2 0,8-5-6 16,-8-5 2-16,7 1-23 0,3-3-4 15,-7-6 1-15,6-5-14 0,-4-5-7 0,7 0 1 16,-7-6-8-16,5-2-7 0,4 1 2 0,-2-5-5 16,-2 2-10-16,4 4 10 0,0 4-13 15,-4 0 1-15,13 6-7 0,-8 3 9 0,3 6-15 16,1 4 2-16,0 6 2 0,0 4-2 0,4 7-4 15,1 6 8-15,1 4-17 0,-1 4-9 16,8 8 4-16,-13 1-16 0,-18 4-13 16,27 15-11-16,-23 1-3 0,-7 2-19 0,0 8-10 15,-9 3-19-15,0-11-5 0,-25 37-17 0,4-21 9 16,-9 14-51-16,-9 1-21 0,-4 1-59 16,-8 0 18-16,1-3 17 0,2-2 20 0,-7-4-164 15,9-1 4-15,0-3-8 0</inkml:trace>
  <inkml:trace contextRef="#ctx0" brushRef="#br0" timeOffset="27041.43">30364 6172 401 0,'-43'26'96'0,"8"-1"-12"0,1-6 47 15,-3-1-13-15,8 0 19 0,3-5-2 16,8-2-3-16,7-4-18 0,1-2-8 0,6-2-9 16,4-2-9-16,0-1-16 0,9 0-13 0,-4-1-6 15,6 1-1-15,23 0-3 0,-13 0-33 0,7 0-50 16,47-15 4-16,-24 6-109 0,-5-1-142 16,2-1 22-16,-2-5-89 0,2-3-12 0</inkml:trace>
  <inkml:trace contextRef="#ctx0" brushRef="#br0" timeOffset="27638.79">30835 6286 262 0,'4'-2'64'0,"-4"1"-5"16,0 0 11-16,5 2-77 0,-5 2 4 0,0 1 84 0,0-2-2 16,0 1-9-16,0-1 36 0,0 0-12 0,0 1-10 15,0-3-17-15,0 3 5 0,0-3-16 16,0 1-25-16,0 2 29 0,0-1-22 0,0-2 21 15,0 2-20-15,0-1 0 0,0 0-9 16,0 1 8-16,0-2-10 0,0 1 12 0,4 1-12 16,-4-2-15-16,0 0 7 0,0 1 10 0,5-1 7 15,-5 0-11-15,0 1 1 0,2-1-10 16,-4 0-7-16,2 0 14 0,0 3-4 0,0-3-1 16,2 1-13-16,-4-1-7 0,2 1 13 0,0 1 3 15,0-2-11-15,0 3-7 0,0 1 7 16,-5 1-6-16,5 2 4 0,0 1 7 0,0 4 0 15,-16 30 4-15,7-8 5 0,0 1-4 0,-5 4-6 16,-2-2 2-16,7 4 0 0,-7-1-2 16,7 5-2-16,-3-2 17 0,-2 1-28 15,1-11-30-15,6 4 5 0,7-25-127 0,0 0-207 16,0-4 21-16,20 2 15 0,-15-13 2 0</inkml:trace>
  <inkml:trace contextRef="#ctx0" brushRef="#br0" timeOffset="29515.52">29748 7780 301 0,'0'0'176'0,"0"0"-62"0,0 0 1 0,0 0-7 16,0 0-15-16,55 2 5 0,-32-5-14 15,-12 3 9-15,39-6-23 0,-20 1-15 0,0 2 6 16,0-4 5-16,-9 4-19 0,-3 3-6 16,-2-3-2-16,-2 1-3 0,-3 2 0 0,-6-1 1 15,4 1 2-15,-4 0-10 0,-5-2 5 0,0 2 1 16,-5 2-4-16,0-2-3 0,-4 3-12 15,5-3-5-15,-22 6-4 0,6-2 16 16,-1-1-19-16,-13 5 5 0,8-3 1 0,-3 3-4 16,3-2 9-16,-3 3-11 0,3 2 4 0,1-4-6 15,0 4-8-15,-3-2 13 0,8 1 1 16,-1 0-3-16,-4 0-1 0,11 0-1 0,3-1-13 16,2-3 14-16,-1 3-5 0,3-5 1 0,-2 4 1 15,5-4 7-15,-1 1-9 0,1 1-1 0,4 0-3 16,0 0 22-16,0 0-21 0,0-6 18 0,0 0-5 15,0 0-3-15,18 24-2 0,3-12 2 16,4 0-2-16,-5-3 0 0,-1 5-14 0,11-3 22 16,2-2-10-16,-5 6 1 0,-6-1 4 15,4-4 0-15,-4-1-19 0,-8-1 19 0,-3-1-13 16,-4-2 33-16,-6 1-7 0,0-6 22 0,0 0 0 16,0 0 5-16,-34 23-2 0,7-13-10 15,-8-3 5-15,1 0 3 0,-5-2-9 0,4-2 8 16,-1 0-10-16,1-1 0 0,-4-2-4 15,5 2-4-15,2 0-9 0,13-2 3 0,3 0-8 16,-6 0 4-16,5 0-11 0,4 0-14 0,1 0-23 16,12 0-3-16,-9 0-32 0,9 0-28 0,0 0 8 15,-7-4-136-15,9 3-165 0,8-3 23 16,-6 0 24-16,5 0 12 0,-6 0 1 16</inkml:trace>
  <inkml:trace contextRef="#ctx0" brushRef="#br0" timeOffset="32527.95">29323 9057 298 0,'0'0'186'0,"0"0"-39"0,0 0-14 15,0 0-9-15,0 0-1 0,0 0-17 0,0 0-6 16,0 0-5-16,-34-5-17 0,34-5-20 15,5 2 14-15,-5-6-24 0,0-5 5 16,11-22-18-16,-6 16 2 0,4 0-4 0,-5-1-8 16,8-1 4-16,-3-1-14 0,0 2 4 0,3 0 7 15,-3 0 3-15,5 3-12 0,-8 3-2 0,8 1-1 16,-9 7 8-16,2 3-11 0,-3 2-13 16,1 1-4-16,-5 1 9 0,9 5-13 0,-9 0 11 15,0 0 9-15,0 0-8 0,5 20-2 0,-5-12 9 16,-5 19 8-16,5-4-25 0,0-8 10 15,0 6-13-15,0 4 16 0,0 2-1 0,-14 27 3 16,14-43-6-16,0 7 1 0,0-2-2 0,0-1-7 16,0 0 14-16,0-1 1 0,0-3-10 15,0 0-16-15,0-2 20 0,0-9-6 0,0 11 3 16,0-1 15-16,0-10-9 0,0 11 4 0,19 4-4 16,-15-14-10-16,-1-1 13 0,1 0-1 15,1-3-4-15,-1-3-6 0,1 2 10 0,-1-4-5 16,17-10 7-16,-7-7 7 0,-3 0-12 0,8 0 2 15,-12 1-1-15,6 2 1 0,-1-5-5 16,-3 10 4-16,0-5-10 0,-4 4 0 0,2 5 12 16,-3 1-7-16,-4 3 6 0,0 1-12 0,5 3-10 15,-5 5-33-15,0 0 4 0,0 0-48 0,0 0-55 16,0-9-123-16,0 9 21 0,-21-17-95 16,17 9-4-16</inkml:trace>
  <inkml:trace contextRef="#ctx0" brushRef="#br0" timeOffset="33296.58">29654 8959 304 0,'-16'24'152'0,"6"4"-24"16,-1-5-17-16,2-1-13 0,-5-2-12 0,7-2-25 16,3-5 12-16,-1-1-9 0,0-5 9 15,5-1-20-15,0-6-24 0,0 0-2 0,14 8 23 16,-7-10 2-16,20-7-13 0,1-4 1 16,0 0-8-16,-8-4 10 0,10-7-8 0,0 1 5 15,-5-3-10-15,0 1 5 0,5-1-14 0,-9 3-4 16,2 1 16-16,-7-2-11 0,0 7 3 15,-7 4 14-15,0 4 14 0,0 1-9 0,-6 3-14 16,6 0-3-16,-9 2-2 0,0 3 6 0,0 3-8 16,-5 2 1-16,5-1-7 0,-4 3 2 15,-1 13-11-15,-7 1-2 0,3 0 10 0,2 1 7 16,3-2-8-16,-5 1-6 0,-1-3-12 16,6-6-8-16,-1-1 12 0,3-2 7 0,-3-1-8 15,5-2 2-15,0 0 15 0,0-6 1 16,0 0-17-16,0 0 3 0,0 0 3 0,21 5-5 15,-12-7 9-15,16-7 1 0,-4-5-10 0,0-2-1 16,-3-2 10-16,3-4-13 0,-1-2 5 0,-1-3 2 16,-3 0-5-16,-2 0-5 0,2-5 9 15,-3 7 0-15,-1-2-4 0,-3 3-8 0,2 1 13 16,-8 12-1-16,-1-1-5 0,3 4 0 0,-5 2 3 16,0 6-2-16,0 0 1 0,-7 0-4 15,2 3 4-15,1 4-5 0,-10 13 5 0,2-1-1 16,-1 3 0-16,3 3 5 0,-1-1-2 0,-3 1-4 15,3 1-10-15,2 1 14 0,-5-3-13 16,7-3 10-16,2-3 3 0,1-5-8 0,4-2 16 16,-5-1-14-16,5-3 8 0,0 0 0 15,0-7 10-15,0 0-12 0,0 0 6 0,25 4-6 16,3-13 2-16,-1-9 4 0,3 0-9 0,5-4 25 16,-6-2-3-16,1-6 6 0,-5-3-5 15,1-3-1-15,-1 1 2 0,-7-2-1 0,3 1 16 16,-3 1-8-16,-6 6 8 0,1 0 10 15,-1 5-14-15,-8 11 6 0,1 4-15 0,-5 9 3 16,-9 3-5-16,2 6 5 0,-11 15-11 16,2 6 1-16,-3 3 1 0,3 2-3 0,0 3-6 15,2 4 5-15,-2 0-6 0,-2 6 0 16,9-3-16-16,2 0-21 0,-2 0-32 0,9-24-43 16,0 7 8-16,34 26-146 0,-9-39-145 15,10-13 27-15,-15-2 23 0,45-22 21 0,-26 3 9 16</inkml:trace>
  <inkml:trace contextRef="#ctx0" brushRef="#br0" timeOffset="34585.08">29424 9469 400 0,'0'0'141'0,"0"0"-18"16,0 0-19-16,0 0 4 0,0 0-28 0,0 0 6 0,0 0-23 15,-4 17-2-15,17-19-27 0,13-2-5 0,-13 4 10 16,3 0-6-16,5 0-7 15,14-9 13-15,-22 9-17 0,3 0 1 0,-2 0 9 16,2 0-20-16,-7 0 0 0,7 18 6 0,-11-12-14 16,0 1 13-16,-5-2-15 0,0 4 26 15,-5-3-21-15,0 3 9 0,1-2 7 16,-8 11 1-16,-6-1-17 0,7-3 29 0,-3-1-23 0,2-4 13 16,3-2-9-16,5-2-21 0,-3 2 24 15,2-1 9-15,0-2-12 0,1 2-12 0,4-3 4 16,-5 2 4-16,5 1-2 0,0-6-15 0,0 0 11 15,0 0-12-15,0 11 20 0,0-11-10 16,0 13-4-16,0-3 9 0,16 9-16 0,-13-12 18 16,-1 2-7-16,-2-3 4 0,0 0 13 15,0-6-7-15,0 0-2 0,0 11 0 0,0-11 18 0,-30 29-15 16,9-18 1-16,1-2 7 0,-5 0-15 16,6-5 22-16,-6 2-12 0,0-3 10 0,-5 3-13 15,9-3-16-15,3-3 0 0,7 0-16 16,11 0-19-16,-14 0 3 0,2 0-97 0,12 0-127 15,-25-18-103-15,21 12 20 0,-1 0 9 16,5 0 0-16</inkml:trace>
  <inkml:trace contextRef="#ctx0" brushRef="#br0" timeOffset="35287.08">29188 10200 209 0,'0'3'165'0,"2"-3"-26"0,-2 0-42 0,0 0-12 15,5 0 20-15,-5 1 1 0,5-1-37 0,-1 1-4 16,1-1 5-16,-1 1-6 0,1-1-24 16,-3 2 29-16,3-2-5 0,-5 1-7 0,4 1 11 15,-4-2 10-15,0 0-7 0,5 1 2 16,-10-1-7-16,1-1-25 0,-1-1 9 0,-2 2-12 16,-2 0 5-16,-5 0-18 0,8 0 5 0,-8 2 8 15,2-1-11-15,3 0 1 0,0-1-16 0,-21 17-7 16,14-11 10-16,7 3 8 15,-7 6-9-15,7-3-8 0,4 2 2 0,1-1-6 0,4-13 2 16,0 13-9-16,0 5 2 0,25 26-7 0,-16-20-8 16,5 0-10-16,-3 1 7 0,3-5-4 15,-3 4 8-15,8 0-30 0,-8-1 19 0,-6-1-11 16,-1-4 5-16,-4-2 29 0,0-16-10 16,0 12 9-16,0 0 18 0,-16 7 9 15,-2-2 16-15,-3-2-15 0,1-5-2 0,-3 1 2 16,-2-1 18-16,-1-1-14 0,6-8 15 0,6 1-3 15,2-2 12-15,12 0 12 0,0 0-12 16,-13 0-8-16,13 0-3 0,-12-21-1 0,24 5-25 16,6-7-9-16,7 0-3 0,10 0-4 0,-3 0-13 15,2 3-19-15,10-1 2 0,-3 0-22 16,-2 3-7-16,0-2-15 0,2 4 7 0,3 1-67 16,-8-3-88-16,3 1-129 0,0 2 25 0,-13 2 13 15,3 1 7-15</inkml:trace>
  <inkml:trace contextRef="#ctx0" brushRef="#br0" timeOffset="35729.08">29133 11093 431 0,'-9'-2'220'0,"-12"-6"-40"0,-2 12-6 15,-2-1-29-15,9-3-12 0,-28 16-11 0,15-4-22 16,3 2-10-16,1-1-1 0,5 5-13 16,1 1-15-16,3 1-6 0,2-2-1 0,8-3-4 15,6-1-11-15,-5-4-18 0,5-10 7 16,0 0-1-16,0 12-12 0,25 6 2 0,-4-9-5 15,4-2 10-15,-2-5-8 0,-2-2-8 16,-10 0 1-16,12 0 9 0,-2 0-10 0,34-18-3 16,-39 15 9-16,-2 1-4 0,-5 1 0 15,2 1-1-15,-6-2-2 0,-5 2-1 0,0 0 7 16,0 11-4-16,0-4 5 0,-9 16-3 0,-7 2-6 16,2 1-6-16,-7 4 6 0,5 6-9 0,-7-6 8 15,7 7 1-15,-5 0 3 0,3 1-6 16,-3-1-14-16,10 1-3 0,-7-1-11 15,6 1-40-15,-2-2 6 0,10-2-76 0,4-10-81 16,-5-3-107-16,5-21 5 0,0 12-1 16,0-12 0-16</inkml:trace>
  <inkml:trace contextRef="#ctx0" brushRef="#br0" timeOffset="35862.08">28840 12206 315 0,'-19'29'234'0,"3"2"-37"15,7 0-28-15,-2-3-34 0,1 1-27 16,1-2 15-16,5 0-46 0,-12 1-35 0,11-1-4 16,-4-10-122-16,7-3-100 0,-8-2-154 15,1 9 8-15</inkml:trace>
  <inkml:trace contextRef="#ctx0" brushRef="#br0" timeOffset="35994.94">28610 12794 229 0,'0'4'281'0,"-4"-1"-51"0,4-2-30 16,-5-2-24-16,5 1-27 0,-4-1-34 0,-1-2-39 16,0-1-66-16,5-1-4 0,0-1-220 0,-2-4-115 15,2-1 12-15,0-19-58 0</inkml:trace>
  <inkml:trace contextRef="#ctx0" brushRef="#br0" timeOffset="37503">28635 11708 301 0,'0'0'189'0,"0"0"-13"0,0 0-54 16,0-18-19-16,0 18-6 0,0 0 0 0,0 0 0 16,0 0-25-16,0 0-6 0,0 0-1 15,0 0 5-15,0 0-13 0,12-13-11 0,18 19-4 16,0 1-21-16,4-4 16 0,5 2-18 15,-5-5 11-15,8 1-11 0,-17-1 2 0,9 0 9 16,10 0-6-16,2 0-24 0,0 0 18 16,-3 0-4-16,-2 0 4 0,-2 0-11 15,-4 0 10-15,-5 0-8 0,-10 0 0 0,-1 0 1 0,-3 0-11 16,-5 0 6-16,-11 0 1 0,9 0 10 16,-9 0-15-16,0 0 5 0,0 0-2 0,0 0 1 15,0 0 1-15,21 12 3 0,-23-4-19 0,-3-1 19 16,-4 13-11-16,0 2 3 0,-3 7-11 15,3 2 2-15,0 3 27 0,7 4-28 16,-8-5 20-16,6 4-11 0,-1 1 10 0,-4 1 0 16,9-2-5-16,-7-1-1 0,3-1-1 0,4-4 1 15,0-21 3-15,0 4-9 0,0 2-7 16,0-4 11-16,0 0 12 0,0-1 9 0,0-11 28 16,0 12 12-16,0-12-10 0,0 9-9 15,0-9 4-15,-19 10 10 0,17-10-16 0,-7-1-11 16,4-2 15-16,-4 1-14 0,2 1 7 0,-2-2-17 15,0-2-2-15,-21-1 0 0,0 1-3 16,0 3 12-16,-4-1-20 0,2 1-2 0,13 2 6 16,-10 0-11-16,-1 0 1 0,-5 0-3 15,-1 0 4-15,1 0-1 0,-33 20-11 0,31-14 3 16,-2 0 4-16,5 1-3 0,4 1-3 16,-5-1 10-16,3 1-1 0,2-1-6 0,1 2 1 15,-1-4 11-15,7 1-12 0,7-2 2 16,2-4-2-16,3 4 13 0,6-3-8 0,0 0-7 15,-4-1 6-15,2 0-12 0,7 0 8 0,0 0 12 16,0 0-8-16,0 0-7 0,0 0 1 16,-4-19-10-16,8 10 13 0,8-8 4 0,2-7 3 15,-3-1-14-15,7-8 4 0,-2 1 7 16,3-5 0-16,-8 3-4 0,8-8 4 0,-3-1 9 16,0-1-21-16,2-1 19 0,-2 3-8 0,-2 6-2 15,2-2 14-15,-7 7-12 0,0 4 2 16,3 11 11-16,-12 8-14 0,0 3 1 0,4 4-2 15,-8 3 4-15,4 5-3 0,0 2 11 16,-5 3-11-16,5 15-2 0,0-17-23 0,0 6-32 16,0 6 5-16,0 3-136 0,23 25-162 0,-11-38 22 0,1-6-61 15,-6-6 29-15,2-6 13 16</inkml:trace>
  <inkml:trace contextRef="#ctx0" brushRef="#br0" timeOffset="38429.87">28670 12836 373 0,'0'0'149'0,"7"0"-10"0,-3 0-9 15,6 0-12-15,-1-1-9 0,2 1-53 0,3 0 17 16,2 0-38-16,14 0 37 0,0 0-23 16,-1 0-20-16,6 0 24 0,31-14-5 0,-36 7-21 15,4 3-16-15,1-3 16 0,-10 5 1 16,5-2 10-16,-5 0-20 0,-2 2-13 0,-7-4 13 16,-7 5-13-16,3-1 24 0,-3 2-19 0,-4 0-13 15,1 0 17-15,-6 0-11 0,0 0 14 16,0 0 11-16,0 0-2 0,0 18 2 0,0-12-7 15,-16 12 4-15,7 0-1 0,-11 1-3 0,3 1-19 16,-1 7 13-16,-2-3-10 0,-1 3 24 16,3-2-16-16,-3 6 4 0,0-2 4 0,1-1-10 15,1 10-6-15,8-8 4 0,-8 3-2 16,10-5 3-16,-2 4-8 0,2 1 16 0,4-5-9 16,5 5-18-16,-7-12 18 0,7-5-1 0,0-2 1 15,0-4-8-15,0-10 11 0,0 0-4 16,0 9 5-16,0-9 4 0,0 0-2 15,0 0-5-15,12 11 8 0,-8-16 8 0,1-1-1 16,-1-2-8-16,-4-1 3 0,0 0-1 0,-4-3-8 16,4 3-6-16,0-3 8 0,-21-19-13 15,12 9 9-15,-5 4-6 0,3 2 6 0,-8 2 5 16,3-1-11-16,-4 5 1 0,6 1 0 0,3 3 3 16,-3 3-5-16,5 0 3 0,-3 0-7 15,12 3 6-15,-14 0-5 0,8 0-4 0,-8 0-8 16,14 0 5-16,-39 19 7 0,14-10 6 15,8 2 2-15,-1 4-7 0,-2-3-7 0,-1 1 7 16,7-4 9-16,-2-6-7 0,2 4 10 0,7-2-10 16,-2-1-5-16,0 1 10 0,4-2-6 15,1 0 5-15,-3-1 0 0,7-1 4 0,-5 2 4 16,5-3-12-16,0-1-3 0,0 1 2 0,0-2 10 16,0-2-14-16,5-1 3 0,-5 0 3 15,0 0 0-15,5-4 6 0,-3 0 8 0,7-12-7 16,0-5-15-16,-9-1 11 0,9-1 2 15,3-5-4-15,-3 5-2 0,-4 0-6 0,-1 2 8 16,-1 4-4-16,6 3-4 0,-5 0 6 16,5 8 2-16,-9 0-6 0,0 1 0 15,7 3 13-15,-7 4-1 0,0 0-14 0,5 1-11 16,-5 1 11-16,5 1-19 0,-5 0-11 0,0 0-35 16,0 0 6-16,0 0-116 0,0 0-109 0,9 18-79 15,-9-17 22-15,4-1 28 0,-4 2 4 16</inkml:trace>
  <inkml:trace contextRef="#ctx0" brushRef="#br0" timeOffset="39361.21">28720 13625 290 0,'0'2'191'0,"0"-1"-38"0,0-1-11 0,0 1-27 0,-4 1-4 15,4-2-16-15,0 0-6 0,4 0-11 0,1-2-22 16,6 2 11-16,-1 0-15 0,-1-1-10 0,21-3 0 16,-14 4-8-16,9 0-4 0,5 0-3 15,-1 0-3-15,1 0-2 0,5 0-5 16,-1 0 3-16,-9 0-23 0,0 0 20 0,-4 0-7 15,-3 0 10-15,-6 0-13 0,-3 0-7 0,-9 0 5 16,12 0-21-16,-12 0 24 0,0 0 0 16,22 12 3-16,-26-6 9 0,-5 15-3 15,0-2-4-15,-7 1 6 0,-5 10-3 0,3 1-4 16,-3-1 0-16,0 1 7 0,1 5-11 0,-3-3-1 16,2 5 5-16,7-4 2 0,-2 3-6 0,0 4 3 15,7-2 1-15,-5-3 9 0,7-5-7 16,-2-2-9-16,0-5 19 0,2-2-9 0,3-7 8 15,4-3 3-15,-5-1 2 0,5-5 7 16,-5 1-23-16,5-2 14 0,0-2 3 0,0-1-6 16,0 0 0-16,0-4 0 0,0 1 1 0,0 1-5 15,0-1-6-15,0-1 11 0,0 1-9 16,0-1 15-16,0 2-19 0,0-2 9 0,-4 1-10 16,-1-2 8-16,1 2-6 0,-3-1 3 15,-7 1 4-15,3 1-7 0,-19-5-6 0,-5 2-1 16,6 0-5-16,-6 1 9 0,-4 1 2 0,2 0-5 15,3-2 2-15,4 1-3 0,0-1 1 16,1-1 1-16,8 4 1 0,7-2 2 0,-2 1 12 16,7 1-14-16,0-2 3 0,2 2-6 15,-2-3 4-15,4 3-1 0,1-3 0 0,4 2 0 16,0-1-1-16,0-2-3 0,0-1-9 16,4 3 6-16,1-2 2 0,-1 0-4 15,1-1 5-15,2 1-4 0,2-1 4 0,12-7 1 16,-8-3-2-16,3 3-10 0,3-6 22 0,-8 2-15 15,8-5 3-15,-3 1 2 0,-3-5-14 0,8-8 9 16,-12-1 9-16,7-7 4 0,-11 4 1 16,-1-2 8-16,3 3 4 0,-7 3 13 0,0 0-1 15,0 19-6-15,0-2-7 0,0-1-3 16,0 1 11-16,0 3-7 0,0 2-10 0,0 11 0 0,0-12-11 16,0 12 17-16,0-12-12 0,0 12 3 15,0-12-10-15,0 12 1 0,0 0 10 0,0-10-27 16,0 10 2-16,0 0-19 0,0-11-13 15,0 11-18-15,0 0-16 0,0 0-14 0,0-10 8 16,0 10-106-16,0 0-103 0,0 0 23 0,0-12-127 16,0 12 27-16,0-13 45 0,0-4 10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133017C-2E51-4FBD-9377-9004897E86ED}" type="datetimeFigureOut">
              <a:rPr lang="en-IN" smtClean="0"/>
              <a:t>02-12-2022</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1387BCB-276F-4025-86C8-8A3191A9DFF5}" type="slidenum">
              <a:rPr lang="en-IN" smtClean="0"/>
              <a:t>‹#›</a:t>
            </a:fld>
            <a:endParaRPr lang="en-IN"/>
          </a:p>
        </p:txBody>
      </p:sp>
    </p:spTree>
    <p:extLst>
      <p:ext uri="{BB962C8B-B14F-4D97-AF65-F5344CB8AC3E}">
        <p14:creationId xmlns:p14="http://schemas.microsoft.com/office/powerpoint/2010/main" val="4089526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1387BCB-276F-4025-86C8-8A3191A9DFF5}" type="slidenum">
              <a:rPr lang="en-IN" smtClean="0"/>
              <a:t>1</a:t>
            </a:fld>
            <a:endParaRPr lang="en-IN"/>
          </a:p>
        </p:txBody>
      </p:sp>
    </p:spTree>
    <p:extLst>
      <p:ext uri="{BB962C8B-B14F-4D97-AF65-F5344CB8AC3E}">
        <p14:creationId xmlns:p14="http://schemas.microsoft.com/office/powerpoint/2010/main" val="98568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1387BCB-276F-4025-86C8-8A3191A9DFF5}" type="slidenum">
              <a:rPr lang="en-IN" smtClean="0"/>
              <a:t>23</a:t>
            </a:fld>
            <a:endParaRPr lang="en-IN"/>
          </a:p>
        </p:txBody>
      </p:sp>
    </p:spTree>
    <p:extLst>
      <p:ext uri="{BB962C8B-B14F-4D97-AF65-F5344CB8AC3E}">
        <p14:creationId xmlns:p14="http://schemas.microsoft.com/office/powerpoint/2010/main" val="1078765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578F733-534C-433E-A3C9-2CB052BB42C1}"/>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DF8755C-9867-4E89-9593-34758E24977B}" type="slidenum">
              <a:rPr lang="en-US" altLang="en-US" sz="1200">
                <a:latin typeface="Times New Roman" panose="02020603050405020304" pitchFamily="18" charset="0"/>
              </a:rPr>
              <a:pPr algn="r"/>
              <a:t>138</a:t>
            </a:fld>
            <a:endParaRPr lang="en-US" altLang="en-US" sz="1200">
              <a:latin typeface="Times New Roman" panose="02020603050405020304" pitchFamily="18" charset="0"/>
            </a:endParaRPr>
          </a:p>
        </p:txBody>
      </p:sp>
      <p:sp>
        <p:nvSpPr>
          <p:cNvPr id="123907" name="Rectangle 2">
            <a:extLst>
              <a:ext uri="{FF2B5EF4-FFF2-40B4-BE49-F238E27FC236}">
                <a16:creationId xmlns:a16="http://schemas.microsoft.com/office/drawing/2014/main" id="{36950C6C-7414-42CD-969F-B22091C93009}"/>
              </a:ext>
            </a:extLst>
          </p:cNvPr>
          <p:cNvSpPr>
            <a:spLocks noGrp="1" noRot="1" noChangeAspect="1" noChangeArrowheads="1" noTextEdit="1"/>
          </p:cNvSpPr>
          <p:nvPr>
            <p:ph type="sldImg"/>
          </p:nvPr>
        </p:nvSpPr>
        <p:spPr>
          <a:xfrm>
            <a:off x="427038" y="692150"/>
            <a:ext cx="6157912" cy="3463925"/>
          </a:xfrm>
          <a:ln/>
        </p:spPr>
      </p:sp>
      <p:sp>
        <p:nvSpPr>
          <p:cNvPr id="123908" name="Rectangle 3">
            <a:extLst>
              <a:ext uri="{FF2B5EF4-FFF2-40B4-BE49-F238E27FC236}">
                <a16:creationId xmlns:a16="http://schemas.microsoft.com/office/drawing/2014/main" id="{4A21F09A-750E-4DB9-BB6C-C70799FA6B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C8AACF0-E56C-41F1-BB17-AC7F22E79498}" type="datetime1">
              <a:rPr lang="en-US" smtClean="0"/>
              <a:t>12/2/2022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70320"/>
            <a:ext cx="12191999" cy="487677"/>
          </a:xfrm>
          <a:prstGeom prst="rect">
            <a:avLst/>
          </a:prstGeom>
        </p:spPr>
      </p:pic>
      <p:pic>
        <p:nvPicPr>
          <p:cNvPr id="17" name="bg object 17"/>
          <p:cNvPicPr/>
          <p:nvPr/>
        </p:nvPicPr>
        <p:blipFill>
          <a:blip r:embed="rId3" cstate="print"/>
          <a:stretch>
            <a:fillRect/>
          </a:stretch>
        </p:blipFill>
        <p:spPr>
          <a:xfrm>
            <a:off x="126492" y="6490714"/>
            <a:ext cx="1781556" cy="313944"/>
          </a:xfrm>
          <a:prstGeom prst="rect">
            <a:avLst/>
          </a:prstGeom>
        </p:spPr>
      </p:pic>
      <p:sp>
        <p:nvSpPr>
          <p:cNvPr id="2" name="Holder 2"/>
          <p:cNvSpPr>
            <a:spLocks noGrp="1"/>
          </p:cNvSpPr>
          <p:nvPr>
            <p:ph type="title"/>
          </p:nvPr>
        </p:nvSpPr>
        <p:spPr/>
        <p:txBody>
          <a:bodyPr lIns="0" tIns="0" rIns="0" bIns="0"/>
          <a:lstStyle>
            <a:lvl1pPr>
              <a:defRPr sz="3200" b="0" i="0">
                <a:solidFill>
                  <a:srgbClr val="A3123E"/>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0FAF02A2-2F65-4449-9A64-A725AFD00D37}" type="datetime1">
              <a:rPr lang="en-US" smtClean="0"/>
              <a:t>12/2/2022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70320"/>
            <a:ext cx="12191999" cy="487677"/>
          </a:xfrm>
          <a:prstGeom prst="rect">
            <a:avLst/>
          </a:prstGeom>
        </p:spPr>
      </p:pic>
      <p:pic>
        <p:nvPicPr>
          <p:cNvPr id="17" name="bg object 17"/>
          <p:cNvPicPr/>
          <p:nvPr/>
        </p:nvPicPr>
        <p:blipFill>
          <a:blip r:embed="rId3" cstate="print"/>
          <a:stretch>
            <a:fillRect/>
          </a:stretch>
        </p:blipFill>
        <p:spPr>
          <a:xfrm>
            <a:off x="126492" y="6490714"/>
            <a:ext cx="1781556" cy="313944"/>
          </a:xfrm>
          <a:prstGeom prst="rect">
            <a:avLst/>
          </a:prstGeom>
        </p:spPr>
      </p:pic>
      <p:sp>
        <p:nvSpPr>
          <p:cNvPr id="2" name="Holder 2"/>
          <p:cNvSpPr>
            <a:spLocks noGrp="1"/>
          </p:cNvSpPr>
          <p:nvPr>
            <p:ph type="title"/>
          </p:nvPr>
        </p:nvSpPr>
        <p:spPr/>
        <p:txBody>
          <a:bodyPr lIns="0" tIns="0" rIns="0" bIns="0"/>
          <a:lstStyle>
            <a:lvl1pPr>
              <a:defRPr sz="3200" b="0" i="0">
                <a:solidFill>
                  <a:srgbClr val="A3123E"/>
                </a:solidFill>
                <a:latin typeface="Georgia"/>
                <a:cs typeface="Georgia"/>
              </a:defRPr>
            </a:lvl1pPr>
          </a:lstStyle>
          <a:p>
            <a:endParaRPr/>
          </a:p>
        </p:txBody>
      </p:sp>
      <p:sp>
        <p:nvSpPr>
          <p:cNvPr id="3" name="Holder 3"/>
          <p:cNvSpPr>
            <a:spLocks noGrp="1"/>
          </p:cNvSpPr>
          <p:nvPr>
            <p:ph sz="half" idx="2"/>
          </p:nvPr>
        </p:nvSpPr>
        <p:spPr>
          <a:xfrm>
            <a:off x="364032" y="1068451"/>
            <a:ext cx="5221605" cy="4780280"/>
          </a:xfrm>
          <a:prstGeom prst="rect">
            <a:avLst/>
          </a:prstGeom>
        </p:spPr>
        <p:txBody>
          <a:bodyPr wrap="square" lIns="0" tIns="0" rIns="0" bIns="0">
            <a:spAutoFit/>
          </a:bodyPr>
          <a:lstStyle>
            <a:lvl1pPr>
              <a:defRPr sz="2400" b="1" i="0">
                <a:solidFill>
                  <a:srgbClr val="C00000"/>
                </a:solidFill>
                <a:latin typeface="Georgia"/>
                <a:cs typeface="Georgia"/>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2BB2E1C4-FAD8-443D-98E2-76DB3D2142DD}" type="datetime1">
              <a:rPr lang="en-US" smtClean="0"/>
              <a:t>12/2/2022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6370320"/>
            <a:ext cx="12191999" cy="487677"/>
          </a:xfrm>
          <a:prstGeom prst="rect">
            <a:avLst/>
          </a:prstGeom>
        </p:spPr>
      </p:pic>
      <p:pic>
        <p:nvPicPr>
          <p:cNvPr id="17" name="bg object 17"/>
          <p:cNvPicPr/>
          <p:nvPr/>
        </p:nvPicPr>
        <p:blipFill>
          <a:blip r:embed="rId3" cstate="print"/>
          <a:stretch>
            <a:fillRect/>
          </a:stretch>
        </p:blipFill>
        <p:spPr>
          <a:xfrm>
            <a:off x="126492" y="6490714"/>
            <a:ext cx="1781556" cy="313944"/>
          </a:xfrm>
          <a:prstGeom prst="rect">
            <a:avLst/>
          </a:prstGeom>
        </p:spPr>
      </p:pic>
      <p:sp>
        <p:nvSpPr>
          <p:cNvPr id="2" name="Holder 2"/>
          <p:cNvSpPr>
            <a:spLocks noGrp="1"/>
          </p:cNvSpPr>
          <p:nvPr>
            <p:ph type="title"/>
          </p:nvPr>
        </p:nvSpPr>
        <p:spPr/>
        <p:txBody>
          <a:bodyPr lIns="0" tIns="0" rIns="0" bIns="0"/>
          <a:lstStyle>
            <a:lvl1pPr>
              <a:defRPr sz="3200" b="0" i="0">
                <a:solidFill>
                  <a:srgbClr val="A3123E"/>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B18E634-053E-47F0-8D5A-FBB44775495D}" type="datetime1">
              <a:rPr lang="en-US" smtClean="0"/>
              <a:t>12/2/2022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46CFBE6-C0BA-4512-A92E-4D84F35E1DF1}" type="datetime1">
              <a:rPr lang="en-US" smtClean="0"/>
              <a:t>12/2/2022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8650" y="138811"/>
            <a:ext cx="5885180" cy="513715"/>
          </a:xfrm>
          <a:prstGeom prst="rect">
            <a:avLst/>
          </a:prstGeom>
        </p:spPr>
        <p:txBody>
          <a:bodyPr wrap="square" lIns="0" tIns="0" rIns="0" bIns="0">
            <a:spAutoFit/>
          </a:bodyPr>
          <a:lstStyle>
            <a:lvl1pPr>
              <a:defRPr sz="3200" b="0" i="0">
                <a:solidFill>
                  <a:srgbClr val="A3123E"/>
                </a:solidFill>
                <a:latin typeface="Georgia"/>
                <a:cs typeface="Georgia"/>
              </a:defRPr>
            </a:lvl1pPr>
          </a:lstStyle>
          <a:p>
            <a:endParaRPr/>
          </a:p>
        </p:txBody>
      </p:sp>
      <p:sp>
        <p:nvSpPr>
          <p:cNvPr id="3" name="Holder 3"/>
          <p:cNvSpPr>
            <a:spLocks noGrp="1"/>
          </p:cNvSpPr>
          <p:nvPr>
            <p:ph type="body" idx="1"/>
          </p:nvPr>
        </p:nvSpPr>
        <p:spPr>
          <a:xfrm>
            <a:off x="916939" y="1724408"/>
            <a:ext cx="10358120" cy="419735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26708937-4750-4C0F-A561-051F956E9E23}" type="datetime1">
              <a:rPr lang="en-US" smtClean="0"/>
              <a:t>12/2/2022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02.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3.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125.jpe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127.jp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10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customXml" Target="../ink/ink4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3.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1.w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thoughtco.com/what-is-an-outlier-3126227" TargetMode="External"/><Relationship Id="rId2" Type="http://schemas.openxmlformats.org/officeDocument/2006/relationships/hyperlink" Target="https://www.analyticsvidhya.com/blog/2021/10/handling-missing-valu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20.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customXml" Target="../ink/ink21.xml"/></Relationships>
</file>

<file path=ppt/slides/_rels/slide81.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87.png"/><Relationship Id="rId7"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820.png"/><Relationship Id="rId4" Type="http://schemas.openxmlformats.org/officeDocument/2006/relationships/image" Target="../media/image810.png"/><Relationship Id="rId9" Type="http://schemas.openxmlformats.org/officeDocument/2006/relationships/image" Target="../media/image89.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25.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hyperlink" Target="https://www.statisticshowto.com/central-tendency-2/"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customXml" Target="../ink/ink29.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customXml" Target="../ink/ink30.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customXml" Target="../ink/ink32.xml"/></Relationships>
</file>

<file path=ppt/slides/_rels/slide92.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customXml" Target="../ink/ink34.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customXml" Target="../ink/ink35.xml"/></Relationships>
</file>

<file path=ppt/slides/_rels/slide95.xml.rels><?xml version="1.0" encoding="UTF-8" standalone="yes"?>
<Relationships xmlns="http://schemas.openxmlformats.org/package/2006/relationships"><Relationship Id="rId3" Type="http://schemas.openxmlformats.org/officeDocument/2006/relationships/hyperlink" Target="https://www.scribbr.com/methodology/population-vs-sample/" TargetMode="External"/><Relationship Id="rId2" Type="http://schemas.openxmlformats.org/officeDocument/2006/relationships/hyperlink" Target="https://www.scribbr.com/statistics/probability-distributions/"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7.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customXml" Target="../ink/ink3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9675" y="0"/>
            <a:ext cx="12160250" cy="6858000"/>
            <a:chOff x="29890" y="0"/>
            <a:chExt cx="12160250" cy="6858000"/>
          </a:xfrm>
        </p:grpSpPr>
        <p:sp>
          <p:nvSpPr>
            <p:cNvPr id="3" name="object 3"/>
            <p:cNvSpPr/>
            <p:nvPr/>
          </p:nvSpPr>
          <p:spPr>
            <a:xfrm>
              <a:off x="29890" y="0"/>
              <a:ext cx="12160250" cy="6858000"/>
            </a:xfrm>
            <a:custGeom>
              <a:avLst/>
              <a:gdLst/>
              <a:ahLst/>
              <a:cxnLst/>
              <a:rect l="l" t="t" r="r" b="b"/>
              <a:pathLst>
                <a:path w="12160250" h="6858000">
                  <a:moveTo>
                    <a:pt x="12159996" y="0"/>
                  </a:moveTo>
                  <a:lnTo>
                    <a:pt x="0" y="0"/>
                  </a:lnTo>
                  <a:lnTo>
                    <a:pt x="0" y="6858000"/>
                  </a:lnTo>
                  <a:lnTo>
                    <a:pt x="12159996" y="6858000"/>
                  </a:lnTo>
                  <a:lnTo>
                    <a:pt x="12159996" y="0"/>
                  </a:lnTo>
                  <a:close/>
                </a:path>
              </a:pathLst>
            </a:custGeom>
            <a:solidFill>
              <a:srgbClr val="B8114F"/>
            </a:solidFill>
          </p:spPr>
          <p:txBody>
            <a:bodyPr wrap="square" lIns="0" tIns="0" rIns="0" bIns="0" rtlCol="0"/>
            <a:lstStyle/>
            <a:p>
              <a:endParaRPr dirty="0"/>
            </a:p>
          </p:txBody>
        </p:sp>
        <p:pic>
          <p:nvPicPr>
            <p:cNvPr id="4" name="object 4"/>
            <p:cNvPicPr/>
            <p:nvPr/>
          </p:nvPicPr>
          <p:blipFill>
            <a:blip r:embed="rId3" cstate="print"/>
            <a:stretch>
              <a:fillRect/>
            </a:stretch>
          </p:blipFill>
          <p:spPr>
            <a:xfrm>
              <a:off x="2976371" y="2196083"/>
              <a:ext cx="3442716" cy="1104900"/>
            </a:xfrm>
            <a:prstGeom prst="rect">
              <a:avLst/>
            </a:prstGeom>
          </p:spPr>
        </p:pic>
      </p:grpSp>
      <p:sp>
        <p:nvSpPr>
          <p:cNvPr id="5" name="object 5"/>
          <p:cNvSpPr txBox="1"/>
          <p:nvPr/>
        </p:nvSpPr>
        <p:spPr>
          <a:xfrm>
            <a:off x="3581402" y="518716"/>
            <a:ext cx="8505854" cy="768095"/>
          </a:xfrm>
          <a:prstGeom prst="rect">
            <a:avLst/>
          </a:prstGeom>
        </p:spPr>
        <p:txBody>
          <a:bodyPr vert="horz" wrap="square" lIns="0" tIns="12700" rIns="0" bIns="0" rtlCol="0">
            <a:spAutoFit/>
          </a:bodyPr>
          <a:lstStyle/>
          <a:p>
            <a:pPr marL="12700" marR="189230">
              <a:lnSpc>
                <a:spcPct val="106700"/>
              </a:lnSpc>
              <a:spcBef>
                <a:spcPts val="100"/>
              </a:spcBef>
            </a:pPr>
            <a:r>
              <a:rPr lang="en-US" sz="4800" b="1" dirty="0">
                <a:solidFill>
                  <a:schemeClr val="bg1"/>
                </a:solidFill>
                <a:latin typeface="Ottawa" pitchFamily="34" charset="0"/>
              </a:rPr>
              <a:t>21DS636- Statistical Modelling </a:t>
            </a:r>
            <a:endParaRPr sz="4800" dirty="0">
              <a:solidFill>
                <a:schemeClr val="bg1"/>
              </a:solidFill>
              <a:latin typeface="Calibri"/>
              <a:cs typeface="Calibri"/>
            </a:endParaRPr>
          </a:p>
        </p:txBody>
      </p:sp>
      <p:grpSp>
        <p:nvGrpSpPr>
          <p:cNvPr id="6" name="object 6"/>
          <p:cNvGrpSpPr/>
          <p:nvPr/>
        </p:nvGrpSpPr>
        <p:grpSpPr>
          <a:xfrm>
            <a:off x="381000" y="253927"/>
            <a:ext cx="6134100" cy="3228086"/>
            <a:chOff x="419099" y="280415"/>
            <a:chExt cx="6134100" cy="3228086"/>
          </a:xfrm>
        </p:grpSpPr>
        <p:sp>
          <p:nvSpPr>
            <p:cNvPr id="7" name="object 7"/>
            <p:cNvSpPr/>
            <p:nvPr/>
          </p:nvSpPr>
          <p:spPr>
            <a:xfrm>
              <a:off x="6553199" y="1871471"/>
              <a:ext cx="0" cy="1637030"/>
            </a:xfrm>
            <a:custGeom>
              <a:avLst/>
              <a:gdLst/>
              <a:ahLst/>
              <a:cxnLst/>
              <a:rect l="l" t="t" r="r" b="b"/>
              <a:pathLst>
                <a:path h="1637029">
                  <a:moveTo>
                    <a:pt x="0" y="0"/>
                  </a:moveTo>
                  <a:lnTo>
                    <a:pt x="0" y="1636776"/>
                  </a:lnTo>
                </a:path>
              </a:pathLst>
            </a:custGeom>
            <a:ln w="6350">
              <a:solidFill>
                <a:srgbClr val="FFC000"/>
              </a:solidFill>
            </a:ln>
          </p:spPr>
          <p:txBody>
            <a:bodyPr wrap="square" lIns="0" tIns="0" rIns="0" bIns="0" rtlCol="0"/>
            <a:lstStyle/>
            <a:p>
              <a:endParaRPr/>
            </a:p>
          </p:txBody>
        </p:sp>
        <p:pic>
          <p:nvPicPr>
            <p:cNvPr id="8" name="object 8"/>
            <p:cNvPicPr/>
            <p:nvPr/>
          </p:nvPicPr>
          <p:blipFill>
            <a:blip r:embed="rId4" cstate="print"/>
            <a:stretch>
              <a:fillRect/>
            </a:stretch>
          </p:blipFill>
          <p:spPr>
            <a:xfrm>
              <a:off x="419099" y="280415"/>
              <a:ext cx="2639568" cy="2639567"/>
            </a:xfrm>
            <a:prstGeom prst="rect">
              <a:avLst/>
            </a:prstGeom>
          </p:spPr>
        </p:pic>
      </p:grpSp>
      <p:sp>
        <p:nvSpPr>
          <p:cNvPr id="12" name="TextBox 11">
            <a:extLst>
              <a:ext uri="{FF2B5EF4-FFF2-40B4-BE49-F238E27FC236}">
                <a16:creationId xmlns:a16="http://schemas.microsoft.com/office/drawing/2014/main" id="{A951D809-CC07-F010-D7C2-829D14BD82B0}"/>
              </a:ext>
            </a:extLst>
          </p:cNvPr>
          <p:cNvSpPr txBox="1"/>
          <p:nvPr/>
        </p:nvSpPr>
        <p:spPr>
          <a:xfrm>
            <a:off x="6687312" y="2136747"/>
            <a:ext cx="5545404" cy="523220"/>
          </a:xfrm>
          <a:prstGeom prst="rect">
            <a:avLst/>
          </a:prstGeom>
          <a:noFill/>
        </p:spPr>
        <p:txBody>
          <a:bodyPr wrap="square">
            <a:spAutoFit/>
          </a:bodyPr>
          <a:lstStyle/>
          <a:p>
            <a:r>
              <a:rPr lang="en-IN" sz="2800" b="1" dirty="0">
                <a:solidFill>
                  <a:schemeClr val="bg1">
                    <a:lumMod val="95000"/>
                  </a:schemeClr>
                </a:solidFill>
                <a:latin typeface="AvenirNext LT Pro Regular"/>
                <a:cs typeface="Arial"/>
              </a:rPr>
              <a:t>Exploratory Data Analysis</a:t>
            </a:r>
            <a:endParaRPr lang="en-US" sz="2800" dirty="0">
              <a:solidFill>
                <a:schemeClr val="bg1">
                  <a:lumMod val="95000"/>
                </a:schemeClr>
              </a:solidFill>
            </a:endParaRPr>
          </a:p>
        </p:txBody>
      </p:sp>
      <p:sp>
        <p:nvSpPr>
          <p:cNvPr id="15" name="TextBox 14">
            <a:extLst>
              <a:ext uri="{FF2B5EF4-FFF2-40B4-BE49-F238E27FC236}">
                <a16:creationId xmlns:a16="http://schemas.microsoft.com/office/drawing/2014/main" id="{91322C21-5B6C-61CD-2701-BCD559608593}"/>
              </a:ext>
            </a:extLst>
          </p:cNvPr>
          <p:cNvSpPr txBox="1"/>
          <p:nvPr/>
        </p:nvSpPr>
        <p:spPr>
          <a:xfrm>
            <a:off x="5718457" y="4097020"/>
            <a:ext cx="6235430" cy="1200329"/>
          </a:xfrm>
          <a:prstGeom prst="rect">
            <a:avLst/>
          </a:prstGeom>
          <a:noFill/>
        </p:spPr>
        <p:txBody>
          <a:bodyPr wrap="square">
            <a:spAutoFit/>
          </a:bodyPr>
          <a:lstStyle/>
          <a:p>
            <a:pPr algn="r"/>
            <a:r>
              <a:rPr lang="en-US" sz="1800" b="1" dirty="0">
                <a:solidFill>
                  <a:schemeClr val="bg1">
                    <a:lumMod val="95000"/>
                  </a:schemeClr>
                </a:solidFill>
                <a:latin typeface="Times New Roman" panose="02020603050405020304" pitchFamily="18" charset="0"/>
                <a:cs typeface="Times New Roman" panose="02020603050405020304" pitchFamily="18" charset="0"/>
              </a:rPr>
              <a:t>Dr. Deepa Gupta, Professor</a:t>
            </a:r>
          </a:p>
          <a:p>
            <a:pPr algn="r"/>
            <a:r>
              <a:rPr lang="en-US" sz="1800" b="1" dirty="0">
                <a:solidFill>
                  <a:schemeClr val="bg1">
                    <a:lumMod val="95000"/>
                  </a:schemeClr>
                </a:solidFill>
                <a:latin typeface="Times New Roman" panose="02020603050405020304" pitchFamily="18" charset="0"/>
                <a:cs typeface="Times New Roman" panose="02020603050405020304" pitchFamily="18" charset="0"/>
              </a:rPr>
              <a:t>Human Language Technology Lab</a:t>
            </a:r>
          </a:p>
          <a:p>
            <a:pPr algn="r"/>
            <a:r>
              <a:rPr lang="en-US" sz="1800" b="1" dirty="0">
                <a:solidFill>
                  <a:schemeClr val="bg1">
                    <a:lumMod val="95000"/>
                  </a:schemeClr>
                </a:solidFill>
                <a:latin typeface="Times New Roman" panose="02020603050405020304" pitchFamily="18" charset="0"/>
                <a:cs typeface="Times New Roman" panose="02020603050405020304" pitchFamily="18" charset="0"/>
              </a:rPr>
              <a:t>Dept. of computer Science and Engineering</a:t>
            </a:r>
          </a:p>
          <a:p>
            <a:pPr algn="r"/>
            <a:r>
              <a:rPr lang="en-US" sz="1800" b="1" dirty="0">
                <a:solidFill>
                  <a:schemeClr val="bg1">
                    <a:lumMod val="95000"/>
                  </a:schemeClr>
                </a:solidFill>
                <a:latin typeface="Times New Roman" panose="02020603050405020304" pitchFamily="18" charset="0"/>
                <a:cs typeface="Times New Roman" panose="02020603050405020304" pitchFamily="18" charset="0"/>
              </a:rPr>
              <a:t>Amrita School of Engineering, Bangalore  </a:t>
            </a:r>
          </a:p>
        </p:txBody>
      </p:sp>
      <p:sp>
        <p:nvSpPr>
          <p:cNvPr id="14" name="Slide Number Placeholder 13">
            <a:extLst>
              <a:ext uri="{FF2B5EF4-FFF2-40B4-BE49-F238E27FC236}">
                <a16:creationId xmlns:a16="http://schemas.microsoft.com/office/drawing/2014/main" id="{54AD47C4-30E3-2EBB-7F68-C55BC6E1F246}"/>
              </a:ext>
            </a:extLst>
          </p:cNvPr>
          <p:cNvSpPr>
            <a:spLocks noGrp="1"/>
          </p:cNvSpPr>
          <p:nvPr>
            <p:ph type="sldNum" sz="quarter" idx="7"/>
          </p:nvPr>
        </p:nvSpPr>
        <p:spPr/>
        <p:txBody>
          <a:bodyPr/>
          <a:lstStyle/>
          <a:p>
            <a:fld id="{B6F15528-21DE-4FAA-801E-634DDDAF4B2B}"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4761B-7297-6D7C-3043-FAC224341A72}"/>
              </a:ext>
            </a:extLst>
          </p:cNvPr>
          <p:cNvPicPr>
            <a:picLocks noChangeAspect="1"/>
          </p:cNvPicPr>
          <p:nvPr/>
        </p:nvPicPr>
        <p:blipFill>
          <a:blip r:embed="rId2"/>
          <a:stretch>
            <a:fillRect/>
          </a:stretch>
        </p:blipFill>
        <p:spPr>
          <a:xfrm>
            <a:off x="1600200" y="152400"/>
            <a:ext cx="7086600" cy="5943600"/>
          </a:xfrm>
          <a:prstGeom prst="rect">
            <a:avLst/>
          </a:prstGeom>
          <a:noFill/>
        </p:spPr>
      </p:pic>
      <p:sp>
        <p:nvSpPr>
          <p:cNvPr id="4" name="Slide Number Placeholder 3" hidden="1">
            <a:extLst>
              <a:ext uri="{FF2B5EF4-FFF2-40B4-BE49-F238E27FC236}">
                <a16:creationId xmlns:a16="http://schemas.microsoft.com/office/drawing/2014/main" id="{F29AEDC0-32D6-2980-A106-21A888C48EBC}"/>
              </a:ext>
            </a:extLst>
          </p:cNvPr>
          <p:cNvSpPr>
            <a:spLocks noGrp="1"/>
          </p:cNvSpPr>
          <p:nvPr>
            <p:ph type="sldNum" sz="quarter" idx="7"/>
          </p:nvPr>
        </p:nvSpPr>
        <p:spPr/>
        <p:txBody>
          <a:bodyPr/>
          <a:lstStyle/>
          <a:p>
            <a:pPr>
              <a:spcAft>
                <a:spcPts val="600"/>
              </a:spcAft>
            </a:pPr>
            <a:fld id="{B6F15528-21DE-4FAA-801E-634DDDAF4B2B}" type="slidenum">
              <a:rPr lang="en-IN" smtClean="0"/>
              <a:pPr>
                <a:spcAft>
                  <a:spcPts val="600"/>
                </a:spcAft>
              </a:pPr>
              <a:t>10</a:t>
            </a:fld>
            <a:endParaRPr lang="en-IN"/>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4531555-3271-1300-EEFD-AC20A72B8AC7}"/>
                  </a:ext>
                </a:extLst>
              </p14:cNvPr>
              <p14:cNvContentPartPr/>
              <p14:nvPr/>
            </p14:nvContentPartPr>
            <p14:xfrm>
              <a:off x="1202760" y="1224360"/>
              <a:ext cx="5622120" cy="2761920"/>
            </p14:xfrm>
          </p:contentPart>
        </mc:Choice>
        <mc:Fallback xmlns="">
          <p:pic>
            <p:nvPicPr>
              <p:cNvPr id="2" name="Ink 1">
                <a:extLst>
                  <a:ext uri="{FF2B5EF4-FFF2-40B4-BE49-F238E27FC236}">
                    <a16:creationId xmlns:a16="http://schemas.microsoft.com/office/drawing/2014/main" id="{14531555-3271-1300-EEFD-AC20A72B8AC7}"/>
                  </a:ext>
                </a:extLst>
              </p:cNvPr>
              <p:cNvPicPr/>
              <p:nvPr/>
            </p:nvPicPr>
            <p:blipFill>
              <a:blip r:embed="rId4"/>
              <a:stretch>
                <a:fillRect/>
              </a:stretch>
            </p:blipFill>
            <p:spPr>
              <a:xfrm>
                <a:off x="1193400" y="1215000"/>
                <a:ext cx="5640840" cy="2780640"/>
              </a:xfrm>
              <a:prstGeom prst="rect">
                <a:avLst/>
              </a:prstGeom>
            </p:spPr>
          </p:pic>
        </mc:Fallback>
      </mc:AlternateContent>
    </p:spTree>
    <p:extLst>
      <p:ext uri="{BB962C8B-B14F-4D97-AF65-F5344CB8AC3E}">
        <p14:creationId xmlns:p14="http://schemas.microsoft.com/office/powerpoint/2010/main" val="2202650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0539-B0E2-AD20-3F24-97CBBAEC9918}"/>
              </a:ext>
            </a:extLst>
          </p:cNvPr>
          <p:cNvSpPr>
            <a:spLocks noGrp="1"/>
          </p:cNvSpPr>
          <p:nvPr>
            <p:ph type="title"/>
          </p:nvPr>
        </p:nvSpPr>
        <p:spPr>
          <a:xfrm>
            <a:off x="5708650" y="138811"/>
            <a:ext cx="5885180" cy="492443"/>
          </a:xfrm>
        </p:spPr>
        <p:txBody>
          <a:bodyPr/>
          <a:lstStyle/>
          <a:p>
            <a:r>
              <a:rPr lang="en-US" sz="3200" b="1" dirty="0">
                <a:solidFill>
                  <a:schemeClr val="accent2"/>
                </a:solidFill>
                <a:latin typeface="Arial"/>
                <a:cs typeface="Arial"/>
              </a:rPr>
              <a:t>scatter</a:t>
            </a:r>
            <a:r>
              <a:rPr lang="en-US" sz="3200" b="1" spc="-30" dirty="0">
                <a:solidFill>
                  <a:schemeClr val="accent2"/>
                </a:solidFill>
                <a:latin typeface="Arial"/>
                <a:cs typeface="Arial"/>
              </a:rPr>
              <a:t> </a:t>
            </a:r>
            <a:r>
              <a:rPr lang="en-US" sz="3200" b="1" dirty="0">
                <a:solidFill>
                  <a:schemeClr val="accent2"/>
                </a:solidFill>
                <a:latin typeface="Arial"/>
                <a:cs typeface="Arial"/>
              </a:rPr>
              <a:t>plot</a:t>
            </a:r>
            <a:endParaRPr lang="en-IN" dirty="0">
              <a:solidFill>
                <a:schemeClr val="accent2"/>
              </a:solidFill>
            </a:endParaRPr>
          </a:p>
        </p:txBody>
      </p:sp>
      <p:sp>
        <p:nvSpPr>
          <p:cNvPr id="3" name="Text Placeholder 2">
            <a:extLst>
              <a:ext uri="{FF2B5EF4-FFF2-40B4-BE49-F238E27FC236}">
                <a16:creationId xmlns:a16="http://schemas.microsoft.com/office/drawing/2014/main" id="{BFCBC5E6-7A4E-99D1-AC47-9FE4D173427C}"/>
              </a:ext>
            </a:extLst>
          </p:cNvPr>
          <p:cNvSpPr>
            <a:spLocks noGrp="1"/>
          </p:cNvSpPr>
          <p:nvPr>
            <p:ph type="body" idx="1"/>
          </p:nvPr>
        </p:nvSpPr>
        <p:spPr>
          <a:xfrm>
            <a:off x="533400" y="1371600"/>
            <a:ext cx="10781031" cy="3904274"/>
          </a:xfrm>
        </p:spPr>
        <p:txBody>
          <a:bodyPr/>
          <a:lstStyle/>
          <a:p>
            <a:pPr marL="469900" marR="142875" indent="-457200" algn="just">
              <a:lnSpc>
                <a:spcPct val="102600"/>
              </a:lnSpc>
              <a:spcBef>
                <a:spcPts val="55"/>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a:t>
            </a:r>
            <a:r>
              <a:rPr lang="en-US" sz="3200" b="1" dirty="0">
                <a:solidFill>
                  <a:schemeClr val="accent2"/>
                </a:solidFill>
                <a:latin typeface="Times New Roman" panose="02020603050405020304" pitchFamily="18" charset="0"/>
                <a:cs typeface="Times New Roman" panose="02020603050405020304" pitchFamily="18" charset="0"/>
              </a:rPr>
              <a:t>scatter</a:t>
            </a:r>
            <a:r>
              <a:rPr lang="en-US" sz="3200" b="1" spc="-30" dirty="0">
                <a:solidFill>
                  <a:schemeClr val="accent2"/>
                </a:solidFill>
                <a:latin typeface="Times New Roman" panose="02020603050405020304" pitchFamily="18" charset="0"/>
                <a:cs typeface="Times New Roman" panose="02020603050405020304" pitchFamily="18" charset="0"/>
              </a:rPr>
              <a:t> </a:t>
            </a:r>
            <a:r>
              <a:rPr lang="en-US" sz="3200" b="1" dirty="0">
                <a:solidFill>
                  <a:schemeClr val="accent2"/>
                </a:solidFill>
                <a:latin typeface="Times New Roman" panose="02020603050405020304" pitchFamily="18" charset="0"/>
                <a:cs typeface="Times New Roman" panose="02020603050405020304" pitchFamily="18" charset="0"/>
              </a:rPr>
              <a:t>plot</a:t>
            </a:r>
            <a:r>
              <a:rPr lang="en-US" sz="3200" b="1" spc="-35" dirty="0">
                <a:solidFill>
                  <a:schemeClr val="accent2"/>
                </a:solidFill>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is</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based</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on</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two</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axes:</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the</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horizontal</a:t>
            </a:r>
            <a:r>
              <a:rPr lang="en-US" sz="3200" spc="-35" dirty="0">
                <a:latin typeface="Times New Roman" panose="02020603050405020304" pitchFamily="18" charset="0"/>
                <a:cs typeface="Times New Roman" panose="02020603050405020304" pitchFamily="18" charset="0"/>
              </a:rPr>
              <a:t> </a:t>
            </a:r>
            <a:r>
              <a:rPr lang="en-US" sz="3200" spc="-20" dirty="0">
                <a:latin typeface="Times New Roman" panose="02020603050405020304" pitchFamily="18" charset="0"/>
                <a:cs typeface="Times New Roman" panose="02020603050405020304" pitchFamily="18" charset="0"/>
              </a:rPr>
              <a:t>axis </a:t>
            </a:r>
            <a:r>
              <a:rPr lang="en-US" sz="3200" dirty="0">
                <a:latin typeface="Times New Roman" panose="02020603050405020304" pitchFamily="18" charset="0"/>
                <a:cs typeface="Times New Roman" panose="02020603050405020304" pitchFamily="18" charset="0"/>
              </a:rPr>
              <a:t>represents</a:t>
            </a:r>
            <a:r>
              <a:rPr lang="en-US" sz="3200" spc="-4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one</a:t>
            </a:r>
            <a:r>
              <a:rPr lang="en-US" sz="3200" spc="-4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feature</a:t>
            </a:r>
            <a:r>
              <a:rPr lang="en-US" sz="3200" spc="-4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and</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the</a:t>
            </a:r>
            <a:r>
              <a:rPr lang="en-US" sz="3200" spc="-4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vertical</a:t>
            </a:r>
            <a:r>
              <a:rPr lang="en-US" sz="3200" spc="-4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axis</a:t>
            </a:r>
            <a:r>
              <a:rPr lang="en-US" sz="3200" spc="-4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represents</a:t>
            </a:r>
            <a:r>
              <a:rPr lang="en-US" sz="3200" spc="-35" dirty="0">
                <a:latin typeface="Times New Roman" panose="02020603050405020304" pitchFamily="18" charset="0"/>
                <a:cs typeface="Times New Roman" panose="02020603050405020304" pitchFamily="18" charset="0"/>
              </a:rPr>
              <a:t> </a:t>
            </a:r>
            <a:r>
              <a:rPr lang="en-US" sz="3200" spc="-50" dirty="0">
                <a:latin typeface="Times New Roman" panose="02020603050405020304" pitchFamily="18" charset="0"/>
                <a:cs typeface="Times New Roman" panose="02020603050405020304" pitchFamily="18" charset="0"/>
              </a:rPr>
              <a:t>a </a:t>
            </a:r>
            <a:r>
              <a:rPr lang="en-US" sz="3200" spc="-10" dirty="0">
                <a:latin typeface="Times New Roman" panose="02020603050405020304" pitchFamily="18" charset="0"/>
                <a:cs typeface="Times New Roman" panose="02020603050405020304" pitchFamily="18" charset="0"/>
              </a:rPr>
              <a:t>second.</a:t>
            </a:r>
            <a:endParaRPr lang="en-US" sz="3200" dirty="0">
              <a:latin typeface="Times New Roman" panose="02020603050405020304" pitchFamily="18" charset="0"/>
              <a:cs typeface="Times New Roman" panose="02020603050405020304" pitchFamily="18" charset="0"/>
            </a:endParaRPr>
          </a:p>
          <a:p>
            <a:pPr marL="469900" marR="5080" indent="-457200" algn="just">
              <a:lnSpc>
                <a:spcPct val="102600"/>
              </a:lnSpc>
              <a:spcBef>
                <a:spcPts val="300"/>
              </a:spcBef>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69900" marR="5080" indent="-457200" algn="just">
              <a:lnSpc>
                <a:spcPct val="102600"/>
              </a:lnSpc>
              <a:spcBef>
                <a:spcPts val="3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Each</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instance</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in</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dataset</a:t>
            </a:r>
            <a:r>
              <a:rPr lang="en-US" sz="3200" spc="-2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is</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represented</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by</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a:t>
            </a:r>
            <a:r>
              <a:rPr lang="en-US" sz="3200" spc="-2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point</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on</a:t>
            </a:r>
            <a:r>
              <a:rPr lang="en-US" sz="3200" spc="-30" dirty="0">
                <a:latin typeface="Times New Roman" panose="02020603050405020304" pitchFamily="18" charset="0"/>
                <a:cs typeface="Times New Roman" panose="02020603050405020304" pitchFamily="18" charset="0"/>
              </a:rPr>
              <a:t> </a:t>
            </a:r>
            <a:r>
              <a:rPr lang="en-US" sz="3200" spc="-25" dirty="0">
                <a:latin typeface="Times New Roman" panose="02020603050405020304" pitchFamily="18" charset="0"/>
                <a:cs typeface="Times New Roman" panose="02020603050405020304" pitchFamily="18" charset="0"/>
              </a:rPr>
              <a:t>the </a:t>
            </a:r>
            <a:r>
              <a:rPr lang="en-US" sz="3200" dirty="0">
                <a:latin typeface="Times New Roman" panose="02020603050405020304" pitchFamily="18" charset="0"/>
                <a:cs typeface="Times New Roman" panose="02020603050405020304" pitchFamily="18" charset="0"/>
              </a:rPr>
              <a:t>plot</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determined</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by</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the</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values</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for</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that</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instance</a:t>
            </a:r>
            <a:r>
              <a:rPr lang="en-US" sz="3200" spc="-3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a:t>
            </a:r>
            <a:r>
              <a:rPr lang="en-US" sz="3200" spc="-35"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the</a:t>
            </a:r>
            <a:r>
              <a:rPr lang="en-US" sz="3200" spc="-35" dirty="0">
                <a:latin typeface="Times New Roman" panose="02020603050405020304" pitchFamily="18" charset="0"/>
                <a:cs typeface="Times New Roman" panose="02020603050405020304" pitchFamily="18" charset="0"/>
              </a:rPr>
              <a:t> </a:t>
            </a:r>
            <a:r>
              <a:rPr lang="en-US" sz="3200" spc="-25" dirty="0">
                <a:latin typeface="Times New Roman" panose="02020603050405020304" pitchFamily="18" charset="0"/>
                <a:cs typeface="Times New Roman" panose="02020603050405020304" pitchFamily="18" charset="0"/>
              </a:rPr>
              <a:t>two </a:t>
            </a:r>
            <a:r>
              <a:rPr lang="en-US" sz="3200" spc="-10" dirty="0">
                <a:latin typeface="Times New Roman" panose="02020603050405020304" pitchFamily="18" charset="0"/>
                <a:cs typeface="Times New Roman" panose="02020603050405020304" pitchFamily="18" charset="0"/>
              </a:rPr>
              <a:t>features</a:t>
            </a:r>
            <a:r>
              <a:rPr lang="en-US" sz="3200" dirty="0">
                <a:latin typeface="Times New Roman" panose="02020603050405020304" pitchFamily="18" charset="0"/>
                <a:cs typeface="Times New Roman" panose="02020603050405020304" pitchFamily="18" charset="0"/>
              </a:rPr>
              <a:t> </a:t>
            </a:r>
            <a:r>
              <a:rPr lang="en-US" sz="3200" spc="-10" dirty="0">
                <a:latin typeface="Times New Roman" panose="02020603050405020304" pitchFamily="18" charset="0"/>
                <a:cs typeface="Times New Roman" panose="02020603050405020304" pitchFamily="18" charset="0"/>
              </a:rPr>
              <a:t>involved</a:t>
            </a:r>
            <a:r>
              <a:rPr lang="en-US" sz="1800" spc="-1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a:extLst>
              <a:ext uri="{FF2B5EF4-FFF2-40B4-BE49-F238E27FC236}">
                <a16:creationId xmlns:a16="http://schemas.microsoft.com/office/drawing/2014/main" id="{C94CF493-01AA-20C9-F2A4-C2DD98D4B9AB}"/>
              </a:ext>
            </a:extLst>
          </p:cNvPr>
          <p:cNvSpPr>
            <a:spLocks noGrp="1"/>
          </p:cNvSpPr>
          <p:nvPr>
            <p:ph type="sldNum" sz="quarter" idx="7"/>
          </p:nvPr>
        </p:nvSpPr>
        <p:spPr/>
        <p:txBody>
          <a:bodyPr/>
          <a:lstStyle/>
          <a:p>
            <a:fld id="{B6F15528-21DE-4FAA-801E-634DDDAF4B2B}" type="slidenum">
              <a:rPr lang="en-IN" smtClean="0"/>
              <a:t>100</a:t>
            </a:fld>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3302628B-3361-294F-DD74-164A6B94CBCC}"/>
                  </a:ext>
                </a:extLst>
              </p14:cNvPr>
              <p14:cNvContentPartPr/>
              <p14:nvPr/>
            </p14:nvContentPartPr>
            <p14:xfrm>
              <a:off x="8943480" y="4488120"/>
              <a:ext cx="3001680" cy="1786680"/>
            </p14:xfrm>
          </p:contentPart>
        </mc:Choice>
        <mc:Fallback>
          <p:pic>
            <p:nvPicPr>
              <p:cNvPr id="5" name="Ink 4">
                <a:extLst>
                  <a:ext uri="{FF2B5EF4-FFF2-40B4-BE49-F238E27FC236}">
                    <a16:creationId xmlns:a16="http://schemas.microsoft.com/office/drawing/2014/main" id="{3302628B-3361-294F-DD74-164A6B94CBCC}"/>
                  </a:ext>
                </a:extLst>
              </p:cNvPr>
              <p:cNvPicPr/>
              <p:nvPr/>
            </p:nvPicPr>
            <p:blipFill>
              <a:blip r:embed="rId3"/>
              <a:stretch>
                <a:fillRect/>
              </a:stretch>
            </p:blipFill>
            <p:spPr>
              <a:xfrm>
                <a:off x="8934120" y="4478760"/>
                <a:ext cx="3020400" cy="1805400"/>
              </a:xfrm>
              <a:prstGeom prst="rect">
                <a:avLst/>
              </a:prstGeom>
            </p:spPr>
          </p:pic>
        </mc:Fallback>
      </mc:AlternateContent>
    </p:spTree>
    <p:extLst>
      <p:ext uri="{BB962C8B-B14F-4D97-AF65-F5344CB8AC3E}">
        <p14:creationId xmlns:p14="http://schemas.microsoft.com/office/powerpoint/2010/main" val="11865373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3AF20-EC2C-BC1C-5042-E88288459A3E}"/>
              </a:ext>
            </a:extLst>
          </p:cNvPr>
          <p:cNvSpPr>
            <a:spLocks noGrp="1"/>
          </p:cNvSpPr>
          <p:nvPr>
            <p:ph type="sldNum" sz="quarter" idx="7"/>
          </p:nvPr>
        </p:nvSpPr>
        <p:spPr/>
        <p:txBody>
          <a:bodyPr/>
          <a:lstStyle/>
          <a:p>
            <a:fld id="{B6F15528-21DE-4FAA-801E-634DDDAF4B2B}" type="slidenum">
              <a:rPr lang="en-IN" smtClean="0"/>
              <a:t>101</a:t>
            </a:fld>
            <a:endParaRPr lang="en-IN"/>
          </a:p>
        </p:txBody>
      </p:sp>
      <p:pic>
        <p:nvPicPr>
          <p:cNvPr id="6" name="Picture 5">
            <a:extLst>
              <a:ext uri="{FF2B5EF4-FFF2-40B4-BE49-F238E27FC236}">
                <a16:creationId xmlns:a16="http://schemas.microsoft.com/office/drawing/2014/main" id="{3E7B5ABC-DF9D-22CF-2456-26230D103A6F}"/>
              </a:ext>
            </a:extLst>
          </p:cNvPr>
          <p:cNvPicPr>
            <a:picLocks noChangeAspect="1"/>
          </p:cNvPicPr>
          <p:nvPr/>
        </p:nvPicPr>
        <p:blipFill>
          <a:blip r:embed="rId2"/>
          <a:stretch>
            <a:fillRect/>
          </a:stretch>
        </p:blipFill>
        <p:spPr>
          <a:xfrm>
            <a:off x="361950" y="1096468"/>
            <a:ext cx="5715000" cy="4665063"/>
          </a:xfrm>
          <a:prstGeom prst="rect">
            <a:avLst/>
          </a:prstGeom>
        </p:spPr>
      </p:pic>
      <p:sp>
        <p:nvSpPr>
          <p:cNvPr id="8" name="TextBox 7">
            <a:extLst>
              <a:ext uri="{FF2B5EF4-FFF2-40B4-BE49-F238E27FC236}">
                <a16:creationId xmlns:a16="http://schemas.microsoft.com/office/drawing/2014/main" id="{6B3EB8F0-260D-2603-4F58-25A5CD3BFC58}"/>
              </a:ext>
            </a:extLst>
          </p:cNvPr>
          <p:cNvSpPr txBox="1"/>
          <p:nvPr/>
        </p:nvSpPr>
        <p:spPr>
          <a:xfrm>
            <a:off x="5943600" y="1600200"/>
            <a:ext cx="6094268" cy="2554545"/>
          </a:xfrm>
          <a:prstGeom prst="rect">
            <a:avLst/>
          </a:prstGeom>
          <a:noFill/>
        </p:spPr>
        <p:txBody>
          <a:bodyPr wrap="square">
            <a:spAutoFit/>
          </a:bodyPr>
          <a:lstStyle/>
          <a:p>
            <a:pPr algn="just"/>
            <a:r>
              <a:rPr lang="en-US" sz="3200" dirty="0">
                <a:latin typeface="Arial"/>
                <a:cs typeface="Arial"/>
              </a:rPr>
              <a:t>An</a:t>
            </a:r>
            <a:r>
              <a:rPr lang="en-US" sz="3200" spc="-40" dirty="0">
                <a:latin typeface="Arial"/>
                <a:cs typeface="Arial"/>
              </a:rPr>
              <a:t> </a:t>
            </a:r>
            <a:r>
              <a:rPr lang="en-US" sz="3200" spc="-10" dirty="0">
                <a:latin typeface="Arial"/>
                <a:cs typeface="Arial"/>
              </a:rPr>
              <a:t>example</a:t>
            </a:r>
            <a:r>
              <a:rPr lang="en-US" sz="3200" spc="-35" dirty="0">
                <a:latin typeface="Arial"/>
                <a:cs typeface="Arial"/>
              </a:rPr>
              <a:t> </a:t>
            </a:r>
            <a:r>
              <a:rPr lang="en-US" sz="3200" dirty="0">
                <a:latin typeface="Arial"/>
                <a:cs typeface="Arial"/>
              </a:rPr>
              <a:t>scatter</a:t>
            </a:r>
            <a:r>
              <a:rPr lang="en-US" sz="3200" spc="-40" dirty="0">
                <a:latin typeface="Arial"/>
                <a:cs typeface="Arial"/>
              </a:rPr>
              <a:t> </a:t>
            </a:r>
            <a:r>
              <a:rPr lang="en-US" sz="3200" dirty="0">
                <a:latin typeface="Arial"/>
                <a:cs typeface="Arial"/>
              </a:rPr>
              <a:t>plot</a:t>
            </a:r>
            <a:r>
              <a:rPr lang="en-US" sz="3200" spc="-40" dirty="0">
                <a:latin typeface="Arial"/>
                <a:cs typeface="Arial"/>
              </a:rPr>
              <a:t> </a:t>
            </a:r>
            <a:r>
              <a:rPr lang="en-US" sz="3200" dirty="0">
                <a:latin typeface="Arial"/>
                <a:cs typeface="Arial"/>
              </a:rPr>
              <a:t>showing</a:t>
            </a:r>
            <a:r>
              <a:rPr lang="en-US" sz="3200" spc="-35" dirty="0">
                <a:latin typeface="Arial"/>
                <a:cs typeface="Arial"/>
              </a:rPr>
              <a:t> </a:t>
            </a:r>
            <a:r>
              <a:rPr lang="en-US" sz="3200" dirty="0">
                <a:latin typeface="Arial"/>
                <a:cs typeface="Arial"/>
              </a:rPr>
              <a:t>the</a:t>
            </a:r>
            <a:r>
              <a:rPr lang="en-US" sz="3200" spc="-40" dirty="0">
                <a:latin typeface="Arial"/>
                <a:cs typeface="Arial"/>
              </a:rPr>
              <a:t> </a:t>
            </a:r>
            <a:r>
              <a:rPr lang="en-US" sz="3200" dirty="0">
                <a:highlight>
                  <a:srgbClr val="FFFF00"/>
                </a:highlight>
                <a:latin typeface="Arial"/>
                <a:cs typeface="Arial"/>
              </a:rPr>
              <a:t>relationship</a:t>
            </a:r>
            <a:r>
              <a:rPr lang="en-US" sz="3200" spc="-40" dirty="0">
                <a:highlight>
                  <a:srgbClr val="FFFF00"/>
                </a:highlight>
                <a:latin typeface="Arial"/>
                <a:cs typeface="Arial"/>
              </a:rPr>
              <a:t> </a:t>
            </a:r>
            <a:r>
              <a:rPr lang="en-US" sz="3200" dirty="0">
                <a:highlight>
                  <a:srgbClr val="FFFF00"/>
                </a:highlight>
                <a:latin typeface="Arial"/>
                <a:cs typeface="Arial"/>
              </a:rPr>
              <a:t>between</a:t>
            </a:r>
            <a:r>
              <a:rPr lang="en-US" sz="3200" spc="-35" dirty="0">
                <a:highlight>
                  <a:srgbClr val="FFFF00"/>
                </a:highlight>
                <a:latin typeface="Arial"/>
                <a:cs typeface="Arial"/>
              </a:rPr>
              <a:t> </a:t>
            </a:r>
            <a:r>
              <a:rPr lang="en-US" sz="3200" spc="-25" dirty="0">
                <a:highlight>
                  <a:srgbClr val="FFFF00"/>
                </a:highlight>
                <a:latin typeface="Arial"/>
                <a:cs typeface="Arial"/>
              </a:rPr>
              <a:t>the </a:t>
            </a:r>
            <a:r>
              <a:rPr lang="en-US" sz="3200" dirty="0">
                <a:highlight>
                  <a:srgbClr val="FFFF00"/>
                </a:highlight>
                <a:latin typeface="Arial"/>
                <a:cs typeface="Arial"/>
              </a:rPr>
              <a:t>H</a:t>
            </a:r>
            <a:r>
              <a:rPr lang="en-US" sz="2400" dirty="0">
                <a:highlight>
                  <a:srgbClr val="FFFF00"/>
                </a:highlight>
                <a:latin typeface="Arial"/>
                <a:cs typeface="Arial"/>
              </a:rPr>
              <a:t>EIGHT</a:t>
            </a:r>
            <a:r>
              <a:rPr lang="en-US" sz="2400" spc="130" dirty="0">
                <a:highlight>
                  <a:srgbClr val="FFFF00"/>
                </a:highlight>
                <a:latin typeface="Arial"/>
                <a:cs typeface="Arial"/>
              </a:rPr>
              <a:t> </a:t>
            </a:r>
            <a:r>
              <a:rPr lang="en-US" sz="3200" dirty="0">
                <a:highlight>
                  <a:srgbClr val="FFFF00"/>
                </a:highlight>
                <a:latin typeface="Arial"/>
                <a:cs typeface="Arial"/>
              </a:rPr>
              <a:t>and</a:t>
            </a:r>
            <a:r>
              <a:rPr lang="en-US" sz="3200" spc="75" dirty="0">
                <a:highlight>
                  <a:srgbClr val="FFFF00"/>
                </a:highlight>
                <a:latin typeface="Arial"/>
                <a:cs typeface="Arial"/>
              </a:rPr>
              <a:t> </a:t>
            </a:r>
            <a:r>
              <a:rPr lang="en-US" sz="3200" dirty="0">
                <a:highlight>
                  <a:srgbClr val="FFFF00"/>
                </a:highlight>
                <a:latin typeface="Arial"/>
                <a:cs typeface="Arial"/>
              </a:rPr>
              <a:t>W</a:t>
            </a:r>
            <a:r>
              <a:rPr lang="en-US" sz="2400" dirty="0">
                <a:highlight>
                  <a:srgbClr val="FFFF00"/>
                </a:highlight>
                <a:latin typeface="Arial"/>
                <a:cs typeface="Arial"/>
              </a:rPr>
              <a:t>EIGHT</a:t>
            </a:r>
            <a:r>
              <a:rPr lang="en-US" sz="2400" spc="130" dirty="0">
                <a:highlight>
                  <a:srgbClr val="FFFF00"/>
                </a:highlight>
                <a:latin typeface="Arial"/>
                <a:cs typeface="Arial"/>
              </a:rPr>
              <a:t> </a:t>
            </a:r>
            <a:r>
              <a:rPr lang="en-US" sz="3200" spc="-10" dirty="0">
                <a:highlight>
                  <a:srgbClr val="FFFF00"/>
                </a:highlight>
                <a:latin typeface="Arial"/>
                <a:cs typeface="Arial"/>
              </a:rPr>
              <a:t>features</a:t>
            </a:r>
            <a:r>
              <a:rPr lang="en-US" sz="3200" spc="45" dirty="0">
                <a:highlight>
                  <a:srgbClr val="FFFF00"/>
                </a:highlight>
                <a:latin typeface="Arial"/>
                <a:cs typeface="Arial"/>
              </a:rPr>
              <a:t> </a:t>
            </a:r>
            <a:r>
              <a:rPr lang="en-US" sz="3200" dirty="0">
                <a:latin typeface="Arial"/>
                <a:cs typeface="Arial"/>
              </a:rPr>
              <a:t>from</a:t>
            </a:r>
            <a:r>
              <a:rPr lang="en-US" sz="3200" spc="45" dirty="0">
                <a:latin typeface="Arial"/>
                <a:cs typeface="Arial"/>
              </a:rPr>
              <a:t> </a:t>
            </a:r>
            <a:r>
              <a:rPr lang="en-US" sz="3200" dirty="0">
                <a:latin typeface="Arial"/>
                <a:cs typeface="Arial"/>
              </a:rPr>
              <a:t>the</a:t>
            </a:r>
            <a:r>
              <a:rPr lang="en-US" sz="3200" spc="45" dirty="0">
                <a:latin typeface="Arial"/>
                <a:cs typeface="Arial"/>
              </a:rPr>
              <a:t> </a:t>
            </a:r>
            <a:r>
              <a:rPr lang="en-US" sz="3200" spc="-10" dirty="0">
                <a:latin typeface="Arial"/>
                <a:cs typeface="Arial"/>
              </a:rPr>
              <a:t>professional</a:t>
            </a:r>
            <a:r>
              <a:rPr lang="en-US" sz="3200" spc="45" dirty="0">
                <a:latin typeface="Arial"/>
                <a:cs typeface="Arial"/>
              </a:rPr>
              <a:t> </a:t>
            </a:r>
            <a:r>
              <a:rPr lang="en-US" sz="3200" spc="-10" dirty="0">
                <a:latin typeface="Arial"/>
                <a:cs typeface="Arial"/>
              </a:rPr>
              <a:t>basketball</a:t>
            </a:r>
            <a:r>
              <a:rPr lang="en-US" sz="3200" spc="45" dirty="0">
                <a:latin typeface="Arial"/>
                <a:cs typeface="Arial"/>
              </a:rPr>
              <a:t> </a:t>
            </a:r>
            <a:r>
              <a:rPr lang="en-US" sz="3200" spc="-10" dirty="0">
                <a:latin typeface="Arial"/>
                <a:cs typeface="Arial"/>
              </a:rPr>
              <a:t>squad </a:t>
            </a:r>
            <a:r>
              <a:rPr lang="en-US" sz="3200" dirty="0">
                <a:latin typeface="Arial"/>
                <a:cs typeface="Arial"/>
              </a:rPr>
              <a:t>dataset</a:t>
            </a:r>
            <a:r>
              <a:rPr lang="en-US" sz="3200" spc="-25" dirty="0">
                <a:latin typeface="Arial"/>
                <a:cs typeface="Arial"/>
              </a:rPr>
              <a:t> </a:t>
            </a:r>
            <a:endParaRPr lang="en-IN" sz="3200"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F1FC4DB-3422-5AD4-07A5-3D4F60AE1536}"/>
                  </a:ext>
                </a:extLst>
              </p14:cNvPr>
              <p14:cNvContentPartPr/>
              <p14:nvPr/>
            </p14:nvContentPartPr>
            <p14:xfrm>
              <a:off x="8280" y="1315440"/>
              <a:ext cx="5781240" cy="4427640"/>
            </p14:xfrm>
          </p:contentPart>
        </mc:Choice>
        <mc:Fallback>
          <p:pic>
            <p:nvPicPr>
              <p:cNvPr id="2" name="Ink 1">
                <a:extLst>
                  <a:ext uri="{FF2B5EF4-FFF2-40B4-BE49-F238E27FC236}">
                    <a16:creationId xmlns:a16="http://schemas.microsoft.com/office/drawing/2014/main" id="{EF1FC4DB-3422-5AD4-07A5-3D4F60AE1536}"/>
                  </a:ext>
                </a:extLst>
              </p:cNvPr>
              <p:cNvPicPr/>
              <p:nvPr/>
            </p:nvPicPr>
            <p:blipFill>
              <a:blip r:embed="rId4"/>
              <a:stretch>
                <a:fillRect/>
              </a:stretch>
            </p:blipFill>
            <p:spPr>
              <a:xfrm>
                <a:off x="-1080" y="1306080"/>
                <a:ext cx="5799960" cy="4446360"/>
              </a:xfrm>
              <a:prstGeom prst="rect">
                <a:avLst/>
              </a:prstGeom>
            </p:spPr>
          </p:pic>
        </mc:Fallback>
      </mc:AlternateContent>
    </p:spTree>
    <p:extLst>
      <p:ext uri="{BB962C8B-B14F-4D97-AF65-F5344CB8AC3E}">
        <p14:creationId xmlns:p14="http://schemas.microsoft.com/office/powerpoint/2010/main" val="37134525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C550DE-5EAE-907E-ECA6-013DF5110633}"/>
              </a:ext>
            </a:extLst>
          </p:cNvPr>
          <p:cNvSpPr>
            <a:spLocks noGrp="1"/>
          </p:cNvSpPr>
          <p:nvPr>
            <p:ph type="sldNum" sz="quarter" idx="7"/>
          </p:nvPr>
        </p:nvSpPr>
        <p:spPr/>
        <p:txBody>
          <a:bodyPr/>
          <a:lstStyle/>
          <a:p>
            <a:fld id="{B6F15528-21DE-4FAA-801E-634DDDAF4B2B}" type="slidenum">
              <a:rPr lang="en-IN" smtClean="0"/>
              <a:t>102</a:t>
            </a:fld>
            <a:endParaRPr lang="en-IN"/>
          </a:p>
        </p:txBody>
      </p:sp>
      <p:pic>
        <p:nvPicPr>
          <p:cNvPr id="6" name="Picture 5">
            <a:extLst>
              <a:ext uri="{FF2B5EF4-FFF2-40B4-BE49-F238E27FC236}">
                <a16:creationId xmlns:a16="http://schemas.microsoft.com/office/drawing/2014/main" id="{3F4C5B8B-8F2E-0D04-84E0-616C019FF175}"/>
              </a:ext>
            </a:extLst>
          </p:cNvPr>
          <p:cNvPicPr>
            <a:picLocks noChangeAspect="1"/>
          </p:cNvPicPr>
          <p:nvPr/>
        </p:nvPicPr>
        <p:blipFill>
          <a:blip r:embed="rId2"/>
          <a:stretch>
            <a:fillRect/>
          </a:stretch>
        </p:blipFill>
        <p:spPr>
          <a:xfrm>
            <a:off x="1408732" y="381000"/>
            <a:ext cx="9145936" cy="4405312"/>
          </a:xfrm>
          <a:prstGeom prst="rect">
            <a:avLst/>
          </a:prstGeom>
        </p:spPr>
      </p:pic>
      <p:sp>
        <p:nvSpPr>
          <p:cNvPr id="8" name="TextBox 7">
            <a:extLst>
              <a:ext uri="{FF2B5EF4-FFF2-40B4-BE49-F238E27FC236}">
                <a16:creationId xmlns:a16="http://schemas.microsoft.com/office/drawing/2014/main" id="{19D673BC-8993-C18C-1BE4-822228B36DF0}"/>
              </a:ext>
            </a:extLst>
          </p:cNvPr>
          <p:cNvSpPr txBox="1"/>
          <p:nvPr/>
        </p:nvSpPr>
        <p:spPr>
          <a:xfrm>
            <a:off x="838200" y="4981961"/>
            <a:ext cx="10744200" cy="1200329"/>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Arial"/>
                <a:cs typeface="Arial"/>
              </a:rPr>
              <a:t>Example</a:t>
            </a:r>
            <a:r>
              <a:rPr lang="en-US" sz="1800" spc="-35" dirty="0">
                <a:latin typeface="Arial"/>
                <a:cs typeface="Arial"/>
              </a:rPr>
              <a:t> </a:t>
            </a:r>
            <a:r>
              <a:rPr lang="en-US" sz="1800" dirty="0">
                <a:latin typeface="Arial"/>
                <a:cs typeface="Arial"/>
              </a:rPr>
              <a:t>scatter</a:t>
            </a:r>
            <a:r>
              <a:rPr lang="en-US" sz="1800" spc="-35" dirty="0">
                <a:latin typeface="Arial"/>
                <a:cs typeface="Arial"/>
              </a:rPr>
              <a:t> </a:t>
            </a:r>
            <a:r>
              <a:rPr lang="en-US" sz="1800" dirty="0">
                <a:latin typeface="Arial"/>
                <a:cs typeface="Arial"/>
              </a:rPr>
              <a:t>plots</a:t>
            </a:r>
            <a:r>
              <a:rPr lang="en-US" sz="1800" spc="-30" dirty="0">
                <a:latin typeface="Arial"/>
                <a:cs typeface="Arial"/>
              </a:rPr>
              <a:t> </a:t>
            </a:r>
            <a:r>
              <a:rPr lang="en-US" sz="1800" dirty="0">
                <a:latin typeface="Arial"/>
                <a:cs typeface="Arial"/>
              </a:rPr>
              <a:t>showing: </a:t>
            </a:r>
          </a:p>
          <a:p>
            <a:pPr marL="742950" lvl="1" indent="-285750">
              <a:buFont typeface="Arial" panose="020B0604020202020204" pitchFamily="34" charset="0"/>
              <a:buChar char="•"/>
            </a:pPr>
            <a:r>
              <a:rPr lang="en-US" dirty="0">
                <a:latin typeface="Arial"/>
                <a:cs typeface="Arial"/>
              </a:rPr>
              <a:t>(a)</a:t>
            </a:r>
            <a:r>
              <a:rPr lang="en-US" spc="-35" dirty="0">
                <a:latin typeface="Arial"/>
                <a:cs typeface="Arial"/>
              </a:rPr>
              <a:t> </a:t>
            </a:r>
            <a:r>
              <a:rPr lang="en-US" dirty="0">
                <a:latin typeface="Arial"/>
                <a:cs typeface="Arial"/>
              </a:rPr>
              <a:t>the</a:t>
            </a:r>
            <a:r>
              <a:rPr lang="en-US" spc="-35" dirty="0">
                <a:latin typeface="Arial"/>
                <a:cs typeface="Arial"/>
              </a:rPr>
              <a:t> </a:t>
            </a:r>
            <a:r>
              <a:rPr lang="en-US" dirty="0">
                <a:latin typeface="Arial"/>
                <a:cs typeface="Arial"/>
              </a:rPr>
              <a:t>strong</a:t>
            </a:r>
            <a:r>
              <a:rPr lang="en-US" spc="-30" dirty="0">
                <a:latin typeface="Arial"/>
                <a:cs typeface="Arial"/>
              </a:rPr>
              <a:t> </a:t>
            </a:r>
            <a:r>
              <a:rPr lang="en-US" spc="-10" dirty="0">
                <a:latin typeface="Arial"/>
                <a:cs typeface="Arial"/>
              </a:rPr>
              <a:t>negative covariance</a:t>
            </a:r>
            <a:r>
              <a:rPr lang="en-US" spc="80" dirty="0">
                <a:latin typeface="Arial"/>
                <a:cs typeface="Arial"/>
              </a:rPr>
              <a:t> </a:t>
            </a:r>
            <a:r>
              <a:rPr lang="en-US" dirty="0">
                <a:latin typeface="Arial"/>
                <a:cs typeface="Arial"/>
              </a:rPr>
              <a:t>between</a:t>
            </a:r>
            <a:r>
              <a:rPr lang="en-US" spc="80" dirty="0">
                <a:latin typeface="Arial"/>
                <a:cs typeface="Arial"/>
              </a:rPr>
              <a:t> </a:t>
            </a:r>
            <a:r>
              <a:rPr lang="en-US" dirty="0">
                <a:latin typeface="Arial"/>
                <a:cs typeface="Arial"/>
              </a:rPr>
              <a:t>the</a:t>
            </a:r>
            <a:r>
              <a:rPr lang="en-US" spc="114" dirty="0">
                <a:latin typeface="Arial"/>
                <a:cs typeface="Arial"/>
              </a:rPr>
              <a:t> </a:t>
            </a:r>
            <a:r>
              <a:rPr lang="en-US" dirty="0">
                <a:latin typeface="Arial"/>
                <a:cs typeface="Arial"/>
              </a:rPr>
              <a:t>S</a:t>
            </a:r>
            <a:r>
              <a:rPr lang="en-US" sz="1400" dirty="0">
                <a:latin typeface="Arial"/>
                <a:cs typeface="Arial"/>
              </a:rPr>
              <a:t>PONSORSHIP</a:t>
            </a:r>
            <a:r>
              <a:rPr lang="en-US" sz="1400" spc="200" dirty="0">
                <a:latin typeface="Arial"/>
                <a:cs typeface="Arial"/>
              </a:rPr>
              <a:t> </a:t>
            </a:r>
            <a:r>
              <a:rPr lang="en-US" dirty="0">
                <a:latin typeface="Arial"/>
                <a:cs typeface="Arial"/>
              </a:rPr>
              <a:t>E</a:t>
            </a:r>
            <a:r>
              <a:rPr lang="en-US" sz="1400" dirty="0">
                <a:latin typeface="Arial"/>
                <a:cs typeface="Arial"/>
              </a:rPr>
              <a:t>ARNINGS</a:t>
            </a:r>
            <a:r>
              <a:rPr lang="en-US" sz="1400" spc="170" dirty="0">
                <a:latin typeface="Arial"/>
                <a:cs typeface="Arial"/>
              </a:rPr>
              <a:t> </a:t>
            </a:r>
            <a:r>
              <a:rPr lang="en-US" dirty="0">
                <a:latin typeface="Arial"/>
                <a:cs typeface="Arial"/>
              </a:rPr>
              <a:t>and</a:t>
            </a:r>
            <a:r>
              <a:rPr lang="en-US" spc="114" dirty="0">
                <a:latin typeface="Arial"/>
                <a:cs typeface="Arial"/>
              </a:rPr>
              <a:t> </a:t>
            </a:r>
            <a:r>
              <a:rPr lang="en-US" dirty="0">
                <a:latin typeface="Arial"/>
                <a:cs typeface="Arial"/>
              </a:rPr>
              <a:t>A</a:t>
            </a:r>
            <a:r>
              <a:rPr lang="en-US" sz="1400" dirty="0">
                <a:latin typeface="Arial"/>
                <a:cs typeface="Arial"/>
              </a:rPr>
              <a:t>GE</a:t>
            </a:r>
            <a:r>
              <a:rPr lang="en-US" sz="1400" spc="170" dirty="0">
                <a:latin typeface="Arial"/>
                <a:cs typeface="Arial"/>
              </a:rPr>
              <a:t> </a:t>
            </a:r>
            <a:r>
              <a:rPr lang="en-US" spc="-10" dirty="0">
                <a:latin typeface="Arial"/>
                <a:cs typeface="Arial"/>
              </a:rPr>
              <a:t>features </a:t>
            </a:r>
            <a:r>
              <a:rPr lang="en-US" dirty="0">
                <a:latin typeface="Arial"/>
                <a:cs typeface="Arial"/>
              </a:rPr>
              <a:t>and</a:t>
            </a:r>
          </a:p>
          <a:p>
            <a:pPr lvl="1"/>
            <a:r>
              <a:rPr lang="en-US" dirty="0">
                <a:latin typeface="Arial"/>
                <a:cs typeface="Arial"/>
              </a:rPr>
              <a:t> </a:t>
            </a:r>
          </a:p>
          <a:p>
            <a:pPr marL="742950" lvl="1" indent="-285750">
              <a:buFont typeface="Arial" panose="020B0604020202020204" pitchFamily="34" charset="0"/>
              <a:buChar char="•"/>
            </a:pPr>
            <a:r>
              <a:rPr lang="en-US" dirty="0">
                <a:latin typeface="Arial"/>
                <a:cs typeface="Arial"/>
              </a:rPr>
              <a:t>(b) the</a:t>
            </a:r>
            <a:r>
              <a:rPr lang="en-US" spc="30" dirty="0">
                <a:latin typeface="Arial"/>
                <a:cs typeface="Arial"/>
              </a:rPr>
              <a:t> </a:t>
            </a:r>
            <a:r>
              <a:rPr lang="en-US" dirty="0">
                <a:latin typeface="Arial"/>
                <a:cs typeface="Arial"/>
              </a:rPr>
              <a:t>H</a:t>
            </a:r>
            <a:r>
              <a:rPr lang="en-US" sz="1400" dirty="0">
                <a:latin typeface="Arial"/>
                <a:cs typeface="Arial"/>
              </a:rPr>
              <a:t>EIGHT</a:t>
            </a:r>
            <a:r>
              <a:rPr lang="en-US" sz="1400" spc="85" dirty="0">
                <a:latin typeface="Arial"/>
                <a:cs typeface="Arial"/>
              </a:rPr>
              <a:t> </a:t>
            </a:r>
            <a:r>
              <a:rPr lang="en-US" dirty="0">
                <a:latin typeface="Arial"/>
                <a:cs typeface="Arial"/>
              </a:rPr>
              <a:t>and</a:t>
            </a:r>
            <a:r>
              <a:rPr lang="en-US" spc="25" dirty="0">
                <a:latin typeface="Arial"/>
                <a:cs typeface="Arial"/>
              </a:rPr>
              <a:t> </a:t>
            </a:r>
            <a:r>
              <a:rPr lang="en-US" dirty="0">
                <a:latin typeface="Arial"/>
                <a:cs typeface="Arial"/>
              </a:rPr>
              <a:t>A</a:t>
            </a:r>
            <a:r>
              <a:rPr lang="en-US" sz="1400" dirty="0">
                <a:latin typeface="Arial"/>
                <a:cs typeface="Arial"/>
              </a:rPr>
              <a:t>GE</a:t>
            </a:r>
            <a:r>
              <a:rPr lang="en-US" sz="1400" spc="85" dirty="0">
                <a:latin typeface="Arial"/>
                <a:cs typeface="Arial"/>
              </a:rPr>
              <a:t> </a:t>
            </a:r>
            <a:r>
              <a:rPr lang="en-US" spc="-10" dirty="0">
                <a:latin typeface="Arial"/>
                <a:cs typeface="Arial"/>
              </a:rPr>
              <a:t>features</a:t>
            </a:r>
            <a:r>
              <a:rPr lang="en-US" dirty="0">
                <a:latin typeface="Arial"/>
                <a:cs typeface="Arial"/>
              </a:rPr>
              <a:t> from</a:t>
            </a:r>
            <a:r>
              <a:rPr lang="en-US" spc="5" dirty="0">
                <a:latin typeface="Arial"/>
                <a:cs typeface="Arial"/>
              </a:rPr>
              <a:t> </a:t>
            </a:r>
            <a:r>
              <a:rPr lang="en-US" dirty="0">
                <a:latin typeface="Arial"/>
                <a:cs typeface="Arial"/>
              </a:rPr>
              <a:t>the dataset</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42D4C15-455F-CB61-DDB7-FB87AF26762A}"/>
                  </a:ext>
                </a:extLst>
              </p14:cNvPr>
              <p14:cNvContentPartPr/>
              <p14:nvPr/>
            </p14:nvContentPartPr>
            <p14:xfrm>
              <a:off x="1622160" y="919440"/>
              <a:ext cx="7144200" cy="3431160"/>
            </p14:xfrm>
          </p:contentPart>
        </mc:Choice>
        <mc:Fallback>
          <p:pic>
            <p:nvPicPr>
              <p:cNvPr id="2" name="Ink 1">
                <a:extLst>
                  <a:ext uri="{FF2B5EF4-FFF2-40B4-BE49-F238E27FC236}">
                    <a16:creationId xmlns:a16="http://schemas.microsoft.com/office/drawing/2014/main" id="{F42D4C15-455F-CB61-DDB7-FB87AF26762A}"/>
                  </a:ext>
                </a:extLst>
              </p:cNvPr>
              <p:cNvPicPr/>
              <p:nvPr/>
            </p:nvPicPr>
            <p:blipFill>
              <a:blip r:embed="rId4"/>
              <a:stretch>
                <a:fillRect/>
              </a:stretch>
            </p:blipFill>
            <p:spPr>
              <a:xfrm>
                <a:off x="1612800" y="910080"/>
                <a:ext cx="7162920" cy="3449880"/>
              </a:xfrm>
              <a:prstGeom prst="rect">
                <a:avLst/>
              </a:prstGeom>
            </p:spPr>
          </p:pic>
        </mc:Fallback>
      </mc:AlternateContent>
    </p:spTree>
    <p:extLst>
      <p:ext uri="{BB962C8B-B14F-4D97-AF65-F5344CB8AC3E}">
        <p14:creationId xmlns:p14="http://schemas.microsoft.com/office/powerpoint/2010/main" val="28279020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5972A2F-2E83-E9B4-72F3-D94FDB0449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1600" y="228600"/>
            <a:ext cx="9067799" cy="6081712"/>
          </a:xfrm>
          <a:prstGeom prst="rect">
            <a:avLst/>
          </a:prstGeom>
          <a:solidFill>
            <a:srgbClr val="FFFFFF"/>
          </a:solidFill>
        </p:spPr>
      </p:pic>
      <p:sp>
        <p:nvSpPr>
          <p:cNvPr id="4" name="Slide Number Placeholder 3" hidden="1">
            <a:extLst>
              <a:ext uri="{FF2B5EF4-FFF2-40B4-BE49-F238E27FC236}">
                <a16:creationId xmlns:a16="http://schemas.microsoft.com/office/drawing/2014/main" id="{8B98EA84-D216-1E79-F292-6EF702829167}"/>
              </a:ext>
            </a:extLst>
          </p:cNvPr>
          <p:cNvSpPr>
            <a:spLocks noGrp="1"/>
          </p:cNvSpPr>
          <p:nvPr>
            <p:ph type="sldNum" sz="quarter" idx="7"/>
          </p:nvPr>
        </p:nvSpPr>
        <p:spPr/>
        <p:txBody>
          <a:bodyPr/>
          <a:lstStyle/>
          <a:p>
            <a:pPr>
              <a:spcAft>
                <a:spcPts val="600"/>
              </a:spcAft>
            </a:pPr>
            <a:fld id="{B6F15528-21DE-4FAA-801E-634DDDAF4B2B}" type="slidenum">
              <a:rPr lang="en-IN" smtClean="0"/>
              <a:pPr>
                <a:spcAft>
                  <a:spcPts val="600"/>
                </a:spcAft>
              </a:pPr>
              <a:t>103</a:t>
            </a:fld>
            <a:endParaRPr lang="en-IN"/>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15EEFA8-D50D-15CE-3077-294F67CC02AB}"/>
                  </a:ext>
                </a:extLst>
              </p14:cNvPr>
              <p14:cNvContentPartPr/>
              <p14:nvPr/>
            </p14:nvContentPartPr>
            <p14:xfrm>
              <a:off x="8094960" y="2954520"/>
              <a:ext cx="3732120" cy="2170800"/>
            </p14:xfrm>
          </p:contentPart>
        </mc:Choice>
        <mc:Fallback>
          <p:pic>
            <p:nvPicPr>
              <p:cNvPr id="2" name="Ink 1">
                <a:extLst>
                  <a:ext uri="{FF2B5EF4-FFF2-40B4-BE49-F238E27FC236}">
                    <a16:creationId xmlns:a16="http://schemas.microsoft.com/office/drawing/2014/main" id="{F15EEFA8-D50D-15CE-3077-294F67CC02AB}"/>
                  </a:ext>
                </a:extLst>
              </p:cNvPr>
              <p:cNvPicPr/>
              <p:nvPr/>
            </p:nvPicPr>
            <p:blipFill>
              <a:blip r:embed="rId4"/>
              <a:stretch>
                <a:fillRect/>
              </a:stretch>
            </p:blipFill>
            <p:spPr>
              <a:xfrm>
                <a:off x="8085600" y="2945160"/>
                <a:ext cx="3750840" cy="2189520"/>
              </a:xfrm>
              <a:prstGeom prst="rect">
                <a:avLst/>
              </a:prstGeom>
            </p:spPr>
          </p:pic>
        </mc:Fallback>
      </mc:AlternateContent>
    </p:spTree>
    <p:extLst>
      <p:ext uri="{BB962C8B-B14F-4D97-AF65-F5344CB8AC3E}">
        <p14:creationId xmlns:p14="http://schemas.microsoft.com/office/powerpoint/2010/main" val="24336439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BDE9D-CAD1-03AB-4F0D-6D3B333D4043}"/>
              </a:ext>
            </a:extLst>
          </p:cNvPr>
          <p:cNvSpPr>
            <a:spLocks noGrp="1"/>
          </p:cNvSpPr>
          <p:nvPr>
            <p:ph type="title"/>
          </p:nvPr>
        </p:nvSpPr>
        <p:spPr>
          <a:xfrm>
            <a:off x="4800600" y="178945"/>
            <a:ext cx="5885180" cy="492443"/>
          </a:xfrm>
        </p:spPr>
        <p:txBody>
          <a:bodyPr/>
          <a:lstStyle/>
          <a:p>
            <a:r>
              <a:rPr lang="en-US" b="1" dirty="0">
                <a:solidFill>
                  <a:schemeClr val="accent2"/>
                </a:solidFill>
                <a:latin typeface="Arial"/>
                <a:cs typeface="Arial"/>
              </a:rPr>
              <a:t>S</a:t>
            </a:r>
            <a:r>
              <a:rPr lang="en-US" sz="3200" b="1" dirty="0">
                <a:solidFill>
                  <a:schemeClr val="accent2"/>
                </a:solidFill>
                <a:latin typeface="Arial"/>
                <a:cs typeface="Arial"/>
              </a:rPr>
              <a:t>catter</a:t>
            </a:r>
            <a:r>
              <a:rPr lang="en-US" sz="3200" b="1" spc="-40" dirty="0">
                <a:solidFill>
                  <a:schemeClr val="accent2"/>
                </a:solidFill>
                <a:latin typeface="Arial"/>
                <a:cs typeface="Arial"/>
              </a:rPr>
              <a:t> </a:t>
            </a:r>
            <a:r>
              <a:rPr lang="en-US" b="1" spc="-40" dirty="0">
                <a:solidFill>
                  <a:schemeClr val="accent2"/>
                </a:solidFill>
                <a:latin typeface="Arial"/>
                <a:cs typeface="Arial"/>
              </a:rPr>
              <a:t>P</a:t>
            </a:r>
            <a:r>
              <a:rPr lang="en-US" sz="3200" b="1" dirty="0">
                <a:solidFill>
                  <a:schemeClr val="accent2"/>
                </a:solidFill>
                <a:latin typeface="Arial"/>
                <a:cs typeface="Arial"/>
              </a:rPr>
              <a:t>lot</a:t>
            </a:r>
            <a:r>
              <a:rPr lang="en-US" sz="3200" b="1" spc="-40" dirty="0">
                <a:solidFill>
                  <a:schemeClr val="accent2"/>
                </a:solidFill>
                <a:latin typeface="Arial"/>
                <a:cs typeface="Arial"/>
              </a:rPr>
              <a:t> </a:t>
            </a:r>
            <a:r>
              <a:rPr lang="en-US" b="1" spc="-40" dirty="0">
                <a:solidFill>
                  <a:schemeClr val="accent2"/>
                </a:solidFill>
                <a:latin typeface="Arial"/>
                <a:cs typeface="Arial"/>
              </a:rPr>
              <a:t>M</a:t>
            </a:r>
            <a:r>
              <a:rPr lang="en-US" sz="3200" b="1" dirty="0">
                <a:solidFill>
                  <a:schemeClr val="accent2"/>
                </a:solidFill>
                <a:latin typeface="Arial"/>
                <a:cs typeface="Arial"/>
              </a:rPr>
              <a:t>atrix</a:t>
            </a:r>
            <a:r>
              <a:rPr lang="en-US" sz="3200" b="1" spc="-35" dirty="0">
                <a:solidFill>
                  <a:schemeClr val="accent2"/>
                </a:solidFill>
                <a:latin typeface="Arial"/>
                <a:cs typeface="Arial"/>
              </a:rPr>
              <a:t> </a:t>
            </a:r>
            <a:r>
              <a:rPr lang="en-US" sz="3200" dirty="0">
                <a:solidFill>
                  <a:schemeClr val="accent2"/>
                </a:solidFill>
                <a:latin typeface="Arial"/>
                <a:cs typeface="Arial"/>
              </a:rPr>
              <a:t>(</a:t>
            </a:r>
            <a:r>
              <a:rPr lang="en-US" sz="3200" b="1" dirty="0">
                <a:solidFill>
                  <a:schemeClr val="accent2"/>
                </a:solidFill>
                <a:latin typeface="Arial"/>
                <a:cs typeface="Arial"/>
              </a:rPr>
              <a:t>SPLOM</a:t>
            </a:r>
            <a:r>
              <a:rPr lang="en-US" sz="3200" dirty="0">
                <a:solidFill>
                  <a:schemeClr val="accent2"/>
                </a:solidFill>
                <a:latin typeface="Arial"/>
                <a:cs typeface="Arial"/>
              </a:rPr>
              <a:t>)</a:t>
            </a:r>
            <a:endParaRPr lang="en-IN" dirty="0"/>
          </a:p>
        </p:txBody>
      </p:sp>
      <p:sp>
        <p:nvSpPr>
          <p:cNvPr id="3" name="Text Placeholder 2">
            <a:extLst>
              <a:ext uri="{FF2B5EF4-FFF2-40B4-BE49-F238E27FC236}">
                <a16:creationId xmlns:a16="http://schemas.microsoft.com/office/drawing/2014/main" id="{1A5274B9-87F8-8E79-C066-FAB6C8B3035C}"/>
              </a:ext>
            </a:extLst>
          </p:cNvPr>
          <p:cNvSpPr>
            <a:spLocks noGrp="1"/>
          </p:cNvSpPr>
          <p:nvPr>
            <p:ph type="body" idx="1"/>
          </p:nvPr>
        </p:nvSpPr>
        <p:spPr>
          <a:xfrm>
            <a:off x="771466" y="1676400"/>
            <a:ext cx="10817861" cy="2991332"/>
          </a:xfrm>
        </p:spPr>
        <p:txBody>
          <a:bodyPr/>
          <a:lstStyle/>
          <a:p>
            <a:pPr marL="469900" marR="5080" indent="-457200" algn="just">
              <a:lnSpc>
                <a:spcPct val="102600"/>
              </a:lnSpc>
              <a:spcBef>
                <a:spcPts val="55"/>
              </a:spcBef>
              <a:buFont typeface="Arial" panose="020B0604020202020204" pitchFamily="34" charset="0"/>
              <a:buChar char="•"/>
            </a:pPr>
            <a:r>
              <a:rPr lang="en-US" sz="2800" dirty="0">
                <a:latin typeface="Arial"/>
                <a:cs typeface="Arial"/>
              </a:rPr>
              <a:t>A</a:t>
            </a:r>
            <a:r>
              <a:rPr lang="en-US" sz="2800" spc="-40" dirty="0">
                <a:latin typeface="Arial"/>
                <a:cs typeface="Arial"/>
              </a:rPr>
              <a:t> </a:t>
            </a:r>
            <a:r>
              <a:rPr lang="en-US" sz="2800" b="1" dirty="0">
                <a:solidFill>
                  <a:schemeClr val="accent2"/>
                </a:solidFill>
                <a:latin typeface="Arial"/>
                <a:cs typeface="Arial"/>
              </a:rPr>
              <a:t>scatter</a:t>
            </a:r>
            <a:r>
              <a:rPr lang="en-US" sz="2800" b="1" spc="-40" dirty="0">
                <a:solidFill>
                  <a:schemeClr val="accent2"/>
                </a:solidFill>
                <a:latin typeface="Arial"/>
                <a:cs typeface="Arial"/>
              </a:rPr>
              <a:t> </a:t>
            </a:r>
            <a:r>
              <a:rPr lang="en-US" sz="2800" b="1" dirty="0">
                <a:solidFill>
                  <a:schemeClr val="accent2"/>
                </a:solidFill>
                <a:latin typeface="Arial"/>
                <a:cs typeface="Arial"/>
              </a:rPr>
              <a:t>plot</a:t>
            </a:r>
            <a:r>
              <a:rPr lang="en-US" sz="2800" b="1" spc="-40" dirty="0">
                <a:solidFill>
                  <a:schemeClr val="accent2"/>
                </a:solidFill>
                <a:latin typeface="Arial"/>
                <a:cs typeface="Arial"/>
              </a:rPr>
              <a:t> </a:t>
            </a:r>
            <a:r>
              <a:rPr lang="en-US" sz="2800" b="1" dirty="0">
                <a:solidFill>
                  <a:schemeClr val="accent2"/>
                </a:solidFill>
                <a:latin typeface="Arial"/>
                <a:cs typeface="Arial"/>
              </a:rPr>
              <a:t>matrix</a:t>
            </a:r>
            <a:r>
              <a:rPr lang="en-US" sz="2800" b="1" spc="-35" dirty="0">
                <a:solidFill>
                  <a:schemeClr val="accent2"/>
                </a:solidFill>
                <a:latin typeface="Arial"/>
                <a:cs typeface="Arial"/>
              </a:rPr>
              <a:t> </a:t>
            </a:r>
            <a:r>
              <a:rPr lang="en-US" sz="2800" dirty="0">
                <a:solidFill>
                  <a:schemeClr val="accent2"/>
                </a:solidFill>
                <a:latin typeface="Arial"/>
                <a:cs typeface="Arial"/>
              </a:rPr>
              <a:t>(</a:t>
            </a:r>
            <a:r>
              <a:rPr lang="en-US" sz="2800" b="1" dirty="0">
                <a:solidFill>
                  <a:schemeClr val="accent2"/>
                </a:solidFill>
                <a:latin typeface="Arial"/>
                <a:cs typeface="Arial"/>
              </a:rPr>
              <a:t>SPLOM</a:t>
            </a:r>
            <a:r>
              <a:rPr lang="en-US" sz="2800" dirty="0">
                <a:solidFill>
                  <a:schemeClr val="accent2"/>
                </a:solidFill>
                <a:latin typeface="Arial"/>
                <a:cs typeface="Arial"/>
              </a:rPr>
              <a:t>)</a:t>
            </a:r>
            <a:r>
              <a:rPr lang="en-US" sz="2800" spc="-40" dirty="0">
                <a:solidFill>
                  <a:schemeClr val="accent2"/>
                </a:solidFill>
                <a:latin typeface="Arial"/>
                <a:cs typeface="Arial"/>
              </a:rPr>
              <a:t> </a:t>
            </a:r>
            <a:r>
              <a:rPr lang="en-US" sz="2800" dirty="0">
                <a:latin typeface="Arial"/>
                <a:cs typeface="Arial"/>
              </a:rPr>
              <a:t>shows</a:t>
            </a:r>
            <a:r>
              <a:rPr lang="en-US" sz="2800" spc="-40" dirty="0">
                <a:latin typeface="Arial"/>
                <a:cs typeface="Arial"/>
              </a:rPr>
              <a:t> </a:t>
            </a:r>
            <a:r>
              <a:rPr lang="en-US" sz="2800" dirty="0">
                <a:latin typeface="Arial"/>
                <a:cs typeface="Arial"/>
              </a:rPr>
              <a:t>scatter</a:t>
            </a:r>
            <a:r>
              <a:rPr lang="en-US" sz="2800" spc="-40" dirty="0">
                <a:latin typeface="Arial"/>
                <a:cs typeface="Arial"/>
              </a:rPr>
              <a:t> </a:t>
            </a:r>
            <a:r>
              <a:rPr lang="en-US" sz="2800" dirty="0">
                <a:latin typeface="Arial"/>
                <a:cs typeface="Arial"/>
              </a:rPr>
              <a:t>plots</a:t>
            </a:r>
            <a:r>
              <a:rPr lang="en-US" sz="2800" spc="-35" dirty="0">
                <a:latin typeface="Arial"/>
                <a:cs typeface="Arial"/>
              </a:rPr>
              <a:t> </a:t>
            </a:r>
            <a:r>
              <a:rPr lang="en-US" sz="2800" dirty="0">
                <a:latin typeface="Arial"/>
                <a:cs typeface="Arial"/>
              </a:rPr>
              <a:t>for</a:t>
            </a:r>
            <a:r>
              <a:rPr lang="en-US" sz="2800" spc="-40" dirty="0">
                <a:latin typeface="Arial"/>
                <a:cs typeface="Arial"/>
              </a:rPr>
              <a:t> </a:t>
            </a:r>
            <a:r>
              <a:rPr lang="en-US" sz="2800" spc="-50" dirty="0">
                <a:latin typeface="Arial"/>
                <a:cs typeface="Arial"/>
              </a:rPr>
              <a:t>a </a:t>
            </a:r>
            <a:r>
              <a:rPr lang="en-US" sz="2800" dirty="0">
                <a:latin typeface="Arial"/>
                <a:cs typeface="Arial"/>
              </a:rPr>
              <a:t>whole</a:t>
            </a:r>
            <a:r>
              <a:rPr lang="en-US" sz="2800" spc="-30" dirty="0">
                <a:latin typeface="Arial"/>
                <a:cs typeface="Arial"/>
              </a:rPr>
              <a:t> </a:t>
            </a:r>
            <a:r>
              <a:rPr lang="en-US" sz="2800" dirty="0">
                <a:latin typeface="Arial"/>
                <a:cs typeface="Arial"/>
              </a:rPr>
              <a:t>collection</a:t>
            </a:r>
            <a:r>
              <a:rPr lang="en-US" sz="2800" spc="-30" dirty="0">
                <a:latin typeface="Arial"/>
                <a:cs typeface="Arial"/>
              </a:rPr>
              <a:t> </a:t>
            </a:r>
            <a:r>
              <a:rPr lang="en-US" sz="2800" dirty="0">
                <a:latin typeface="Arial"/>
                <a:cs typeface="Arial"/>
              </a:rPr>
              <a:t>of</a:t>
            </a:r>
            <a:r>
              <a:rPr lang="en-US" sz="2800" spc="-25" dirty="0">
                <a:latin typeface="Arial"/>
                <a:cs typeface="Arial"/>
              </a:rPr>
              <a:t> </a:t>
            </a:r>
            <a:r>
              <a:rPr lang="en-US" sz="2800" spc="-10" dirty="0">
                <a:latin typeface="Arial"/>
                <a:cs typeface="Arial"/>
              </a:rPr>
              <a:t>features</a:t>
            </a:r>
            <a:r>
              <a:rPr lang="en-US" sz="2800" spc="-30" dirty="0">
                <a:latin typeface="Arial"/>
                <a:cs typeface="Arial"/>
              </a:rPr>
              <a:t> </a:t>
            </a:r>
            <a:r>
              <a:rPr lang="en-US" sz="2800" dirty="0">
                <a:latin typeface="Arial"/>
                <a:cs typeface="Arial"/>
              </a:rPr>
              <a:t>arranged</a:t>
            </a:r>
            <a:r>
              <a:rPr lang="en-US" sz="2800" spc="-30" dirty="0">
                <a:latin typeface="Arial"/>
                <a:cs typeface="Arial"/>
              </a:rPr>
              <a:t> </a:t>
            </a:r>
            <a:r>
              <a:rPr lang="en-US" sz="2800" dirty="0">
                <a:latin typeface="Arial"/>
                <a:cs typeface="Arial"/>
              </a:rPr>
              <a:t>into</a:t>
            </a:r>
            <a:r>
              <a:rPr lang="en-US" sz="2800" spc="-25" dirty="0">
                <a:latin typeface="Arial"/>
                <a:cs typeface="Arial"/>
              </a:rPr>
              <a:t> </a:t>
            </a:r>
            <a:r>
              <a:rPr lang="en-US" sz="2800" dirty="0">
                <a:latin typeface="Arial"/>
                <a:cs typeface="Arial"/>
              </a:rPr>
              <a:t>a</a:t>
            </a:r>
            <a:r>
              <a:rPr lang="en-US" sz="2800" spc="-30" dirty="0">
                <a:latin typeface="Arial"/>
                <a:cs typeface="Arial"/>
              </a:rPr>
              <a:t> </a:t>
            </a:r>
            <a:r>
              <a:rPr lang="en-US" sz="2800" spc="-10" dirty="0">
                <a:latin typeface="Arial"/>
                <a:cs typeface="Arial"/>
              </a:rPr>
              <a:t>matrix.</a:t>
            </a:r>
          </a:p>
          <a:p>
            <a:pPr marL="469900" marR="5080" indent="-457200" algn="just">
              <a:lnSpc>
                <a:spcPct val="102600"/>
              </a:lnSpc>
              <a:spcBef>
                <a:spcPts val="55"/>
              </a:spcBef>
              <a:buFont typeface="Arial" panose="020B0604020202020204" pitchFamily="34" charset="0"/>
              <a:buChar char="•"/>
            </a:pPr>
            <a:endParaRPr lang="en-US" sz="2800" dirty="0">
              <a:latin typeface="Arial"/>
              <a:cs typeface="Arial"/>
            </a:endParaRPr>
          </a:p>
          <a:p>
            <a:pPr marL="469900" marR="267335" indent="-457200" algn="just">
              <a:lnSpc>
                <a:spcPct val="102600"/>
              </a:lnSpc>
              <a:spcBef>
                <a:spcPts val="300"/>
              </a:spcBef>
              <a:buFont typeface="Arial" panose="020B0604020202020204" pitchFamily="34" charset="0"/>
              <a:buChar char="•"/>
            </a:pPr>
            <a:r>
              <a:rPr lang="en-US" sz="2800" dirty="0">
                <a:latin typeface="Arial"/>
                <a:cs typeface="Arial"/>
              </a:rPr>
              <a:t>This</a:t>
            </a:r>
            <a:r>
              <a:rPr lang="en-US" sz="2800" spc="-45" dirty="0">
                <a:latin typeface="Arial"/>
                <a:cs typeface="Arial"/>
              </a:rPr>
              <a:t> </a:t>
            </a:r>
            <a:r>
              <a:rPr lang="en-US" sz="2800" dirty="0">
                <a:latin typeface="Arial"/>
                <a:cs typeface="Arial"/>
              </a:rPr>
              <a:t>is</a:t>
            </a:r>
            <a:r>
              <a:rPr lang="en-US" sz="2800" spc="-40" dirty="0">
                <a:latin typeface="Arial"/>
                <a:cs typeface="Arial"/>
              </a:rPr>
              <a:t> </a:t>
            </a:r>
            <a:r>
              <a:rPr lang="en-US" sz="2800" dirty="0">
                <a:latin typeface="Arial"/>
                <a:cs typeface="Arial"/>
              </a:rPr>
              <a:t>useful</a:t>
            </a:r>
            <a:r>
              <a:rPr lang="en-US" sz="2800" spc="-40" dirty="0">
                <a:latin typeface="Arial"/>
                <a:cs typeface="Arial"/>
              </a:rPr>
              <a:t> </a:t>
            </a:r>
            <a:r>
              <a:rPr lang="en-US" sz="2800" dirty="0">
                <a:latin typeface="Arial"/>
                <a:cs typeface="Arial"/>
              </a:rPr>
              <a:t>for</a:t>
            </a:r>
            <a:r>
              <a:rPr lang="en-US" sz="2800" spc="-40" dirty="0">
                <a:latin typeface="Arial"/>
                <a:cs typeface="Arial"/>
              </a:rPr>
              <a:t> </a:t>
            </a:r>
            <a:r>
              <a:rPr lang="en-US" sz="2800" dirty="0">
                <a:latin typeface="Arial"/>
                <a:cs typeface="Arial"/>
              </a:rPr>
              <a:t>exploring</a:t>
            </a:r>
            <a:r>
              <a:rPr lang="en-US" sz="2800" spc="-40" dirty="0">
                <a:latin typeface="Arial"/>
                <a:cs typeface="Arial"/>
              </a:rPr>
              <a:t> </a:t>
            </a:r>
            <a:r>
              <a:rPr lang="en-US" sz="2800" dirty="0">
                <a:latin typeface="Arial"/>
                <a:cs typeface="Arial"/>
              </a:rPr>
              <a:t>the</a:t>
            </a:r>
            <a:r>
              <a:rPr lang="en-US" sz="2800" spc="-40" dirty="0">
                <a:latin typeface="Arial"/>
                <a:cs typeface="Arial"/>
              </a:rPr>
              <a:t> </a:t>
            </a:r>
            <a:r>
              <a:rPr lang="en-US" sz="2800" dirty="0">
                <a:latin typeface="Arial"/>
                <a:cs typeface="Arial"/>
              </a:rPr>
              <a:t>relationships</a:t>
            </a:r>
            <a:r>
              <a:rPr lang="en-US" sz="2800" spc="-40" dirty="0">
                <a:latin typeface="Arial"/>
                <a:cs typeface="Arial"/>
              </a:rPr>
              <a:t> </a:t>
            </a:r>
            <a:r>
              <a:rPr lang="en-US" sz="2800" spc="-10" dirty="0">
                <a:latin typeface="Arial"/>
                <a:cs typeface="Arial"/>
              </a:rPr>
              <a:t>between </a:t>
            </a:r>
            <a:r>
              <a:rPr lang="en-US" sz="2800" dirty="0">
                <a:latin typeface="Arial"/>
                <a:cs typeface="Arial"/>
              </a:rPr>
              <a:t>groups</a:t>
            </a:r>
            <a:r>
              <a:rPr lang="en-US" sz="2800" spc="-25" dirty="0">
                <a:latin typeface="Arial"/>
                <a:cs typeface="Arial"/>
              </a:rPr>
              <a:t> </a:t>
            </a:r>
            <a:r>
              <a:rPr lang="en-US" sz="2800" dirty="0">
                <a:latin typeface="Arial"/>
                <a:cs typeface="Arial"/>
              </a:rPr>
              <a:t>of</a:t>
            </a:r>
            <a:r>
              <a:rPr lang="en-US" sz="2800" spc="-20" dirty="0">
                <a:latin typeface="Arial"/>
                <a:cs typeface="Arial"/>
              </a:rPr>
              <a:t> </a:t>
            </a:r>
            <a:r>
              <a:rPr lang="en-US" sz="2800" spc="-10" dirty="0">
                <a:latin typeface="Arial"/>
                <a:cs typeface="Arial"/>
              </a:rPr>
              <a:t>features</a:t>
            </a:r>
            <a:r>
              <a:rPr lang="en-US" sz="2800" spc="-20" dirty="0">
                <a:latin typeface="Arial"/>
                <a:cs typeface="Arial"/>
              </a:rPr>
              <a:t> </a:t>
            </a:r>
            <a:r>
              <a:rPr lang="en-US" sz="2800" dirty="0">
                <a:latin typeface="Arial"/>
                <a:cs typeface="Arial"/>
              </a:rPr>
              <a:t>-</a:t>
            </a:r>
            <a:r>
              <a:rPr lang="en-US" sz="2800" spc="-20" dirty="0">
                <a:latin typeface="Arial"/>
                <a:cs typeface="Arial"/>
              </a:rPr>
              <a:t> </a:t>
            </a:r>
            <a:r>
              <a:rPr lang="en-US" sz="2800" dirty="0">
                <a:latin typeface="Arial"/>
                <a:cs typeface="Arial"/>
              </a:rPr>
              <a:t>for</a:t>
            </a:r>
            <a:r>
              <a:rPr lang="en-US" sz="2800" spc="-25" dirty="0">
                <a:latin typeface="Arial"/>
                <a:cs typeface="Arial"/>
              </a:rPr>
              <a:t> </a:t>
            </a:r>
            <a:r>
              <a:rPr lang="en-US" sz="2800" spc="-10" dirty="0">
                <a:latin typeface="Arial"/>
                <a:cs typeface="Arial"/>
              </a:rPr>
              <a:t>example</a:t>
            </a:r>
            <a:r>
              <a:rPr lang="en-US" sz="2800" spc="-20" dirty="0">
                <a:latin typeface="Arial"/>
                <a:cs typeface="Arial"/>
              </a:rPr>
              <a:t> </a:t>
            </a:r>
            <a:r>
              <a:rPr lang="en-US" sz="2800" dirty="0">
                <a:latin typeface="Arial"/>
                <a:cs typeface="Arial"/>
              </a:rPr>
              <a:t>all</a:t>
            </a:r>
            <a:r>
              <a:rPr lang="en-US" sz="2800" spc="-20" dirty="0">
                <a:latin typeface="Arial"/>
                <a:cs typeface="Arial"/>
              </a:rPr>
              <a:t> </a:t>
            </a:r>
            <a:r>
              <a:rPr lang="en-US" sz="2800" dirty="0">
                <a:latin typeface="Arial"/>
                <a:cs typeface="Arial"/>
              </a:rPr>
              <a:t>of</a:t>
            </a:r>
            <a:r>
              <a:rPr lang="en-US" sz="2800" spc="-20" dirty="0">
                <a:latin typeface="Arial"/>
                <a:cs typeface="Arial"/>
              </a:rPr>
              <a:t> </a:t>
            </a:r>
            <a:r>
              <a:rPr lang="en-US" sz="2800" dirty="0">
                <a:latin typeface="Arial"/>
                <a:cs typeface="Arial"/>
              </a:rPr>
              <a:t>the</a:t>
            </a:r>
            <a:r>
              <a:rPr lang="en-US" sz="2800" spc="-25" dirty="0">
                <a:latin typeface="Arial"/>
                <a:cs typeface="Arial"/>
              </a:rPr>
              <a:t> </a:t>
            </a:r>
            <a:r>
              <a:rPr lang="en-US" sz="2800" spc="-10" dirty="0">
                <a:latin typeface="Arial"/>
                <a:cs typeface="Arial"/>
              </a:rPr>
              <a:t>continuous features</a:t>
            </a:r>
            <a:r>
              <a:rPr lang="en-US" sz="2800" spc="-15" dirty="0">
                <a:latin typeface="Arial"/>
                <a:cs typeface="Arial"/>
              </a:rPr>
              <a:t> </a:t>
            </a:r>
            <a:r>
              <a:rPr lang="en-US" sz="2800" dirty="0">
                <a:latin typeface="Arial"/>
                <a:cs typeface="Arial"/>
              </a:rPr>
              <a:t>in</a:t>
            </a:r>
            <a:r>
              <a:rPr lang="en-US" sz="2800" spc="-10" dirty="0">
                <a:latin typeface="Arial"/>
                <a:cs typeface="Arial"/>
              </a:rPr>
              <a:t> </a:t>
            </a:r>
            <a:r>
              <a:rPr lang="en-US" sz="2800" dirty="0">
                <a:latin typeface="Arial"/>
                <a:cs typeface="Arial"/>
              </a:rPr>
              <a:t>an</a:t>
            </a:r>
            <a:r>
              <a:rPr lang="en-US" sz="2800" spc="-10" dirty="0">
                <a:latin typeface="Arial"/>
                <a:cs typeface="Arial"/>
              </a:rPr>
              <a:t> </a:t>
            </a:r>
            <a:r>
              <a:rPr lang="en-US" sz="2800" spc="-20" dirty="0">
                <a:latin typeface="Arial"/>
                <a:cs typeface="Arial"/>
              </a:rPr>
              <a:t>ABT.</a:t>
            </a:r>
            <a:endParaRPr lang="en-US" sz="2800" dirty="0">
              <a:latin typeface="Arial"/>
              <a:cs typeface="Arial"/>
            </a:endParaRPr>
          </a:p>
          <a:p>
            <a:endParaRPr lang="en-IN" dirty="0"/>
          </a:p>
        </p:txBody>
      </p:sp>
      <p:sp>
        <p:nvSpPr>
          <p:cNvPr id="4" name="Slide Number Placeholder 3">
            <a:extLst>
              <a:ext uri="{FF2B5EF4-FFF2-40B4-BE49-F238E27FC236}">
                <a16:creationId xmlns:a16="http://schemas.microsoft.com/office/drawing/2014/main" id="{B04A8249-603E-8310-EAB2-F4F09CD4E2D3}"/>
              </a:ext>
            </a:extLst>
          </p:cNvPr>
          <p:cNvSpPr>
            <a:spLocks noGrp="1"/>
          </p:cNvSpPr>
          <p:nvPr>
            <p:ph type="sldNum" sz="quarter" idx="7"/>
          </p:nvPr>
        </p:nvSpPr>
        <p:spPr/>
        <p:txBody>
          <a:bodyPr/>
          <a:lstStyle/>
          <a:p>
            <a:fld id="{B6F15528-21DE-4FAA-801E-634DDDAF4B2B}" type="slidenum">
              <a:rPr lang="en-IN" smtClean="0"/>
              <a:t>104</a:t>
            </a:fld>
            <a:endParaRPr lang="en-IN"/>
          </a:p>
        </p:txBody>
      </p:sp>
    </p:spTree>
    <p:extLst>
      <p:ext uri="{BB962C8B-B14F-4D97-AF65-F5344CB8AC3E}">
        <p14:creationId xmlns:p14="http://schemas.microsoft.com/office/powerpoint/2010/main" val="22547515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2">
            <a:extLst>
              <a:ext uri="{FF2B5EF4-FFF2-40B4-BE49-F238E27FC236}">
                <a16:creationId xmlns:a16="http://schemas.microsoft.com/office/drawing/2014/main" id="{135C73FC-344E-CC5D-1C6A-9A80277F5F96}"/>
              </a:ext>
            </a:extLst>
          </p:cNvPr>
          <p:cNvPicPr/>
          <p:nvPr/>
        </p:nvPicPr>
        <p:blipFill>
          <a:blip r:embed="rId2" cstate="print"/>
          <a:stretch>
            <a:fillRect/>
          </a:stretch>
        </p:blipFill>
        <p:spPr>
          <a:xfrm>
            <a:off x="304800" y="17318"/>
            <a:ext cx="7924800" cy="6234112"/>
          </a:xfrm>
          <a:prstGeom prst="rect">
            <a:avLst/>
          </a:prstGeom>
          <a:noFill/>
        </p:spPr>
      </p:pic>
      <p:sp>
        <p:nvSpPr>
          <p:cNvPr id="4" name="Slide Number Placeholder 3" hidden="1">
            <a:extLst>
              <a:ext uri="{FF2B5EF4-FFF2-40B4-BE49-F238E27FC236}">
                <a16:creationId xmlns:a16="http://schemas.microsoft.com/office/drawing/2014/main" id="{4192AA28-A8AF-F730-A428-7C8DC55B0E3C}"/>
              </a:ext>
            </a:extLst>
          </p:cNvPr>
          <p:cNvSpPr>
            <a:spLocks noGrp="1"/>
          </p:cNvSpPr>
          <p:nvPr>
            <p:ph type="sldNum" sz="quarter" idx="7"/>
          </p:nvPr>
        </p:nvSpPr>
        <p:spPr/>
        <p:txBody>
          <a:bodyPr/>
          <a:lstStyle/>
          <a:p>
            <a:pPr>
              <a:spcAft>
                <a:spcPts val="600"/>
              </a:spcAft>
            </a:pPr>
            <a:fld id="{B6F15528-21DE-4FAA-801E-634DDDAF4B2B}" type="slidenum">
              <a:rPr lang="en-IN" smtClean="0"/>
              <a:pPr>
                <a:spcAft>
                  <a:spcPts val="600"/>
                </a:spcAft>
              </a:pPr>
              <a:t>105</a:t>
            </a:fld>
            <a:endParaRPr lang="en-IN"/>
          </a:p>
        </p:txBody>
      </p:sp>
      <p:sp>
        <p:nvSpPr>
          <p:cNvPr id="7" name="TextBox 6">
            <a:extLst>
              <a:ext uri="{FF2B5EF4-FFF2-40B4-BE49-F238E27FC236}">
                <a16:creationId xmlns:a16="http://schemas.microsoft.com/office/drawing/2014/main" id="{A61D1EA0-19D3-F282-8F8A-60A4914F5FDC}"/>
              </a:ext>
            </a:extLst>
          </p:cNvPr>
          <p:cNvSpPr txBox="1"/>
          <p:nvPr/>
        </p:nvSpPr>
        <p:spPr>
          <a:xfrm>
            <a:off x="8763000" y="3048000"/>
            <a:ext cx="2741468" cy="1754326"/>
          </a:xfrm>
          <a:prstGeom prst="rect">
            <a:avLst/>
          </a:prstGeom>
          <a:noFill/>
        </p:spPr>
        <p:txBody>
          <a:bodyPr wrap="square">
            <a:spAutoFit/>
          </a:bodyPr>
          <a:lstStyle/>
          <a:p>
            <a:pPr algn="just"/>
            <a:r>
              <a:rPr lang="en-US" sz="1800" spc="-30" dirty="0">
                <a:solidFill>
                  <a:schemeClr val="accent2"/>
                </a:solidFill>
                <a:latin typeface="Arial"/>
                <a:cs typeface="Arial"/>
              </a:rPr>
              <a:t> </a:t>
            </a:r>
            <a:r>
              <a:rPr lang="en-US" sz="1800" dirty="0">
                <a:solidFill>
                  <a:schemeClr val="accent2"/>
                </a:solidFill>
                <a:latin typeface="Arial"/>
                <a:cs typeface="Arial"/>
              </a:rPr>
              <a:t>A</a:t>
            </a:r>
            <a:r>
              <a:rPr lang="en-US" sz="1800" spc="-30" dirty="0">
                <a:solidFill>
                  <a:schemeClr val="accent2"/>
                </a:solidFill>
                <a:latin typeface="Arial"/>
                <a:cs typeface="Arial"/>
              </a:rPr>
              <a:t> </a:t>
            </a:r>
            <a:r>
              <a:rPr lang="en-US" sz="1800" dirty="0">
                <a:solidFill>
                  <a:schemeClr val="accent2"/>
                </a:solidFill>
                <a:latin typeface="Arial"/>
                <a:cs typeface="Arial"/>
              </a:rPr>
              <a:t>scatter</a:t>
            </a:r>
            <a:r>
              <a:rPr lang="en-US" sz="1800" spc="-25" dirty="0">
                <a:solidFill>
                  <a:schemeClr val="accent2"/>
                </a:solidFill>
                <a:latin typeface="Arial"/>
                <a:cs typeface="Arial"/>
              </a:rPr>
              <a:t> </a:t>
            </a:r>
            <a:r>
              <a:rPr lang="en-US" sz="1800" dirty="0">
                <a:solidFill>
                  <a:schemeClr val="accent2"/>
                </a:solidFill>
                <a:latin typeface="Arial"/>
                <a:cs typeface="Arial"/>
              </a:rPr>
              <a:t>plot</a:t>
            </a:r>
            <a:r>
              <a:rPr lang="en-US" sz="1800" spc="-30" dirty="0">
                <a:solidFill>
                  <a:schemeClr val="accent2"/>
                </a:solidFill>
                <a:latin typeface="Arial"/>
                <a:cs typeface="Arial"/>
              </a:rPr>
              <a:t> </a:t>
            </a:r>
            <a:r>
              <a:rPr lang="en-US" sz="1800" dirty="0">
                <a:solidFill>
                  <a:schemeClr val="accent2"/>
                </a:solidFill>
                <a:latin typeface="Arial"/>
                <a:cs typeface="Arial"/>
              </a:rPr>
              <a:t>matrix</a:t>
            </a:r>
            <a:r>
              <a:rPr lang="en-US" sz="1800" spc="-25" dirty="0">
                <a:solidFill>
                  <a:schemeClr val="accent2"/>
                </a:solidFill>
                <a:latin typeface="Arial"/>
                <a:cs typeface="Arial"/>
              </a:rPr>
              <a:t> </a:t>
            </a:r>
            <a:r>
              <a:rPr lang="en-US" sz="1800" dirty="0">
                <a:solidFill>
                  <a:schemeClr val="accent2"/>
                </a:solidFill>
                <a:latin typeface="Arial"/>
                <a:cs typeface="Arial"/>
              </a:rPr>
              <a:t>showing</a:t>
            </a:r>
            <a:r>
              <a:rPr lang="en-US" sz="1800" spc="-30" dirty="0">
                <a:solidFill>
                  <a:schemeClr val="accent2"/>
                </a:solidFill>
                <a:latin typeface="Arial"/>
                <a:cs typeface="Arial"/>
              </a:rPr>
              <a:t> </a:t>
            </a:r>
            <a:r>
              <a:rPr lang="en-US" sz="1800" dirty="0">
                <a:solidFill>
                  <a:schemeClr val="accent2"/>
                </a:solidFill>
                <a:latin typeface="Arial"/>
                <a:cs typeface="Arial"/>
              </a:rPr>
              <a:t>scatter</a:t>
            </a:r>
            <a:r>
              <a:rPr lang="en-US" sz="1800" spc="-30" dirty="0">
                <a:solidFill>
                  <a:schemeClr val="accent2"/>
                </a:solidFill>
                <a:latin typeface="Arial"/>
                <a:cs typeface="Arial"/>
              </a:rPr>
              <a:t> </a:t>
            </a:r>
            <a:r>
              <a:rPr lang="en-US" sz="1800" dirty="0">
                <a:solidFill>
                  <a:schemeClr val="accent2"/>
                </a:solidFill>
                <a:latin typeface="Arial"/>
                <a:cs typeface="Arial"/>
              </a:rPr>
              <a:t>plots</a:t>
            </a:r>
            <a:r>
              <a:rPr lang="en-US" sz="1800" spc="-25" dirty="0">
                <a:solidFill>
                  <a:schemeClr val="accent2"/>
                </a:solidFill>
                <a:latin typeface="Arial"/>
                <a:cs typeface="Arial"/>
              </a:rPr>
              <a:t> </a:t>
            </a:r>
            <a:r>
              <a:rPr lang="en-US" sz="1800" dirty="0">
                <a:solidFill>
                  <a:schemeClr val="accent2"/>
                </a:solidFill>
                <a:latin typeface="Arial"/>
                <a:cs typeface="Arial"/>
              </a:rPr>
              <a:t>of</a:t>
            </a:r>
            <a:r>
              <a:rPr lang="en-US" sz="1800" spc="-30" dirty="0">
                <a:solidFill>
                  <a:schemeClr val="accent2"/>
                </a:solidFill>
                <a:latin typeface="Arial"/>
                <a:cs typeface="Arial"/>
              </a:rPr>
              <a:t> </a:t>
            </a:r>
            <a:r>
              <a:rPr lang="en-US" sz="1800" dirty="0">
                <a:solidFill>
                  <a:schemeClr val="accent2"/>
                </a:solidFill>
                <a:latin typeface="Arial"/>
                <a:cs typeface="Arial"/>
              </a:rPr>
              <a:t>the</a:t>
            </a:r>
            <a:r>
              <a:rPr lang="en-US" sz="1800" spc="-25" dirty="0">
                <a:solidFill>
                  <a:schemeClr val="accent2"/>
                </a:solidFill>
                <a:latin typeface="Arial"/>
                <a:cs typeface="Arial"/>
              </a:rPr>
              <a:t> </a:t>
            </a:r>
            <a:r>
              <a:rPr lang="en-US" sz="1800" spc="-10" dirty="0">
                <a:solidFill>
                  <a:schemeClr val="accent2"/>
                </a:solidFill>
                <a:latin typeface="Arial"/>
                <a:cs typeface="Arial"/>
              </a:rPr>
              <a:t>continuous features</a:t>
            </a:r>
            <a:r>
              <a:rPr lang="en-US" sz="1800" spc="-5" dirty="0">
                <a:solidFill>
                  <a:schemeClr val="accent2"/>
                </a:solidFill>
                <a:latin typeface="Arial"/>
                <a:cs typeface="Arial"/>
              </a:rPr>
              <a:t> </a:t>
            </a:r>
            <a:r>
              <a:rPr lang="en-US" sz="1800" dirty="0">
                <a:solidFill>
                  <a:schemeClr val="accent2"/>
                </a:solidFill>
                <a:latin typeface="Arial"/>
                <a:cs typeface="Arial"/>
              </a:rPr>
              <a:t>from the </a:t>
            </a:r>
            <a:r>
              <a:rPr lang="en-US" sz="1800" spc="-10" dirty="0">
                <a:solidFill>
                  <a:schemeClr val="accent2"/>
                </a:solidFill>
                <a:latin typeface="Arial"/>
                <a:cs typeface="Arial"/>
              </a:rPr>
              <a:t>professional</a:t>
            </a:r>
            <a:r>
              <a:rPr lang="en-US" sz="1800" dirty="0">
                <a:solidFill>
                  <a:schemeClr val="accent2"/>
                </a:solidFill>
                <a:latin typeface="Arial"/>
                <a:cs typeface="Arial"/>
              </a:rPr>
              <a:t> </a:t>
            </a:r>
            <a:r>
              <a:rPr lang="en-US" sz="1800" spc="-10" dirty="0">
                <a:solidFill>
                  <a:schemeClr val="accent2"/>
                </a:solidFill>
                <a:latin typeface="Arial"/>
                <a:cs typeface="Arial"/>
              </a:rPr>
              <a:t>basketball</a:t>
            </a:r>
            <a:r>
              <a:rPr lang="en-US" sz="1800" spc="-5" dirty="0">
                <a:solidFill>
                  <a:schemeClr val="accent2"/>
                </a:solidFill>
                <a:latin typeface="Arial"/>
                <a:cs typeface="Arial"/>
              </a:rPr>
              <a:t> </a:t>
            </a:r>
            <a:r>
              <a:rPr lang="en-US" sz="1800" dirty="0">
                <a:solidFill>
                  <a:schemeClr val="accent2"/>
                </a:solidFill>
                <a:latin typeface="Arial"/>
                <a:cs typeface="Arial"/>
              </a:rPr>
              <a:t>squad </a:t>
            </a:r>
            <a:r>
              <a:rPr lang="en-US" sz="1800" spc="-10" dirty="0">
                <a:solidFill>
                  <a:schemeClr val="accent2"/>
                </a:solidFill>
                <a:latin typeface="Arial"/>
                <a:cs typeface="Arial"/>
              </a:rPr>
              <a:t>dataset.</a:t>
            </a:r>
            <a:endParaRPr lang="en-IN" dirty="0">
              <a:solidFill>
                <a:schemeClr val="accent2"/>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65C4EEF-9E24-4ED0-B0C5-DB4BEF8809B7}"/>
                  </a:ext>
                </a:extLst>
              </p14:cNvPr>
              <p14:cNvContentPartPr/>
              <p14:nvPr/>
            </p14:nvContentPartPr>
            <p14:xfrm>
              <a:off x="8280" y="7200"/>
              <a:ext cx="7936560" cy="5796360"/>
            </p14:xfrm>
          </p:contentPart>
        </mc:Choice>
        <mc:Fallback>
          <p:pic>
            <p:nvPicPr>
              <p:cNvPr id="2" name="Ink 1">
                <a:extLst>
                  <a:ext uri="{FF2B5EF4-FFF2-40B4-BE49-F238E27FC236}">
                    <a16:creationId xmlns:a16="http://schemas.microsoft.com/office/drawing/2014/main" id="{E65C4EEF-9E24-4ED0-B0C5-DB4BEF8809B7}"/>
                  </a:ext>
                </a:extLst>
              </p:cNvPr>
              <p:cNvPicPr/>
              <p:nvPr/>
            </p:nvPicPr>
            <p:blipFill>
              <a:blip r:embed="rId4"/>
              <a:stretch>
                <a:fillRect/>
              </a:stretch>
            </p:blipFill>
            <p:spPr>
              <a:xfrm>
                <a:off x="-1080" y="-2160"/>
                <a:ext cx="7955280" cy="5815080"/>
              </a:xfrm>
              <a:prstGeom prst="rect">
                <a:avLst/>
              </a:prstGeom>
            </p:spPr>
          </p:pic>
        </mc:Fallback>
      </mc:AlternateContent>
    </p:spTree>
    <p:extLst>
      <p:ext uri="{BB962C8B-B14F-4D97-AF65-F5344CB8AC3E}">
        <p14:creationId xmlns:p14="http://schemas.microsoft.com/office/powerpoint/2010/main" val="37931438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41F834-A4A6-2F57-7BF8-54F32AF690D9}"/>
              </a:ext>
            </a:extLst>
          </p:cNvPr>
          <p:cNvSpPr>
            <a:spLocks noGrp="1"/>
          </p:cNvSpPr>
          <p:nvPr>
            <p:ph type="body" idx="1"/>
          </p:nvPr>
        </p:nvSpPr>
        <p:spPr>
          <a:xfrm>
            <a:off x="367145" y="205884"/>
            <a:ext cx="11201400" cy="738664"/>
          </a:xfrm>
        </p:spPr>
        <p:txBody>
          <a:bodyPr/>
          <a:lstStyle/>
          <a:p>
            <a:pPr algn="just"/>
            <a:r>
              <a:rPr lang="en-US" sz="2400" dirty="0">
                <a:latin typeface="Arial"/>
                <a:cs typeface="Arial"/>
              </a:rPr>
              <a:t>The</a:t>
            </a:r>
            <a:r>
              <a:rPr lang="en-US" sz="2400" spc="-45" dirty="0">
                <a:latin typeface="Arial"/>
                <a:cs typeface="Arial"/>
              </a:rPr>
              <a:t> </a:t>
            </a:r>
            <a:r>
              <a:rPr lang="en-US" sz="2400" dirty="0">
                <a:latin typeface="Arial"/>
                <a:cs typeface="Arial"/>
              </a:rPr>
              <a:t>simplest</a:t>
            </a:r>
            <a:r>
              <a:rPr lang="en-US" sz="2400" spc="-45" dirty="0">
                <a:latin typeface="Arial"/>
                <a:cs typeface="Arial"/>
              </a:rPr>
              <a:t> </a:t>
            </a:r>
            <a:r>
              <a:rPr lang="en-US" sz="2400" spc="-10" dirty="0">
                <a:latin typeface="Arial"/>
                <a:cs typeface="Arial"/>
              </a:rPr>
              <a:t>way</a:t>
            </a:r>
            <a:r>
              <a:rPr lang="en-US" sz="2400" spc="-40" dirty="0">
                <a:latin typeface="Arial"/>
                <a:cs typeface="Arial"/>
              </a:rPr>
              <a:t> </a:t>
            </a:r>
            <a:r>
              <a:rPr lang="en-US" sz="2400" dirty="0">
                <a:latin typeface="Arial"/>
                <a:cs typeface="Arial"/>
              </a:rPr>
              <a:t>to</a:t>
            </a:r>
            <a:r>
              <a:rPr lang="en-US" sz="2400" spc="-45" dirty="0">
                <a:latin typeface="Arial"/>
                <a:cs typeface="Arial"/>
              </a:rPr>
              <a:t> </a:t>
            </a:r>
            <a:r>
              <a:rPr lang="en-US" sz="2400" dirty="0">
                <a:latin typeface="Arial"/>
                <a:cs typeface="Arial"/>
              </a:rPr>
              <a:t>visualize</a:t>
            </a:r>
            <a:r>
              <a:rPr lang="en-US" sz="2400" spc="-40" dirty="0">
                <a:latin typeface="Arial"/>
                <a:cs typeface="Arial"/>
              </a:rPr>
              <a:t> </a:t>
            </a:r>
            <a:r>
              <a:rPr lang="en-US" sz="2400" dirty="0">
                <a:latin typeface="Arial"/>
                <a:cs typeface="Arial"/>
              </a:rPr>
              <a:t>the</a:t>
            </a:r>
            <a:r>
              <a:rPr lang="en-US" sz="2400" spc="-45" dirty="0">
                <a:latin typeface="Arial"/>
                <a:cs typeface="Arial"/>
              </a:rPr>
              <a:t> </a:t>
            </a:r>
            <a:r>
              <a:rPr lang="en-US" sz="2400" dirty="0">
                <a:latin typeface="Arial"/>
                <a:cs typeface="Arial"/>
              </a:rPr>
              <a:t>relationship</a:t>
            </a:r>
            <a:r>
              <a:rPr lang="en-US" sz="2400" spc="-45" dirty="0">
                <a:latin typeface="Arial"/>
                <a:cs typeface="Arial"/>
              </a:rPr>
              <a:t> </a:t>
            </a:r>
            <a:r>
              <a:rPr lang="en-US" sz="2400" dirty="0">
                <a:latin typeface="Arial"/>
                <a:cs typeface="Arial"/>
              </a:rPr>
              <a:t>between</a:t>
            </a:r>
            <a:r>
              <a:rPr lang="en-US" sz="2400" spc="-40" dirty="0">
                <a:latin typeface="Arial"/>
                <a:cs typeface="Arial"/>
              </a:rPr>
              <a:t> </a:t>
            </a:r>
            <a:r>
              <a:rPr lang="en-US" sz="2400" spc="-25" dirty="0">
                <a:latin typeface="Arial"/>
                <a:cs typeface="Arial"/>
              </a:rPr>
              <a:t>two </a:t>
            </a:r>
            <a:r>
              <a:rPr lang="en-US" sz="2400" dirty="0">
                <a:latin typeface="Arial"/>
                <a:cs typeface="Arial"/>
              </a:rPr>
              <a:t>categorical</a:t>
            </a:r>
            <a:r>
              <a:rPr lang="en-US" sz="2400" spc="-25" dirty="0">
                <a:latin typeface="Arial"/>
                <a:cs typeface="Arial"/>
              </a:rPr>
              <a:t> </a:t>
            </a:r>
            <a:r>
              <a:rPr lang="en-US" sz="2400" spc="-10" dirty="0">
                <a:latin typeface="Arial"/>
                <a:cs typeface="Arial"/>
              </a:rPr>
              <a:t>variables</a:t>
            </a:r>
            <a:r>
              <a:rPr lang="en-US" sz="2400" spc="-20" dirty="0">
                <a:latin typeface="Arial"/>
                <a:cs typeface="Arial"/>
              </a:rPr>
              <a:t> </a:t>
            </a:r>
            <a:r>
              <a:rPr lang="en-US" sz="2400" dirty="0">
                <a:latin typeface="Arial"/>
                <a:cs typeface="Arial"/>
              </a:rPr>
              <a:t>is</a:t>
            </a:r>
            <a:r>
              <a:rPr lang="en-US" sz="2400" spc="-20" dirty="0">
                <a:latin typeface="Arial"/>
                <a:cs typeface="Arial"/>
              </a:rPr>
              <a:t> </a:t>
            </a:r>
            <a:r>
              <a:rPr lang="en-US" sz="2400" dirty="0">
                <a:latin typeface="Arial"/>
                <a:cs typeface="Arial"/>
              </a:rPr>
              <a:t>to</a:t>
            </a:r>
            <a:r>
              <a:rPr lang="en-US" sz="2400" spc="-20" dirty="0">
                <a:latin typeface="Arial"/>
                <a:cs typeface="Arial"/>
              </a:rPr>
              <a:t> </a:t>
            </a:r>
            <a:r>
              <a:rPr lang="en-US" sz="2400" dirty="0">
                <a:latin typeface="Arial"/>
                <a:cs typeface="Arial"/>
              </a:rPr>
              <a:t>use</a:t>
            </a:r>
            <a:r>
              <a:rPr lang="en-US" sz="2400" spc="-25" dirty="0">
                <a:latin typeface="Arial"/>
                <a:cs typeface="Arial"/>
              </a:rPr>
              <a:t> </a:t>
            </a:r>
            <a:r>
              <a:rPr lang="en-US" sz="2400" dirty="0">
                <a:latin typeface="Arial"/>
                <a:cs typeface="Arial"/>
              </a:rPr>
              <a:t>a</a:t>
            </a:r>
            <a:r>
              <a:rPr lang="en-US" sz="2400" spc="-20" dirty="0">
                <a:latin typeface="Arial"/>
                <a:cs typeface="Arial"/>
              </a:rPr>
              <a:t> </a:t>
            </a:r>
            <a:r>
              <a:rPr lang="en-US" sz="2400" dirty="0">
                <a:latin typeface="Arial"/>
                <a:cs typeface="Arial"/>
              </a:rPr>
              <a:t>collection</a:t>
            </a:r>
            <a:r>
              <a:rPr lang="en-US" sz="2400" spc="-20" dirty="0">
                <a:latin typeface="Arial"/>
                <a:cs typeface="Arial"/>
              </a:rPr>
              <a:t> </a:t>
            </a:r>
            <a:r>
              <a:rPr lang="en-US" sz="2400" dirty="0">
                <a:latin typeface="Arial"/>
                <a:cs typeface="Arial"/>
              </a:rPr>
              <a:t>of</a:t>
            </a:r>
            <a:r>
              <a:rPr lang="en-US" sz="2400" spc="-20" dirty="0">
                <a:latin typeface="Arial"/>
                <a:cs typeface="Arial"/>
              </a:rPr>
              <a:t> </a:t>
            </a:r>
            <a:r>
              <a:rPr lang="en-US" sz="2400" b="1" spc="-10" dirty="0">
                <a:solidFill>
                  <a:srgbClr val="FF0000"/>
                </a:solidFill>
                <a:latin typeface="Arial"/>
                <a:cs typeface="Arial"/>
              </a:rPr>
              <a:t>small </a:t>
            </a:r>
            <a:r>
              <a:rPr lang="en-US" sz="2400" b="1" dirty="0">
                <a:solidFill>
                  <a:srgbClr val="FF0000"/>
                </a:solidFill>
                <a:latin typeface="Arial"/>
                <a:cs typeface="Arial"/>
              </a:rPr>
              <a:t>multiple</a:t>
            </a:r>
            <a:r>
              <a:rPr lang="en-US" sz="2400" b="1" spc="-50" dirty="0">
                <a:solidFill>
                  <a:srgbClr val="FF0000"/>
                </a:solidFill>
                <a:latin typeface="Arial"/>
                <a:cs typeface="Arial"/>
              </a:rPr>
              <a:t> </a:t>
            </a:r>
            <a:r>
              <a:rPr lang="en-US" sz="2400" dirty="0">
                <a:latin typeface="Arial"/>
                <a:cs typeface="Arial"/>
              </a:rPr>
              <a:t>bar</a:t>
            </a:r>
            <a:r>
              <a:rPr lang="en-US" sz="2400" spc="-45" dirty="0">
                <a:latin typeface="Arial"/>
                <a:cs typeface="Arial"/>
              </a:rPr>
              <a:t> </a:t>
            </a:r>
            <a:r>
              <a:rPr lang="en-US" sz="2400" spc="-10" dirty="0">
                <a:latin typeface="Arial"/>
                <a:cs typeface="Arial"/>
              </a:rPr>
              <a:t>plots</a:t>
            </a:r>
            <a:endParaRPr lang="en-IN" sz="2400" dirty="0"/>
          </a:p>
        </p:txBody>
      </p:sp>
      <p:sp>
        <p:nvSpPr>
          <p:cNvPr id="4" name="Slide Number Placeholder 3">
            <a:extLst>
              <a:ext uri="{FF2B5EF4-FFF2-40B4-BE49-F238E27FC236}">
                <a16:creationId xmlns:a16="http://schemas.microsoft.com/office/drawing/2014/main" id="{5A09F02C-8A33-C6B7-80D1-64D26511E89D}"/>
              </a:ext>
            </a:extLst>
          </p:cNvPr>
          <p:cNvSpPr>
            <a:spLocks noGrp="1"/>
          </p:cNvSpPr>
          <p:nvPr>
            <p:ph type="sldNum" sz="quarter" idx="7"/>
          </p:nvPr>
        </p:nvSpPr>
        <p:spPr/>
        <p:txBody>
          <a:bodyPr/>
          <a:lstStyle/>
          <a:p>
            <a:fld id="{B6F15528-21DE-4FAA-801E-634DDDAF4B2B}" type="slidenum">
              <a:rPr lang="en-IN" smtClean="0"/>
              <a:t>106</a:t>
            </a:fld>
            <a:endParaRPr lang="en-IN"/>
          </a:p>
        </p:txBody>
      </p:sp>
      <p:pic>
        <p:nvPicPr>
          <p:cNvPr id="6" name="Picture 5">
            <a:extLst>
              <a:ext uri="{FF2B5EF4-FFF2-40B4-BE49-F238E27FC236}">
                <a16:creationId xmlns:a16="http://schemas.microsoft.com/office/drawing/2014/main" id="{64C56F0A-C20E-08D7-2F7B-62D454E003E0}"/>
              </a:ext>
            </a:extLst>
          </p:cNvPr>
          <p:cNvPicPr>
            <a:picLocks noChangeAspect="1"/>
          </p:cNvPicPr>
          <p:nvPr/>
        </p:nvPicPr>
        <p:blipFill>
          <a:blip r:embed="rId2"/>
          <a:stretch>
            <a:fillRect/>
          </a:stretch>
        </p:blipFill>
        <p:spPr>
          <a:xfrm>
            <a:off x="737754" y="970142"/>
            <a:ext cx="9982200" cy="3589791"/>
          </a:xfrm>
          <a:prstGeom prst="rect">
            <a:avLst/>
          </a:prstGeom>
        </p:spPr>
      </p:pic>
      <p:sp>
        <p:nvSpPr>
          <p:cNvPr id="10" name="TextBox 9">
            <a:extLst>
              <a:ext uri="{FF2B5EF4-FFF2-40B4-BE49-F238E27FC236}">
                <a16:creationId xmlns:a16="http://schemas.microsoft.com/office/drawing/2014/main" id="{C2AEBA0B-AB83-60C5-6977-2842C4420F32}"/>
              </a:ext>
            </a:extLst>
          </p:cNvPr>
          <p:cNvSpPr txBox="1"/>
          <p:nvPr/>
        </p:nvSpPr>
        <p:spPr>
          <a:xfrm>
            <a:off x="976745" y="4559933"/>
            <a:ext cx="10269682" cy="646331"/>
          </a:xfrm>
          <a:prstGeom prst="rect">
            <a:avLst/>
          </a:prstGeom>
          <a:noFill/>
        </p:spPr>
        <p:txBody>
          <a:bodyPr wrap="square">
            <a:spAutoFit/>
          </a:bodyPr>
          <a:lstStyle/>
          <a:p>
            <a:pPr algn="ctr"/>
            <a:r>
              <a:rPr lang="en-US" sz="1800" b="1" dirty="0">
                <a:solidFill>
                  <a:srgbClr val="FF0000"/>
                </a:solidFill>
                <a:highlight>
                  <a:srgbClr val="FFFF00"/>
                </a:highlight>
                <a:latin typeface="Arial"/>
                <a:cs typeface="Arial"/>
              </a:rPr>
              <a:t>Figure: </a:t>
            </a:r>
            <a:r>
              <a:rPr lang="en-US" sz="1800" b="1" dirty="0">
                <a:highlight>
                  <a:srgbClr val="FFFF00"/>
                </a:highlight>
                <a:latin typeface="Arial"/>
                <a:cs typeface="Arial"/>
              </a:rPr>
              <a:t>Using</a:t>
            </a:r>
            <a:r>
              <a:rPr lang="en-US" sz="1800" b="1" spc="-35" dirty="0">
                <a:highlight>
                  <a:srgbClr val="FFFF00"/>
                </a:highlight>
                <a:latin typeface="Arial"/>
                <a:cs typeface="Arial"/>
              </a:rPr>
              <a:t> </a:t>
            </a:r>
            <a:r>
              <a:rPr lang="en-US" sz="1800" b="1" dirty="0">
                <a:highlight>
                  <a:srgbClr val="FFFF00"/>
                </a:highlight>
                <a:latin typeface="Arial"/>
                <a:cs typeface="Arial"/>
              </a:rPr>
              <a:t>small</a:t>
            </a:r>
            <a:r>
              <a:rPr lang="en-US" sz="1800" b="1" spc="-35" dirty="0">
                <a:highlight>
                  <a:srgbClr val="FFFF00"/>
                </a:highlight>
                <a:latin typeface="Arial"/>
                <a:cs typeface="Arial"/>
              </a:rPr>
              <a:t> </a:t>
            </a:r>
            <a:r>
              <a:rPr lang="en-US" sz="1800" b="1" dirty="0">
                <a:highlight>
                  <a:srgbClr val="FFFF00"/>
                </a:highlight>
                <a:latin typeface="Arial"/>
                <a:cs typeface="Arial"/>
              </a:rPr>
              <a:t>multiple</a:t>
            </a:r>
            <a:r>
              <a:rPr lang="en-US" sz="1800" b="1" spc="-35" dirty="0">
                <a:highlight>
                  <a:srgbClr val="FFFF00"/>
                </a:highlight>
                <a:latin typeface="Arial"/>
                <a:cs typeface="Arial"/>
              </a:rPr>
              <a:t> </a:t>
            </a:r>
            <a:r>
              <a:rPr lang="en-US" sz="1800" b="1" dirty="0">
                <a:highlight>
                  <a:srgbClr val="FFFF00"/>
                </a:highlight>
                <a:latin typeface="Arial"/>
                <a:cs typeface="Arial"/>
              </a:rPr>
              <a:t>bar</a:t>
            </a:r>
            <a:r>
              <a:rPr lang="en-US" sz="1800" b="1" spc="-35" dirty="0">
                <a:highlight>
                  <a:srgbClr val="FFFF00"/>
                </a:highlight>
                <a:latin typeface="Arial"/>
                <a:cs typeface="Arial"/>
              </a:rPr>
              <a:t> </a:t>
            </a:r>
            <a:r>
              <a:rPr lang="en-US" sz="1800" b="1" dirty="0">
                <a:highlight>
                  <a:srgbClr val="FFFF00"/>
                </a:highlight>
                <a:latin typeface="Arial"/>
                <a:cs typeface="Arial"/>
              </a:rPr>
              <a:t>plot</a:t>
            </a:r>
            <a:r>
              <a:rPr lang="en-US" sz="1800" b="1" spc="-35" dirty="0">
                <a:highlight>
                  <a:srgbClr val="FFFF00"/>
                </a:highlight>
                <a:latin typeface="Arial"/>
                <a:cs typeface="Arial"/>
              </a:rPr>
              <a:t> </a:t>
            </a:r>
            <a:r>
              <a:rPr lang="en-US" sz="1800" b="1" dirty="0">
                <a:highlight>
                  <a:srgbClr val="FFFF00"/>
                </a:highlight>
                <a:latin typeface="Arial"/>
                <a:cs typeface="Arial"/>
              </a:rPr>
              <a:t>visualizations</a:t>
            </a:r>
            <a:r>
              <a:rPr lang="en-US" sz="1800" b="1" spc="-35" dirty="0">
                <a:highlight>
                  <a:srgbClr val="FFFF00"/>
                </a:highlight>
                <a:latin typeface="Arial"/>
                <a:cs typeface="Arial"/>
              </a:rPr>
              <a:t> </a:t>
            </a:r>
            <a:r>
              <a:rPr lang="en-US" sz="1800" b="1" dirty="0">
                <a:highlight>
                  <a:srgbClr val="FFFF00"/>
                </a:highlight>
                <a:latin typeface="Arial"/>
                <a:cs typeface="Arial"/>
              </a:rPr>
              <a:t>to</a:t>
            </a:r>
            <a:r>
              <a:rPr lang="en-US" sz="1800" b="1" spc="-35" dirty="0">
                <a:highlight>
                  <a:srgbClr val="FFFF00"/>
                </a:highlight>
                <a:latin typeface="Arial"/>
                <a:cs typeface="Arial"/>
              </a:rPr>
              <a:t> </a:t>
            </a:r>
            <a:r>
              <a:rPr lang="en-US" sz="1800" b="1" dirty="0">
                <a:highlight>
                  <a:srgbClr val="FFFF00"/>
                </a:highlight>
                <a:latin typeface="Arial"/>
                <a:cs typeface="Arial"/>
              </a:rPr>
              <a:t>illustrate</a:t>
            </a:r>
            <a:r>
              <a:rPr lang="en-US" sz="1800" b="1" spc="-35" dirty="0">
                <a:highlight>
                  <a:srgbClr val="FFFF00"/>
                </a:highlight>
                <a:latin typeface="Arial"/>
                <a:cs typeface="Arial"/>
              </a:rPr>
              <a:t> </a:t>
            </a:r>
            <a:r>
              <a:rPr lang="en-US" sz="1800" b="1" spc="-25" dirty="0">
                <a:highlight>
                  <a:srgbClr val="FFFF00"/>
                </a:highlight>
                <a:latin typeface="Arial"/>
                <a:cs typeface="Arial"/>
              </a:rPr>
              <a:t>the </a:t>
            </a:r>
            <a:r>
              <a:rPr lang="en-US" sz="1800" b="1" dirty="0">
                <a:highlight>
                  <a:srgbClr val="FFFF00"/>
                </a:highlight>
                <a:latin typeface="Arial"/>
                <a:cs typeface="Arial"/>
              </a:rPr>
              <a:t>relationship</a:t>
            </a:r>
            <a:r>
              <a:rPr lang="en-US" sz="1800" b="1" spc="20" dirty="0">
                <a:highlight>
                  <a:srgbClr val="FFFF00"/>
                </a:highlight>
                <a:latin typeface="Arial"/>
                <a:cs typeface="Arial"/>
              </a:rPr>
              <a:t> </a:t>
            </a:r>
            <a:r>
              <a:rPr lang="en-US" sz="1800" b="1" dirty="0">
                <a:highlight>
                  <a:srgbClr val="FFFF00"/>
                </a:highlight>
                <a:latin typeface="Arial"/>
                <a:cs typeface="Arial"/>
              </a:rPr>
              <a:t>between</a:t>
            </a:r>
            <a:r>
              <a:rPr lang="en-US" sz="1800" b="1" spc="20" dirty="0">
                <a:highlight>
                  <a:srgbClr val="FFFF00"/>
                </a:highlight>
                <a:latin typeface="Arial"/>
                <a:cs typeface="Arial"/>
              </a:rPr>
              <a:t> </a:t>
            </a:r>
            <a:r>
              <a:rPr lang="en-US" sz="1800" b="1" dirty="0">
                <a:highlight>
                  <a:srgbClr val="FFFF00"/>
                </a:highlight>
                <a:latin typeface="Arial"/>
                <a:cs typeface="Arial"/>
              </a:rPr>
              <a:t>the</a:t>
            </a:r>
            <a:r>
              <a:rPr lang="en-US" sz="1800" b="1" spc="50" dirty="0">
                <a:highlight>
                  <a:srgbClr val="FFFF00"/>
                </a:highlight>
                <a:latin typeface="Arial"/>
                <a:cs typeface="Arial"/>
              </a:rPr>
              <a:t> </a:t>
            </a:r>
            <a:r>
              <a:rPr lang="en-US" sz="1800" b="1" dirty="0">
                <a:highlight>
                  <a:srgbClr val="FFFF00"/>
                </a:highlight>
                <a:latin typeface="Arial"/>
                <a:cs typeface="Arial"/>
              </a:rPr>
              <a:t>C</a:t>
            </a:r>
            <a:r>
              <a:rPr lang="en-US" sz="1400" b="1" dirty="0">
                <a:highlight>
                  <a:srgbClr val="FFFF00"/>
                </a:highlight>
                <a:latin typeface="Arial"/>
                <a:cs typeface="Arial"/>
              </a:rPr>
              <a:t>AREER</a:t>
            </a:r>
            <a:r>
              <a:rPr lang="en-US" sz="1400" b="1" spc="135" dirty="0">
                <a:highlight>
                  <a:srgbClr val="FFFF00"/>
                </a:highlight>
                <a:latin typeface="Arial"/>
                <a:cs typeface="Arial"/>
              </a:rPr>
              <a:t> </a:t>
            </a:r>
            <a:r>
              <a:rPr lang="en-US" sz="1800" b="1" dirty="0">
                <a:highlight>
                  <a:srgbClr val="FFFF00"/>
                </a:highlight>
                <a:latin typeface="Arial"/>
                <a:cs typeface="Arial"/>
              </a:rPr>
              <a:t>S</a:t>
            </a:r>
            <a:r>
              <a:rPr lang="en-US" sz="1400" b="1" dirty="0">
                <a:highlight>
                  <a:srgbClr val="FFFF00"/>
                </a:highlight>
                <a:latin typeface="Arial"/>
                <a:cs typeface="Arial"/>
              </a:rPr>
              <a:t>TAGE</a:t>
            </a:r>
            <a:r>
              <a:rPr lang="en-US" sz="1400" b="1" spc="105" dirty="0">
                <a:highlight>
                  <a:srgbClr val="FFFF00"/>
                </a:highlight>
                <a:latin typeface="Arial"/>
                <a:cs typeface="Arial"/>
              </a:rPr>
              <a:t> </a:t>
            </a:r>
            <a:r>
              <a:rPr lang="en-US" sz="1800" b="1" dirty="0">
                <a:highlight>
                  <a:srgbClr val="FFFF00"/>
                </a:highlight>
                <a:latin typeface="Arial"/>
                <a:cs typeface="Arial"/>
              </a:rPr>
              <a:t>and</a:t>
            </a:r>
            <a:r>
              <a:rPr lang="en-US" sz="1800" b="1" spc="50" dirty="0">
                <a:highlight>
                  <a:srgbClr val="FFFF00"/>
                </a:highlight>
                <a:latin typeface="Arial"/>
                <a:cs typeface="Arial"/>
              </a:rPr>
              <a:t> </a:t>
            </a:r>
            <a:r>
              <a:rPr lang="en-US" sz="1800" b="1" dirty="0">
                <a:highlight>
                  <a:srgbClr val="FFFF00"/>
                </a:highlight>
                <a:latin typeface="Arial"/>
                <a:cs typeface="Arial"/>
              </a:rPr>
              <a:t>S</a:t>
            </a:r>
            <a:r>
              <a:rPr lang="en-US" sz="1400" b="1" dirty="0">
                <a:highlight>
                  <a:srgbClr val="FFFF00"/>
                </a:highlight>
                <a:latin typeface="Arial"/>
                <a:cs typeface="Arial"/>
              </a:rPr>
              <a:t>HOE</a:t>
            </a:r>
            <a:r>
              <a:rPr lang="en-US" sz="1400" b="1" spc="130" dirty="0">
                <a:highlight>
                  <a:srgbClr val="FFFF00"/>
                </a:highlight>
                <a:latin typeface="Arial"/>
                <a:cs typeface="Arial"/>
              </a:rPr>
              <a:t> </a:t>
            </a:r>
            <a:r>
              <a:rPr lang="en-US" sz="1800" b="1" spc="-10" dirty="0">
                <a:highlight>
                  <a:srgbClr val="FFFF00"/>
                </a:highlight>
                <a:latin typeface="Arial"/>
                <a:cs typeface="Arial"/>
              </a:rPr>
              <a:t>S</a:t>
            </a:r>
            <a:r>
              <a:rPr lang="en-US" sz="1400" b="1" spc="-10" dirty="0">
                <a:highlight>
                  <a:srgbClr val="FFFF00"/>
                </a:highlight>
                <a:latin typeface="Arial"/>
                <a:cs typeface="Arial"/>
              </a:rPr>
              <a:t>PONSOR </a:t>
            </a:r>
            <a:r>
              <a:rPr lang="en-US" sz="1800" b="1" spc="-10" dirty="0">
                <a:highlight>
                  <a:srgbClr val="FFFF00"/>
                </a:highlight>
                <a:latin typeface="Arial"/>
                <a:cs typeface="Arial"/>
              </a:rPr>
              <a:t>features.</a:t>
            </a:r>
            <a:endParaRPr lang="en-IN" b="1" dirty="0">
              <a:highlight>
                <a:srgbClr val="FFFF00"/>
              </a:highlight>
            </a:endParaRPr>
          </a:p>
        </p:txBody>
      </p:sp>
      <p:sp>
        <p:nvSpPr>
          <p:cNvPr id="5" name="TextBox 4">
            <a:extLst>
              <a:ext uri="{FF2B5EF4-FFF2-40B4-BE49-F238E27FC236}">
                <a16:creationId xmlns:a16="http://schemas.microsoft.com/office/drawing/2014/main" id="{A68BBA24-B7C8-EF7C-C101-D8A089A1BE4F}"/>
              </a:ext>
            </a:extLst>
          </p:cNvPr>
          <p:cNvSpPr txBox="1"/>
          <p:nvPr/>
        </p:nvSpPr>
        <p:spPr>
          <a:xfrm>
            <a:off x="152401" y="5157778"/>
            <a:ext cx="11734800" cy="1200329"/>
          </a:xfrm>
          <a:prstGeom prst="rect">
            <a:avLst/>
          </a:prstGeom>
          <a:noFill/>
        </p:spPr>
        <p:txBody>
          <a:bodyPr wrap="square">
            <a:spAutoFit/>
          </a:bodyPr>
          <a:lstStyle/>
          <a:p>
            <a:pPr marL="285750" indent="-285750">
              <a:buFont typeface="Wingdings" panose="05000000000000000000" pitchFamily="2" charset="2"/>
              <a:buChar char="ü"/>
            </a:pPr>
            <a:r>
              <a:rPr lang="en-US" dirty="0"/>
              <a:t>The bar plot on the left shows the distribution of the different levels of the CAREER STAGE feature across the entire dataset. The two plots on the right show the distributions for those players with and without a shoe sponsor. </a:t>
            </a:r>
          </a:p>
          <a:p>
            <a:pPr marL="285750" indent="-285750">
              <a:buFont typeface="Wingdings" panose="05000000000000000000" pitchFamily="2" charset="2"/>
              <a:buChar char="ü"/>
            </a:pPr>
            <a:r>
              <a:rPr lang="en-US" dirty="0"/>
              <a:t>Since all three plots show very similar distributions, we can conclude that no real relationship exists between these two features and that players of any career stage are equally likely to have a shoe sponsor or not.</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4F5576C-D64F-D0FF-DF54-BA1935063078}"/>
                  </a:ext>
                </a:extLst>
              </p14:cNvPr>
              <p14:cNvContentPartPr/>
              <p14:nvPr/>
            </p14:nvContentPartPr>
            <p14:xfrm>
              <a:off x="1274400" y="1346400"/>
              <a:ext cx="9858600" cy="4894560"/>
            </p14:xfrm>
          </p:contentPart>
        </mc:Choice>
        <mc:Fallback>
          <p:pic>
            <p:nvPicPr>
              <p:cNvPr id="2" name="Ink 1">
                <a:extLst>
                  <a:ext uri="{FF2B5EF4-FFF2-40B4-BE49-F238E27FC236}">
                    <a16:creationId xmlns:a16="http://schemas.microsoft.com/office/drawing/2014/main" id="{54F5576C-D64F-D0FF-DF54-BA1935063078}"/>
                  </a:ext>
                </a:extLst>
              </p:cNvPr>
              <p:cNvPicPr/>
              <p:nvPr/>
            </p:nvPicPr>
            <p:blipFill>
              <a:blip r:embed="rId4"/>
              <a:stretch>
                <a:fillRect/>
              </a:stretch>
            </p:blipFill>
            <p:spPr>
              <a:xfrm>
                <a:off x="1265040" y="1337040"/>
                <a:ext cx="9877320" cy="4913280"/>
              </a:xfrm>
              <a:prstGeom prst="rect">
                <a:avLst/>
              </a:prstGeom>
            </p:spPr>
          </p:pic>
        </mc:Fallback>
      </mc:AlternateContent>
    </p:spTree>
    <p:extLst>
      <p:ext uri="{BB962C8B-B14F-4D97-AF65-F5344CB8AC3E}">
        <p14:creationId xmlns:p14="http://schemas.microsoft.com/office/powerpoint/2010/main" val="288198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3EF87B-A019-960C-4A76-628AC81554BB}"/>
              </a:ext>
            </a:extLst>
          </p:cNvPr>
          <p:cNvSpPr>
            <a:spLocks noGrp="1"/>
          </p:cNvSpPr>
          <p:nvPr>
            <p:ph type="sldNum" sz="quarter" idx="7"/>
          </p:nvPr>
        </p:nvSpPr>
        <p:spPr/>
        <p:txBody>
          <a:bodyPr/>
          <a:lstStyle/>
          <a:p>
            <a:fld id="{B6F15528-21DE-4FAA-801E-634DDDAF4B2B}" type="slidenum">
              <a:rPr lang="en-IN" smtClean="0"/>
              <a:t>107</a:t>
            </a:fld>
            <a:endParaRPr lang="en-IN"/>
          </a:p>
        </p:txBody>
      </p:sp>
      <p:pic>
        <p:nvPicPr>
          <p:cNvPr id="6" name="Picture 5">
            <a:extLst>
              <a:ext uri="{FF2B5EF4-FFF2-40B4-BE49-F238E27FC236}">
                <a16:creationId xmlns:a16="http://schemas.microsoft.com/office/drawing/2014/main" id="{C996AE56-9C24-028B-6F68-A3929CE15344}"/>
              </a:ext>
            </a:extLst>
          </p:cNvPr>
          <p:cNvPicPr>
            <a:picLocks noChangeAspect="1"/>
          </p:cNvPicPr>
          <p:nvPr/>
        </p:nvPicPr>
        <p:blipFill>
          <a:blip r:embed="rId2"/>
          <a:stretch>
            <a:fillRect/>
          </a:stretch>
        </p:blipFill>
        <p:spPr>
          <a:xfrm>
            <a:off x="685800" y="223418"/>
            <a:ext cx="11094219" cy="3717191"/>
          </a:xfrm>
          <a:prstGeom prst="rect">
            <a:avLst/>
          </a:prstGeom>
        </p:spPr>
      </p:pic>
      <p:sp>
        <p:nvSpPr>
          <p:cNvPr id="8" name="TextBox 7">
            <a:extLst>
              <a:ext uri="{FF2B5EF4-FFF2-40B4-BE49-F238E27FC236}">
                <a16:creationId xmlns:a16="http://schemas.microsoft.com/office/drawing/2014/main" id="{1869BACE-5BBB-7E62-0E45-72921F244DEA}"/>
              </a:ext>
            </a:extLst>
          </p:cNvPr>
          <p:cNvSpPr txBox="1"/>
          <p:nvPr/>
        </p:nvSpPr>
        <p:spPr>
          <a:xfrm>
            <a:off x="1219200" y="3962400"/>
            <a:ext cx="10195309" cy="646331"/>
          </a:xfrm>
          <a:prstGeom prst="rect">
            <a:avLst/>
          </a:prstGeom>
          <a:noFill/>
        </p:spPr>
        <p:txBody>
          <a:bodyPr wrap="square">
            <a:spAutoFit/>
          </a:bodyPr>
          <a:lstStyle/>
          <a:p>
            <a:pPr algn="ctr"/>
            <a:r>
              <a:rPr lang="en-US" b="1" dirty="0">
                <a:solidFill>
                  <a:srgbClr val="FF0000"/>
                </a:solidFill>
                <a:highlight>
                  <a:srgbClr val="FFFF00"/>
                </a:highlight>
                <a:latin typeface="Arial"/>
                <a:cs typeface="Arial"/>
              </a:rPr>
              <a:t>Figure:</a:t>
            </a:r>
            <a:r>
              <a:rPr lang="en-US" b="1" spc="-40" dirty="0">
                <a:solidFill>
                  <a:srgbClr val="FF0000"/>
                </a:solidFill>
                <a:highlight>
                  <a:srgbClr val="FFFF00"/>
                </a:highlight>
                <a:latin typeface="Arial"/>
                <a:cs typeface="Arial"/>
              </a:rPr>
              <a:t> </a:t>
            </a:r>
            <a:r>
              <a:rPr lang="en-US" b="1" dirty="0">
                <a:highlight>
                  <a:srgbClr val="FFFF00"/>
                </a:highlight>
                <a:latin typeface="Arial"/>
                <a:cs typeface="Arial"/>
              </a:rPr>
              <a:t>Using</a:t>
            </a:r>
            <a:r>
              <a:rPr lang="en-US" b="1" spc="-35" dirty="0">
                <a:highlight>
                  <a:srgbClr val="FFFF00"/>
                </a:highlight>
                <a:latin typeface="Arial"/>
                <a:cs typeface="Arial"/>
              </a:rPr>
              <a:t> </a:t>
            </a:r>
            <a:r>
              <a:rPr lang="en-US" b="1" dirty="0">
                <a:highlight>
                  <a:srgbClr val="FFFF00"/>
                </a:highlight>
                <a:latin typeface="Arial"/>
                <a:cs typeface="Arial"/>
              </a:rPr>
              <a:t>small</a:t>
            </a:r>
            <a:r>
              <a:rPr lang="en-US" b="1" spc="-35" dirty="0">
                <a:highlight>
                  <a:srgbClr val="FFFF00"/>
                </a:highlight>
                <a:latin typeface="Arial"/>
                <a:cs typeface="Arial"/>
              </a:rPr>
              <a:t> </a:t>
            </a:r>
            <a:r>
              <a:rPr lang="en-US" b="1" dirty="0">
                <a:highlight>
                  <a:srgbClr val="FFFF00"/>
                </a:highlight>
                <a:latin typeface="Arial"/>
                <a:cs typeface="Arial"/>
              </a:rPr>
              <a:t>multiple</a:t>
            </a:r>
            <a:r>
              <a:rPr lang="en-US" b="1" spc="-35" dirty="0">
                <a:highlight>
                  <a:srgbClr val="FFFF00"/>
                </a:highlight>
                <a:latin typeface="Arial"/>
                <a:cs typeface="Arial"/>
              </a:rPr>
              <a:t> </a:t>
            </a:r>
            <a:r>
              <a:rPr lang="en-US" b="1" dirty="0">
                <a:highlight>
                  <a:srgbClr val="FFFF00"/>
                </a:highlight>
                <a:latin typeface="Arial"/>
                <a:cs typeface="Arial"/>
              </a:rPr>
              <a:t>bar</a:t>
            </a:r>
            <a:r>
              <a:rPr lang="en-US" b="1" spc="-35" dirty="0">
                <a:highlight>
                  <a:srgbClr val="FFFF00"/>
                </a:highlight>
                <a:latin typeface="Arial"/>
                <a:cs typeface="Arial"/>
              </a:rPr>
              <a:t> </a:t>
            </a:r>
            <a:r>
              <a:rPr lang="en-US" b="1" dirty="0">
                <a:highlight>
                  <a:srgbClr val="FFFF00"/>
                </a:highlight>
                <a:latin typeface="Arial"/>
                <a:cs typeface="Arial"/>
              </a:rPr>
              <a:t>plot</a:t>
            </a:r>
            <a:r>
              <a:rPr lang="en-US" b="1" spc="-35" dirty="0">
                <a:highlight>
                  <a:srgbClr val="FFFF00"/>
                </a:highlight>
                <a:latin typeface="Arial"/>
                <a:cs typeface="Arial"/>
              </a:rPr>
              <a:t> </a:t>
            </a:r>
            <a:r>
              <a:rPr lang="en-US" b="1" dirty="0">
                <a:highlight>
                  <a:srgbClr val="FFFF00"/>
                </a:highlight>
                <a:latin typeface="Arial"/>
                <a:cs typeface="Arial"/>
              </a:rPr>
              <a:t>visualizations</a:t>
            </a:r>
            <a:r>
              <a:rPr lang="en-US" b="1" spc="-35" dirty="0">
                <a:highlight>
                  <a:srgbClr val="FFFF00"/>
                </a:highlight>
                <a:latin typeface="Arial"/>
                <a:cs typeface="Arial"/>
              </a:rPr>
              <a:t> </a:t>
            </a:r>
            <a:r>
              <a:rPr lang="en-US" b="1" dirty="0">
                <a:highlight>
                  <a:srgbClr val="FFFF00"/>
                </a:highlight>
                <a:latin typeface="Arial"/>
                <a:cs typeface="Arial"/>
              </a:rPr>
              <a:t>to</a:t>
            </a:r>
            <a:r>
              <a:rPr lang="en-US" b="1" spc="-35" dirty="0">
                <a:highlight>
                  <a:srgbClr val="FFFF00"/>
                </a:highlight>
                <a:latin typeface="Arial"/>
                <a:cs typeface="Arial"/>
              </a:rPr>
              <a:t> </a:t>
            </a:r>
            <a:r>
              <a:rPr lang="en-US" b="1" dirty="0">
                <a:highlight>
                  <a:srgbClr val="FFFF00"/>
                </a:highlight>
                <a:latin typeface="Arial"/>
                <a:cs typeface="Arial"/>
              </a:rPr>
              <a:t>illustrate</a:t>
            </a:r>
            <a:r>
              <a:rPr lang="en-US" b="1" spc="-35" dirty="0">
                <a:highlight>
                  <a:srgbClr val="FFFF00"/>
                </a:highlight>
                <a:latin typeface="Arial"/>
                <a:cs typeface="Arial"/>
              </a:rPr>
              <a:t> </a:t>
            </a:r>
            <a:r>
              <a:rPr lang="en-US" b="1" spc="-25" dirty="0">
                <a:highlight>
                  <a:srgbClr val="FFFF00"/>
                </a:highlight>
                <a:latin typeface="Arial"/>
                <a:cs typeface="Arial"/>
              </a:rPr>
              <a:t>the </a:t>
            </a:r>
            <a:r>
              <a:rPr lang="en-US" b="1" dirty="0">
                <a:highlight>
                  <a:srgbClr val="FFFF00"/>
                </a:highlight>
                <a:latin typeface="Arial"/>
                <a:cs typeface="Arial"/>
              </a:rPr>
              <a:t>relationship</a:t>
            </a:r>
            <a:r>
              <a:rPr lang="en-US" b="1" spc="55" dirty="0">
                <a:highlight>
                  <a:srgbClr val="FFFF00"/>
                </a:highlight>
                <a:latin typeface="Arial"/>
                <a:cs typeface="Arial"/>
              </a:rPr>
              <a:t> </a:t>
            </a:r>
            <a:r>
              <a:rPr lang="en-US" b="1" dirty="0">
                <a:highlight>
                  <a:srgbClr val="FFFF00"/>
                </a:highlight>
                <a:latin typeface="Arial"/>
                <a:cs typeface="Arial"/>
              </a:rPr>
              <a:t>between</a:t>
            </a:r>
            <a:r>
              <a:rPr lang="en-US" b="1" spc="60" dirty="0">
                <a:highlight>
                  <a:srgbClr val="FFFF00"/>
                </a:highlight>
                <a:latin typeface="Arial"/>
                <a:cs typeface="Arial"/>
              </a:rPr>
              <a:t> </a:t>
            </a:r>
            <a:r>
              <a:rPr lang="en-US" b="1" dirty="0">
                <a:highlight>
                  <a:srgbClr val="FFFF00"/>
                </a:highlight>
                <a:latin typeface="Arial"/>
                <a:cs typeface="Arial"/>
              </a:rPr>
              <a:t>the</a:t>
            </a:r>
            <a:r>
              <a:rPr lang="en-US" b="1" spc="90" dirty="0">
                <a:highlight>
                  <a:srgbClr val="FFFF00"/>
                </a:highlight>
                <a:latin typeface="Arial"/>
                <a:cs typeface="Arial"/>
              </a:rPr>
              <a:t> </a:t>
            </a:r>
            <a:r>
              <a:rPr lang="en-US" b="1" dirty="0">
                <a:highlight>
                  <a:srgbClr val="FFFF00"/>
                </a:highlight>
                <a:latin typeface="Arial"/>
                <a:cs typeface="Arial"/>
              </a:rPr>
              <a:t>P</a:t>
            </a:r>
            <a:r>
              <a:rPr lang="en-US" sz="1400" b="1" dirty="0">
                <a:highlight>
                  <a:srgbClr val="FFFF00"/>
                </a:highlight>
                <a:latin typeface="Arial"/>
                <a:cs typeface="Arial"/>
              </a:rPr>
              <a:t>OSITION</a:t>
            </a:r>
            <a:r>
              <a:rPr lang="en-US" sz="1400" b="1" spc="145" dirty="0">
                <a:highlight>
                  <a:srgbClr val="FFFF00"/>
                </a:highlight>
                <a:latin typeface="Arial"/>
                <a:cs typeface="Arial"/>
              </a:rPr>
              <a:t> </a:t>
            </a:r>
            <a:r>
              <a:rPr lang="en-US" b="1" dirty="0">
                <a:highlight>
                  <a:srgbClr val="FFFF00"/>
                </a:highlight>
                <a:latin typeface="Arial"/>
                <a:cs typeface="Arial"/>
              </a:rPr>
              <a:t>and</a:t>
            </a:r>
            <a:r>
              <a:rPr lang="en-US" b="1" spc="90" dirty="0">
                <a:highlight>
                  <a:srgbClr val="FFFF00"/>
                </a:highlight>
                <a:latin typeface="Arial"/>
                <a:cs typeface="Arial"/>
              </a:rPr>
              <a:t> </a:t>
            </a:r>
            <a:r>
              <a:rPr lang="en-US" b="1" dirty="0">
                <a:highlight>
                  <a:srgbClr val="FFFF00"/>
                </a:highlight>
                <a:latin typeface="Arial"/>
                <a:cs typeface="Arial"/>
              </a:rPr>
              <a:t>S</a:t>
            </a:r>
            <a:r>
              <a:rPr lang="en-US" sz="1400" b="1" dirty="0">
                <a:highlight>
                  <a:srgbClr val="FFFF00"/>
                </a:highlight>
                <a:latin typeface="Arial"/>
                <a:cs typeface="Arial"/>
              </a:rPr>
              <a:t>HOE</a:t>
            </a:r>
            <a:r>
              <a:rPr lang="en-US" sz="1400" b="1" spc="180" dirty="0">
                <a:highlight>
                  <a:srgbClr val="FFFF00"/>
                </a:highlight>
                <a:latin typeface="Arial"/>
                <a:cs typeface="Arial"/>
              </a:rPr>
              <a:t> </a:t>
            </a:r>
            <a:r>
              <a:rPr lang="en-US" b="1" dirty="0">
                <a:highlight>
                  <a:srgbClr val="FFFF00"/>
                </a:highlight>
                <a:latin typeface="Arial"/>
                <a:cs typeface="Arial"/>
              </a:rPr>
              <a:t>S</a:t>
            </a:r>
            <a:r>
              <a:rPr lang="en-US" sz="1400" b="1" dirty="0">
                <a:highlight>
                  <a:srgbClr val="FFFF00"/>
                </a:highlight>
                <a:latin typeface="Arial"/>
                <a:cs typeface="Arial"/>
              </a:rPr>
              <a:t>PONSOR</a:t>
            </a:r>
            <a:r>
              <a:rPr lang="en-US" sz="1400" b="1" spc="145" dirty="0">
                <a:highlight>
                  <a:srgbClr val="FFFF00"/>
                </a:highlight>
                <a:latin typeface="Arial"/>
                <a:cs typeface="Arial"/>
              </a:rPr>
              <a:t> </a:t>
            </a:r>
            <a:r>
              <a:rPr lang="en-US" b="1" spc="-10" dirty="0">
                <a:highlight>
                  <a:srgbClr val="FFFF00"/>
                </a:highlight>
                <a:latin typeface="Arial"/>
                <a:cs typeface="Arial"/>
              </a:rPr>
              <a:t>features</a:t>
            </a:r>
            <a:endParaRPr lang="en-IN" b="1" dirty="0">
              <a:highlight>
                <a:srgbClr val="FFFF00"/>
              </a:highlight>
            </a:endParaRPr>
          </a:p>
        </p:txBody>
      </p:sp>
      <p:sp>
        <p:nvSpPr>
          <p:cNvPr id="3" name="TextBox 2">
            <a:extLst>
              <a:ext uri="{FF2B5EF4-FFF2-40B4-BE49-F238E27FC236}">
                <a16:creationId xmlns:a16="http://schemas.microsoft.com/office/drawing/2014/main" id="{22D32EDC-94E3-7584-0215-556F5AE43C00}"/>
              </a:ext>
            </a:extLst>
          </p:cNvPr>
          <p:cNvSpPr txBox="1"/>
          <p:nvPr/>
        </p:nvSpPr>
        <p:spPr>
          <a:xfrm>
            <a:off x="639954" y="4876800"/>
            <a:ext cx="11353800" cy="923330"/>
          </a:xfrm>
          <a:prstGeom prst="rect">
            <a:avLst/>
          </a:prstGeom>
          <a:noFill/>
        </p:spPr>
        <p:txBody>
          <a:bodyPr wrap="square">
            <a:spAutoFit/>
          </a:bodyPr>
          <a:lstStyle/>
          <a:p>
            <a:pPr marL="285750" indent="-285750">
              <a:buFont typeface="Wingdings" panose="05000000000000000000" pitchFamily="2" charset="2"/>
              <a:buChar char="ü"/>
            </a:pPr>
            <a:r>
              <a:rPr lang="en-US" dirty="0"/>
              <a:t>In this case, the three plots are very different, so we can conclude that there is a relationship between these two features. It seems that players who play in the guard position are much more likely to have a shoe sponsor than forwards or centers.</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CDC3B9E-22DB-87B5-A7A7-D3393A27970B}"/>
                  </a:ext>
                </a:extLst>
              </p14:cNvPr>
              <p14:cNvContentPartPr/>
              <p14:nvPr/>
            </p14:nvContentPartPr>
            <p14:xfrm>
              <a:off x="1437840" y="929520"/>
              <a:ext cx="10075680" cy="3098160"/>
            </p14:xfrm>
          </p:contentPart>
        </mc:Choice>
        <mc:Fallback>
          <p:pic>
            <p:nvPicPr>
              <p:cNvPr id="2" name="Ink 1">
                <a:extLst>
                  <a:ext uri="{FF2B5EF4-FFF2-40B4-BE49-F238E27FC236}">
                    <a16:creationId xmlns:a16="http://schemas.microsoft.com/office/drawing/2014/main" id="{9CDC3B9E-22DB-87B5-A7A7-D3393A27970B}"/>
                  </a:ext>
                </a:extLst>
              </p:cNvPr>
              <p:cNvPicPr/>
              <p:nvPr/>
            </p:nvPicPr>
            <p:blipFill>
              <a:blip r:embed="rId4"/>
              <a:stretch>
                <a:fillRect/>
              </a:stretch>
            </p:blipFill>
            <p:spPr>
              <a:xfrm>
                <a:off x="1428480" y="920160"/>
                <a:ext cx="10094400" cy="3116880"/>
              </a:xfrm>
              <a:prstGeom prst="rect">
                <a:avLst/>
              </a:prstGeom>
            </p:spPr>
          </p:pic>
        </mc:Fallback>
      </mc:AlternateContent>
    </p:spTree>
    <p:extLst>
      <p:ext uri="{BB962C8B-B14F-4D97-AF65-F5344CB8AC3E}">
        <p14:creationId xmlns:p14="http://schemas.microsoft.com/office/powerpoint/2010/main" val="386493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2028-B6B0-2726-C63E-75A0FA016446}"/>
              </a:ext>
            </a:extLst>
          </p:cNvPr>
          <p:cNvSpPr>
            <a:spLocks noGrp="1"/>
          </p:cNvSpPr>
          <p:nvPr>
            <p:ph type="title"/>
          </p:nvPr>
        </p:nvSpPr>
        <p:spPr>
          <a:xfrm>
            <a:off x="637309" y="298652"/>
            <a:ext cx="11201400" cy="984885"/>
          </a:xfrm>
        </p:spPr>
        <p:txBody>
          <a:bodyPr/>
          <a:lstStyle/>
          <a:p>
            <a:r>
              <a:rPr lang="en-US" b="1" dirty="0"/>
              <a:t>Visualizing a Categorical Feature and a Continuous Feature </a:t>
            </a:r>
            <a:endParaRPr lang="en-IN" b="1" dirty="0"/>
          </a:p>
        </p:txBody>
      </p:sp>
      <p:sp>
        <p:nvSpPr>
          <p:cNvPr id="3" name="Text Placeholder 2">
            <a:extLst>
              <a:ext uri="{FF2B5EF4-FFF2-40B4-BE49-F238E27FC236}">
                <a16:creationId xmlns:a16="http://schemas.microsoft.com/office/drawing/2014/main" id="{AE66AEC9-08FA-C4CD-1304-85AA7E87B294}"/>
              </a:ext>
            </a:extLst>
          </p:cNvPr>
          <p:cNvSpPr>
            <a:spLocks noGrp="1"/>
          </p:cNvSpPr>
          <p:nvPr>
            <p:ph type="body" idx="1"/>
          </p:nvPr>
        </p:nvSpPr>
        <p:spPr>
          <a:xfrm>
            <a:off x="762000" y="1553192"/>
            <a:ext cx="10952018" cy="4062651"/>
          </a:xfrm>
        </p:spPr>
        <p:txBody>
          <a:bodyPr/>
          <a:lstStyle/>
          <a:p>
            <a:pPr marL="457200" indent="-457200" algn="just">
              <a:buFont typeface="Wingdings" panose="05000000000000000000" pitchFamily="2" charset="2"/>
              <a:buChar char="ü"/>
            </a:pPr>
            <a:r>
              <a:rPr lang="en-US" sz="2400" spc="-75" dirty="0">
                <a:latin typeface="Times New Roman" panose="02020603050405020304" pitchFamily="18" charset="0"/>
                <a:cs typeface="Times New Roman" panose="02020603050405020304" pitchFamily="18" charset="0"/>
              </a:rPr>
              <a:t>To</a:t>
            </a:r>
            <a:r>
              <a:rPr lang="en-US" sz="2400" spc="-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visualize</a:t>
            </a:r>
            <a:r>
              <a:rPr lang="en-US" sz="2400" spc="-8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4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relationship</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between</a:t>
            </a:r>
            <a:r>
              <a:rPr lang="en-US" sz="2400" spc="-4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continuous</a:t>
            </a:r>
            <a:r>
              <a:rPr lang="en-US" sz="2400" spc="-4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feature </a:t>
            </a:r>
            <a:r>
              <a:rPr lang="en-US" sz="2400" dirty="0">
                <a:latin typeface="Times New Roman" panose="02020603050405020304" pitchFamily="18" charset="0"/>
                <a:cs typeface="Times New Roman" panose="02020603050405020304" pitchFamily="18" charset="0"/>
              </a:rPr>
              <a:t>and</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categorical</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feature</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30" dirty="0">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small</a:t>
            </a:r>
            <a:r>
              <a:rPr lang="en-US" sz="2400" b="1" spc="-30" dirty="0">
                <a:solidFill>
                  <a:srgbClr val="FF0000"/>
                </a:solidFill>
                <a:latin typeface="Times New Roman" panose="02020603050405020304" pitchFamily="18" charset="0"/>
                <a:cs typeface="Times New Roman" panose="02020603050405020304" pitchFamily="18" charset="0"/>
              </a:rPr>
              <a:t> </a:t>
            </a:r>
            <a:r>
              <a:rPr lang="en-US" sz="2400" b="1" spc="-10" dirty="0">
                <a:solidFill>
                  <a:srgbClr val="FF0000"/>
                </a:solidFill>
                <a:latin typeface="Times New Roman" panose="02020603050405020304" pitchFamily="18" charset="0"/>
                <a:cs typeface="Times New Roman" panose="02020603050405020304" pitchFamily="18" charset="0"/>
              </a:rPr>
              <a:t>multiples</a:t>
            </a:r>
            <a:r>
              <a:rPr lang="en-US" sz="2400" b="1" spc="-3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approach</a:t>
            </a:r>
            <a:r>
              <a:rPr lang="en-US" sz="2400" spc="-30" dirty="0">
                <a:latin typeface="Times New Roman" panose="02020603050405020304" pitchFamily="18" charset="0"/>
                <a:cs typeface="Times New Roman" panose="02020603050405020304" pitchFamily="18" charset="0"/>
              </a:rPr>
              <a:t> </a:t>
            </a:r>
            <a:r>
              <a:rPr lang="en-US" sz="2400" spc="-20" dirty="0">
                <a:latin typeface="Times New Roman" panose="02020603050405020304" pitchFamily="18" charset="0"/>
                <a:cs typeface="Times New Roman" panose="02020603050405020304" pitchFamily="18" charset="0"/>
              </a:rPr>
              <a:t>that </a:t>
            </a:r>
            <a:r>
              <a:rPr lang="en-US" sz="2400" dirty="0">
                <a:latin typeface="Times New Roman" panose="02020603050405020304" pitchFamily="18" charset="0"/>
                <a:cs typeface="Times New Roman" panose="02020603050405020304" pitchFamily="18" charset="0"/>
              </a:rPr>
              <a:t>draws</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3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histogram</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values</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en-US" sz="2400" spc="-3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continuous</a:t>
            </a:r>
            <a:r>
              <a:rPr lang="en-US" sz="2400" spc="-3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feature </a:t>
            </a:r>
            <a:r>
              <a:rPr lang="en-US" sz="2400" dirty="0">
                <a:latin typeface="Times New Roman" panose="02020603050405020304" pitchFamily="18" charset="0"/>
                <a:cs typeface="Times New Roman" panose="02020603050405020304" pitchFamily="18" charset="0"/>
              </a:rPr>
              <a:t>for</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each</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level</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4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categorical</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feature</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useful.</a:t>
            </a:r>
          </a:p>
          <a:p>
            <a:pPr marL="457200" indent="-457200" algn="just">
              <a:buFont typeface="Wingdings" panose="05000000000000000000" pitchFamily="2" charset="2"/>
              <a:buChar char="ü"/>
            </a:pPr>
            <a:endParaRPr lang="en-US" sz="24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Each histogram includes only those instances in the dataset that have the associated level of the categorical feature. Similar to using small multiples for categorical features, if </a:t>
            </a:r>
            <a:r>
              <a:rPr lang="en-US" sz="2400" dirty="0">
                <a:highlight>
                  <a:srgbClr val="FFFF00"/>
                </a:highlight>
                <a:latin typeface="Times New Roman" panose="02020603050405020304" pitchFamily="18" charset="0"/>
                <a:cs typeface="Times New Roman" panose="02020603050405020304" pitchFamily="18" charset="0"/>
              </a:rPr>
              <a:t>the features are unrelated (or independent) then the histograms for each level should be very similar.</a:t>
            </a:r>
          </a:p>
          <a:p>
            <a:pPr marL="457200" indent="-457200" algn="just">
              <a:buFont typeface="Wingdings" panose="05000000000000000000" pitchFamily="2" charset="2"/>
              <a:buChar char="ü"/>
            </a:pPr>
            <a:endParaRPr lang="en-US" sz="24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If the features are related, however, then the </a:t>
            </a:r>
            <a:r>
              <a:rPr lang="en-US" sz="2400" dirty="0">
                <a:highlight>
                  <a:srgbClr val="00FF00"/>
                </a:highlight>
                <a:latin typeface="Times New Roman" panose="02020603050405020304" pitchFamily="18" charset="0"/>
                <a:cs typeface="Times New Roman" panose="02020603050405020304" pitchFamily="18" charset="0"/>
              </a:rPr>
              <a:t>shapes and/or the central tendencies of the histograms will be different</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CA7F97-40CF-4020-4BA4-F667C8340A0F}"/>
              </a:ext>
            </a:extLst>
          </p:cNvPr>
          <p:cNvSpPr>
            <a:spLocks noGrp="1"/>
          </p:cNvSpPr>
          <p:nvPr>
            <p:ph type="sldNum" sz="quarter" idx="7"/>
          </p:nvPr>
        </p:nvSpPr>
        <p:spPr/>
        <p:txBody>
          <a:bodyPr/>
          <a:lstStyle/>
          <a:p>
            <a:fld id="{B6F15528-21DE-4FAA-801E-634DDDAF4B2B}" type="slidenum">
              <a:rPr lang="en-IN" smtClean="0"/>
              <a:t>108</a:t>
            </a:fld>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1F7B7C4E-637F-BEB8-52F2-53FFF56F8016}"/>
                  </a:ext>
                </a:extLst>
              </p14:cNvPr>
              <p14:cNvContentPartPr/>
              <p14:nvPr/>
            </p14:nvContentPartPr>
            <p14:xfrm>
              <a:off x="1540440" y="4136760"/>
              <a:ext cx="10164600" cy="577080"/>
            </p14:xfrm>
          </p:contentPart>
        </mc:Choice>
        <mc:Fallback>
          <p:pic>
            <p:nvPicPr>
              <p:cNvPr id="5" name="Ink 4">
                <a:extLst>
                  <a:ext uri="{FF2B5EF4-FFF2-40B4-BE49-F238E27FC236}">
                    <a16:creationId xmlns:a16="http://schemas.microsoft.com/office/drawing/2014/main" id="{1F7B7C4E-637F-BEB8-52F2-53FFF56F8016}"/>
                  </a:ext>
                </a:extLst>
              </p:cNvPr>
              <p:cNvPicPr/>
              <p:nvPr/>
            </p:nvPicPr>
            <p:blipFill>
              <a:blip r:embed="rId3"/>
              <a:stretch>
                <a:fillRect/>
              </a:stretch>
            </p:blipFill>
            <p:spPr>
              <a:xfrm>
                <a:off x="1531080" y="4127400"/>
                <a:ext cx="10183320" cy="595800"/>
              </a:xfrm>
              <a:prstGeom prst="rect">
                <a:avLst/>
              </a:prstGeom>
            </p:spPr>
          </p:pic>
        </mc:Fallback>
      </mc:AlternateContent>
    </p:spTree>
    <p:extLst>
      <p:ext uri="{BB962C8B-B14F-4D97-AF65-F5344CB8AC3E}">
        <p14:creationId xmlns:p14="http://schemas.microsoft.com/office/powerpoint/2010/main" val="2206758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10C191-A555-0226-5715-59FCA0B04837}"/>
              </a:ext>
            </a:extLst>
          </p:cNvPr>
          <p:cNvSpPr>
            <a:spLocks noGrp="1"/>
          </p:cNvSpPr>
          <p:nvPr>
            <p:ph type="sldNum" sz="quarter" idx="7"/>
          </p:nvPr>
        </p:nvSpPr>
        <p:spPr/>
        <p:txBody>
          <a:bodyPr/>
          <a:lstStyle/>
          <a:p>
            <a:fld id="{B6F15528-21DE-4FAA-801E-634DDDAF4B2B}" type="slidenum">
              <a:rPr lang="en-IN" smtClean="0"/>
              <a:t>109</a:t>
            </a:fld>
            <a:endParaRPr lang="en-IN"/>
          </a:p>
        </p:txBody>
      </p:sp>
      <p:pic>
        <p:nvPicPr>
          <p:cNvPr id="6" name="Picture 5">
            <a:extLst>
              <a:ext uri="{FF2B5EF4-FFF2-40B4-BE49-F238E27FC236}">
                <a16:creationId xmlns:a16="http://schemas.microsoft.com/office/drawing/2014/main" id="{03BFFB9F-FB91-F0B6-63FD-C465D42D9E62}"/>
              </a:ext>
            </a:extLst>
          </p:cNvPr>
          <p:cNvPicPr>
            <a:picLocks noChangeAspect="1"/>
          </p:cNvPicPr>
          <p:nvPr/>
        </p:nvPicPr>
        <p:blipFill>
          <a:blip r:embed="rId2"/>
          <a:stretch>
            <a:fillRect/>
          </a:stretch>
        </p:blipFill>
        <p:spPr>
          <a:xfrm>
            <a:off x="1523999" y="116378"/>
            <a:ext cx="8915400" cy="4561525"/>
          </a:xfrm>
          <a:prstGeom prst="rect">
            <a:avLst/>
          </a:prstGeom>
        </p:spPr>
      </p:pic>
      <p:sp>
        <p:nvSpPr>
          <p:cNvPr id="8" name="TextBox 7">
            <a:extLst>
              <a:ext uri="{FF2B5EF4-FFF2-40B4-BE49-F238E27FC236}">
                <a16:creationId xmlns:a16="http://schemas.microsoft.com/office/drawing/2014/main" id="{943F6D9E-551A-9A35-F133-EC6758E1FC40}"/>
              </a:ext>
            </a:extLst>
          </p:cNvPr>
          <p:cNvSpPr txBox="1"/>
          <p:nvPr/>
        </p:nvSpPr>
        <p:spPr>
          <a:xfrm>
            <a:off x="1523999" y="4677903"/>
            <a:ext cx="10058401" cy="584775"/>
          </a:xfrm>
          <a:prstGeom prst="rect">
            <a:avLst/>
          </a:prstGeom>
          <a:noFill/>
        </p:spPr>
        <p:txBody>
          <a:bodyPr wrap="square">
            <a:spAutoFit/>
          </a:bodyPr>
          <a:lstStyle/>
          <a:p>
            <a:pPr marL="12700" marR="5080" algn="ctr">
              <a:lnSpc>
                <a:spcPct val="100000"/>
              </a:lnSpc>
            </a:pPr>
            <a:r>
              <a:rPr lang="en-US" sz="1600" b="1" dirty="0">
                <a:solidFill>
                  <a:srgbClr val="FF0000"/>
                </a:solidFill>
                <a:highlight>
                  <a:srgbClr val="FFFF00"/>
                </a:highlight>
                <a:latin typeface="Arial"/>
                <a:cs typeface="Arial"/>
              </a:rPr>
              <a:t>Figure:</a:t>
            </a:r>
            <a:r>
              <a:rPr lang="en-US" sz="1600" b="1" spc="-30" dirty="0">
                <a:solidFill>
                  <a:srgbClr val="FF0000"/>
                </a:solidFill>
                <a:highlight>
                  <a:srgbClr val="FFFF00"/>
                </a:highlight>
                <a:latin typeface="Arial"/>
                <a:cs typeface="Arial"/>
              </a:rPr>
              <a:t> </a:t>
            </a:r>
            <a:r>
              <a:rPr lang="en-US" sz="1600" dirty="0">
                <a:highlight>
                  <a:srgbClr val="FFFF00"/>
                </a:highlight>
                <a:latin typeface="Arial"/>
                <a:cs typeface="Arial"/>
              </a:rPr>
              <a:t>Using</a:t>
            </a:r>
            <a:r>
              <a:rPr lang="en-US" sz="1600" spc="-25" dirty="0">
                <a:highlight>
                  <a:srgbClr val="FFFF00"/>
                </a:highlight>
                <a:latin typeface="Arial"/>
                <a:cs typeface="Arial"/>
              </a:rPr>
              <a:t> </a:t>
            </a:r>
            <a:r>
              <a:rPr lang="en-US" sz="1600" dirty="0">
                <a:highlight>
                  <a:srgbClr val="FFFF00"/>
                </a:highlight>
                <a:latin typeface="Arial"/>
                <a:cs typeface="Arial"/>
              </a:rPr>
              <a:t>small</a:t>
            </a:r>
            <a:r>
              <a:rPr lang="en-US" sz="1600" spc="-25" dirty="0">
                <a:highlight>
                  <a:srgbClr val="FFFF00"/>
                </a:highlight>
                <a:latin typeface="Arial"/>
                <a:cs typeface="Arial"/>
              </a:rPr>
              <a:t> </a:t>
            </a:r>
            <a:r>
              <a:rPr lang="en-US" sz="1600" dirty="0">
                <a:highlight>
                  <a:srgbClr val="FFFF00"/>
                </a:highlight>
                <a:latin typeface="Arial"/>
                <a:cs typeface="Arial"/>
              </a:rPr>
              <a:t>multiple</a:t>
            </a:r>
            <a:r>
              <a:rPr lang="en-US" sz="1600" spc="-30" dirty="0">
                <a:highlight>
                  <a:srgbClr val="FFFF00"/>
                </a:highlight>
                <a:latin typeface="Arial"/>
                <a:cs typeface="Arial"/>
              </a:rPr>
              <a:t> </a:t>
            </a:r>
            <a:r>
              <a:rPr lang="en-US" sz="1600" spc="-10" dirty="0">
                <a:highlight>
                  <a:srgbClr val="FFFF00"/>
                </a:highlight>
                <a:latin typeface="Arial"/>
                <a:cs typeface="Arial"/>
              </a:rPr>
              <a:t>histograms</a:t>
            </a:r>
            <a:r>
              <a:rPr lang="en-US" sz="1600" spc="-25" dirty="0">
                <a:highlight>
                  <a:srgbClr val="FFFF00"/>
                </a:highlight>
                <a:latin typeface="Arial"/>
                <a:cs typeface="Arial"/>
              </a:rPr>
              <a:t> </a:t>
            </a:r>
            <a:r>
              <a:rPr lang="en-US" sz="1600" dirty="0">
                <a:highlight>
                  <a:srgbClr val="FFFF00"/>
                </a:highlight>
                <a:latin typeface="Arial"/>
                <a:cs typeface="Arial"/>
              </a:rPr>
              <a:t>to</a:t>
            </a:r>
            <a:r>
              <a:rPr lang="en-US" sz="1600" spc="-25" dirty="0">
                <a:highlight>
                  <a:srgbClr val="FFFF00"/>
                </a:highlight>
                <a:latin typeface="Arial"/>
                <a:cs typeface="Arial"/>
              </a:rPr>
              <a:t> </a:t>
            </a:r>
            <a:r>
              <a:rPr lang="en-US" sz="1600" dirty="0">
                <a:highlight>
                  <a:srgbClr val="FFFF00"/>
                </a:highlight>
                <a:latin typeface="Arial"/>
                <a:cs typeface="Arial"/>
              </a:rPr>
              <a:t>visualize</a:t>
            </a:r>
            <a:r>
              <a:rPr lang="en-US" sz="1600" spc="-30" dirty="0">
                <a:highlight>
                  <a:srgbClr val="FFFF00"/>
                </a:highlight>
                <a:latin typeface="Arial"/>
                <a:cs typeface="Arial"/>
              </a:rPr>
              <a:t> </a:t>
            </a:r>
            <a:r>
              <a:rPr lang="en-US" sz="1600" dirty="0">
                <a:highlight>
                  <a:srgbClr val="FFFF00"/>
                </a:highlight>
                <a:latin typeface="Arial"/>
                <a:cs typeface="Arial"/>
              </a:rPr>
              <a:t>the</a:t>
            </a:r>
            <a:r>
              <a:rPr lang="en-US" sz="1600" spc="-25" dirty="0">
                <a:highlight>
                  <a:srgbClr val="FFFF00"/>
                </a:highlight>
                <a:latin typeface="Arial"/>
                <a:cs typeface="Arial"/>
              </a:rPr>
              <a:t> </a:t>
            </a:r>
            <a:r>
              <a:rPr lang="en-US" sz="1600" spc="-10" dirty="0">
                <a:highlight>
                  <a:srgbClr val="FFFF00"/>
                </a:highlight>
                <a:latin typeface="Arial"/>
                <a:cs typeface="Arial"/>
              </a:rPr>
              <a:t>relationship </a:t>
            </a:r>
            <a:r>
              <a:rPr lang="en-US" sz="1600" dirty="0">
                <a:highlight>
                  <a:srgbClr val="FFFF00"/>
                </a:highlight>
                <a:latin typeface="Arial"/>
                <a:cs typeface="Arial"/>
              </a:rPr>
              <a:t>between</a:t>
            </a:r>
            <a:r>
              <a:rPr lang="en-US" sz="1600" spc="15" dirty="0">
                <a:highlight>
                  <a:srgbClr val="FFFF00"/>
                </a:highlight>
                <a:latin typeface="Arial"/>
                <a:cs typeface="Arial"/>
              </a:rPr>
              <a:t> </a:t>
            </a:r>
            <a:r>
              <a:rPr lang="en-US" sz="1600" dirty="0">
                <a:highlight>
                  <a:srgbClr val="FFFF00"/>
                </a:highlight>
                <a:latin typeface="Arial"/>
                <a:cs typeface="Arial"/>
              </a:rPr>
              <a:t>the</a:t>
            </a:r>
            <a:r>
              <a:rPr lang="en-US" sz="1600" spc="45" dirty="0">
                <a:highlight>
                  <a:srgbClr val="FFFF00"/>
                </a:highlight>
                <a:latin typeface="Arial"/>
                <a:cs typeface="Arial"/>
              </a:rPr>
              <a:t> </a:t>
            </a:r>
            <a:r>
              <a:rPr lang="en-US" sz="1600" dirty="0">
                <a:highlight>
                  <a:srgbClr val="FFFF00"/>
                </a:highlight>
                <a:latin typeface="Arial"/>
                <a:cs typeface="Arial"/>
              </a:rPr>
              <a:t>A</a:t>
            </a:r>
            <a:r>
              <a:rPr lang="en-US" sz="1200" dirty="0">
                <a:highlight>
                  <a:srgbClr val="FFFF00"/>
                </a:highlight>
                <a:latin typeface="Arial"/>
                <a:cs typeface="Arial"/>
              </a:rPr>
              <a:t>GE</a:t>
            </a:r>
            <a:r>
              <a:rPr lang="en-US" sz="1200" spc="100" dirty="0">
                <a:highlight>
                  <a:srgbClr val="FFFF00"/>
                </a:highlight>
                <a:latin typeface="Arial"/>
                <a:cs typeface="Arial"/>
              </a:rPr>
              <a:t> </a:t>
            </a:r>
            <a:r>
              <a:rPr lang="en-US" sz="1600" dirty="0">
                <a:highlight>
                  <a:srgbClr val="FFFF00"/>
                </a:highlight>
                <a:latin typeface="Arial"/>
                <a:cs typeface="Arial"/>
              </a:rPr>
              <a:t>feature</a:t>
            </a:r>
            <a:r>
              <a:rPr lang="en-US" sz="1600" spc="15" dirty="0">
                <a:highlight>
                  <a:srgbClr val="FFFF00"/>
                </a:highlight>
                <a:latin typeface="Arial"/>
                <a:cs typeface="Arial"/>
              </a:rPr>
              <a:t> </a:t>
            </a:r>
            <a:r>
              <a:rPr lang="en-US" sz="1600" dirty="0">
                <a:highlight>
                  <a:srgbClr val="FFFF00"/>
                </a:highlight>
                <a:latin typeface="Arial"/>
                <a:cs typeface="Arial"/>
              </a:rPr>
              <a:t>and</a:t>
            </a:r>
            <a:r>
              <a:rPr lang="en-US" sz="1600" spc="20" dirty="0">
                <a:highlight>
                  <a:srgbClr val="FFFF00"/>
                </a:highlight>
                <a:latin typeface="Arial"/>
                <a:cs typeface="Arial"/>
              </a:rPr>
              <a:t> </a:t>
            </a:r>
            <a:r>
              <a:rPr lang="en-US" sz="1600" dirty="0">
                <a:highlight>
                  <a:srgbClr val="FFFF00"/>
                </a:highlight>
                <a:latin typeface="Arial"/>
                <a:cs typeface="Arial"/>
              </a:rPr>
              <a:t>the</a:t>
            </a:r>
            <a:r>
              <a:rPr lang="en-US" sz="1600" spc="45" dirty="0">
                <a:highlight>
                  <a:srgbClr val="FFFF00"/>
                </a:highlight>
                <a:latin typeface="Arial"/>
                <a:cs typeface="Arial"/>
              </a:rPr>
              <a:t> </a:t>
            </a:r>
            <a:r>
              <a:rPr lang="en-US" sz="1600" dirty="0">
                <a:highlight>
                  <a:srgbClr val="FFFF00"/>
                </a:highlight>
                <a:latin typeface="Arial"/>
                <a:cs typeface="Arial"/>
              </a:rPr>
              <a:t>P</a:t>
            </a:r>
            <a:r>
              <a:rPr lang="en-US" sz="1200" dirty="0">
                <a:highlight>
                  <a:srgbClr val="FFFF00"/>
                </a:highlight>
                <a:latin typeface="Arial"/>
                <a:cs typeface="Arial"/>
              </a:rPr>
              <a:t>OSITION</a:t>
            </a:r>
            <a:r>
              <a:rPr lang="en-US" sz="1200" spc="125" dirty="0">
                <a:highlight>
                  <a:srgbClr val="FFFF00"/>
                </a:highlight>
                <a:latin typeface="Arial"/>
                <a:cs typeface="Arial"/>
              </a:rPr>
              <a:t> </a:t>
            </a:r>
            <a:r>
              <a:rPr lang="en-US" sz="1200" spc="-10" dirty="0">
                <a:highlight>
                  <a:srgbClr val="FFFF00"/>
                </a:highlight>
                <a:latin typeface="Arial"/>
                <a:cs typeface="Arial"/>
              </a:rPr>
              <a:t>FEATURE</a:t>
            </a:r>
            <a:r>
              <a:rPr lang="en-US" sz="1600" spc="-10" dirty="0">
                <a:latin typeface="Arial"/>
                <a:cs typeface="Arial"/>
              </a:rPr>
              <a:t>.</a:t>
            </a:r>
            <a:endParaRPr lang="en-US" sz="1600" dirty="0">
              <a:latin typeface="Arial"/>
              <a:cs typeface="Arial"/>
            </a:endParaRPr>
          </a:p>
        </p:txBody>
      </p:sp>
      <p:sp>
        <p:nvSpPr>
          <p:cNvPr id="5" name="TextBox 4">
            <a:extLst>
              <a:ext uri="{FF2B5EF4-FFF2-40B4-BE49-F238E27FC236}">
                <a16:creationId xmlns:a16="http://schemas.microsoft.com/office/drawing/2014/main" id="{BF8DED79-D285-BBAA-A9B3-CFA75CC19E84}"/>
              </a:ext>
            </a:extLst>
          </p:cNvPr>
          <p:cNvSpPr txBox="1"/>
          <p:nvPr/>
        </p:nvSpPr>
        <p:spPr>
          <a:xfrm>
            <a:off x="304800" y="5331500"/>
            <a:ext cx="11810999" cy="923330"/>
          </a:xfrm>
          <a:prstGeom prst="rect">
            <a:avLst/>
          </a:prstGeom>
          <a:noFill/>
        </p:spPr>
        <p:txBody>
          <a:bodyPr wrap="square">
            <a:spAutoFit/>
          </a:bodyPr>
          <a:lstStyle/>
          <a:p>
            <a:pPr marL="342900" indent="-342900" algn="just">
              <a:buFont typeface="Wingdings" panose="05000000000000000000" pitchFamily="2" charset="2"/>
              <a:buChar char="ü"/>
            </a:pPr>
            <a:r>
              <a:rPr lang="en-US" dirty="0"/>
              <a:t>It shows small multiple histograms for values of AGE broken down by the different levels of the POSITION feature. These histograms show a slight tendency for centers to be a little older than guards and forwards, but the relationship does not appear very strong as each of the smaller histograms are similar to the overall uniform distribution of the AGE feature</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478F2C2-AA46-A6DD-15C0-583F62B666D6}"/>
                  </a:ext>
                </a:extLst>
              </p14:cNvPr>
              <p14:cNvContentPartPr/>
              <p14:nvPr/>
            </p14:nvContentPartPr>
            <p14:xfrm>
              <a:off x="2899800" y="124560"/>
              <a:ext cx="9204840" cy="4637520"/>
            </p14:xfrm>
          </p:contentPart>
        </mc:Choice>
        <mc:Fallback>
          <p:pic>
            <p:nvPicPr>
              <p:cNvPr id="2" name="Ink 1">
                <a:extLst>
                  <a:ext uri="{FF2B5EF4-FFF2-40B4-BE49-F238E27FC236}">
                    <a16:creationId xmlns:a16="http://schemas.microsoft.com/office/drawing/2014/main" id="{B478F2C2-AA46-A6DD-15C0-583F62B666D6}"/>
                  </a:ext>
                </a:extLst>
              </p:cNvPr>
              <p:cNvPicPr/>
              <p:nvPr/>
            </p:nvPicPr>
            <p:blipFill>
              <a:blip r:embed="rId4"/>
              <a:stretch>
                <a:fillRect/>
              </a:stretch>
            </p:blipFill>
            <p:spPr>
              <a:xfrm>
                <a:off x="2890440" y="115200"/>
                <a:ext cx="9223560" cy="4656240"/>
              </a:xfrm>
              <a:prstGeom prst="rect">
                <a:avLst/>
              </a:prstGeom>
            </p:spPr>
          </p:pic>
        </mc:Fallback>
      </mc:AlternateContent>
    </p:spTree>
    <p:extLst>
      <p:ext uri="{BB962C8B-B14F-4D97-AF65-F5344CB8AC3E}">
        <p14:creationId xmlns:p14="http://schemas.microsoft.com/office/powerpoint/2010/main" val="44152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4729-077C-28BC-4371-FD5745A727F3}"/>
              </a:ext>
            </a:extLst>
          </p:cNvPr>
          <p:cNvSpPr>
            <a:spLocks noGrp="1"/>
          </p:cNvSpPr>
          <p:nvPr>
            <p:ph type="title"/>
          </p:nvPr>
        </p:nvSpPr>
        <p:spPr>
          <a:xfrm>
            <a:off x="604520" y="158931"/>
            <a:ext cx="11508739" cy="492443"/>
          </a:xfrm>
        </p:spPr>
        <p:txBody>
          <a:bodyPr/>
          <a:lstStyle/>
          <a:p>
            <a:r>
              <a:rPr lang="en-US" b="1" dirty="0"/>
              <a:t>Why do we bother with a taxonomy of data types?</a:t>
            </a:r>
            <a:endParaRPr lang="en-IN" b="1" dirty="0"/>
          </a:p>
        </p:txBody>
      </p:sp>
      <p:sp>
        <p:nvSpPr>
          <p:cNvPr id="3" name="Text Placeholder 2">
            <a:extLst>
              <a:ext uri="{FF2B5EF4-FFF2-40B4-BE49-F238E27FC236}">
                <a16:creationId xmlns:a16="http://schemas.microsoft.com/office/drawing/2014/main" id="{5ACD028D-BF39-CB6D-4BA8-E18BAFCEB9D8}"/>
              </a:ext>
            </a:extLst>
          </p:cNvPr>
          <p:cNvSpPr>
            <a:spLocks noGrp="1"/>
          </p:cNvSpPr>
          <p:nvPr>
            <p:ph type="body" idx="1"/>
          </p:nvPr>
        </p:nvSpPr>
        <p:spPr>
          <a:xfrm>
            <a:off x="229235" y="986386"/>
            <a:ext cx="11581765" cy="5416868"/>
          </a:xfrm>
        </p:spPr>
        <p:txBody>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turns out that for the purposes of data analysis and predictive modeling, the data type is important to help determine the </a:t>
            </a:r>
            <a:r>
              <a:rPr lang="en-US" sz="2200" dirty="0">
                <a:highlight>
                  <a:srgbClr val="FFFF00"/>
                </a:highlight>
                <a:latin typeface="Times New Roman" panose="02020603050405020304" pitchFamily="18" charset="0"/>
                <a:cs typeface="Times New Roman" panose="02020603050405020304" pitchFamily="18" charset="0"/>
              </a:rPr>
              <a:t>type of visual display, data analysis, or statistical model</a:t>
            </a:r>
            <a:r>
              <a:rPr lang="en-US" sz="22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fact, data science software, such as R and Python, uses these data types to </a:t>
            </a:r>
            <a:r>
              <a:rPr lang="en-US" sz="2200" dirty="0">
                <a:highlight>
                  <a:srgbClr val="FFFF00"/>
                </a:highlight>
                <a:latin typeface="Times New Roman" panose="02020603050405020304" pitchFamily="18" charset="0"/>
                <a:cs typeface="Times New Roman" panose="02020603050405020304" pitchFamily="18" charset="0"/>
              </a:rPr>
              <a:t>improve computational performance.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More important, the data type for a variable determines how software will </a:t>
            </a:r>
            <a:r>
              <a:rPr lang="en-US" sz="2200" dirty="0">
                <a:highlight>
                  <a:srgbClr val="FFFF00"/>
                </a:highlight>
                <a:latin typeface="Times New Roman" panose="02020603050405020304" pitchFamily="18" charset="0"/>
                <a:cs typeface="Times New Roman" panose="02020603050405020304" pitchFamily="18" charset="0"/>
              </a:rPr>
              <a:t>handle computations for that variable.</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Knowing that data is categorical can act as a signal telling software how statistical procedures, such as </a:t>
            </a:r>
            <a:r>
              <a:rPr lang="en-US" sz="2200" dirty="0">
                <a:highlight>
                  <a:srgbClr val="FFFF00"/>
                </a:highlight>
                <a:latin typeface="Times New Roman" panose="02020603050405020304" pitchFamily="18" charset="0"/>
                <a:cs typeface="Times New Roman" panose="02020603050405020304" pitchFamily="18" charset="0"/>
              </a:rPr>
              <a:t>producing a chart or fitting a model, should behave</a:t>
            </a:r>
            <a:r>
              <a:rPr lang="en-US" sz="22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Storage and indexing can be </a:t>
            </a:r>
            <a:r>
              <a:rPr lang="en-US" sz="2200" dirty="0">
                <a:highlight>
                  <a:srgbClr val="FFFF00"/>
                </a:highlight>
                <a:latin typeface="Times New Roman" panose="02020603050405020304" pitchFamily="18" charset="0"/>
                <a:cs typeface="Times New Roman" panose="02020603050405020304" pitchFamily="18" charset="0"/>
              </a:rPr>
              <a:t>optimized</a:t>
            </a:r>
            <a:r>
              <a:rPr lang="en-US" sz="2200" dirty="0">
                <a:latin typeface="Times New Roman" panose="02020603050405020304" pitchFamily="18" charset="0"/>
                <a:cs typeface="Times New Roman" panose="02020603050405020304" pitchFamily="18" charset="0"/>
              </a:rPr>
              <a:t> (as in a relational database). </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possible values a given categorical variable can take are enforced in the software (like an </a:t>
            </a:r>
            <a:r>
              <a:rPr lang="en-US" sz="2200" dirty="0" err="1">
                <a:latin typeface="Times New Roman" panose="02020603050405020304" pitchFamily="18" charset="0"/>
                <a:cs typeface="Times New Roman" panose="02020603050405020304" pitchFamily="18" charset="0"/>
              </a:rPr>
              <a:t>enum</a:t>
            </a:r>
            <a:r>
              <a:rPr lang="en-US" sz="2200"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045B540-315E-262E-1AF0-D7F876E961CC}"/>
              </a:ext>
            </a:extLst>
          </p:cNvPr>
          <p:cNvSpPr>
            <a:spLocks noGrp="1"/>
          </p:cNvSpPr>
          <p:nvPr>
            <p:ph type="sldNum" sz="quarter" idx="7"/>
          </p:nvPr>
        </p:nvSpPr>
        <p:spPr/>
        <p:txBody>
          <a:bodyPr/>
          <a:lstStyle/>
          <a:p>
            <a:fld id="{B6F15528-21DE-4FAA-801E-634DDDAF4B2B}" type="slidenum">
              <a:rPr lang="en-IN" smtClean="0"/>
              <a:t>11</a:t>
            </a:fld>
            <a:endParaRPr lang="en-IN"/>
          </a:p>
        </p:txBody>
      </p:sp>
    </p:spTree>
    <p:extLst>
      <p:ext uri="{BB962C8B-B14F-4D97-AF65-F5344CB8AC3E}">
        <p14:creationId xmlns:p14="http://schemas.microsoft.com/office/powerpoint/2010/main" val="11493214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6F8F8F-0DFD-AF73-B3AB-D453A6BFFF2D}"/>
              </a:ext>
            </a:extLst>
          </p:cNvPr>
          <p:cNvSpPr>
            <a:spLocks noGrp="1"/>
          </p:cNvSpPr>
          <p:nvPr>
            <p:ph type="sldNum" sz="quarter" idx="7"/>
          </p:nvPr>
        </p:nvSpPr>
        <p:spPr/>
        <p:txBody>
          <a:bodyPr/>
          <a:lstStyle/>
          <a:p>
            <a:fld id="{B6F15528-21DE-4FAA-801E-634DDDAF4B2B}" type="slidenum">
              <a:rPr lang="en-IN" smtClean="0"/>
              <a:t>110</a:t>
            </a:fld>
            <a:endParaRPr lang="en-IN"/>
          </a:p>
        </p:txBody>
      </p:sp>
      <p:pic>
        <p:nvPicPr>
          <p:cNvPr id="6" name="Picture 5">
            <a:extLst>
              <a:ext uri="{FF2B5EF4-FFF2-40B4-BE49-F238E27FC236}">
                <a16:creationId xmlns:a16="http://schemas.microsoft.com/office/drawing/2014/main" id="{0647D2E5-F7AE-6CC3-6A63-DCF101124814}"/>
              </a:ext>
            </a:extLst>
          </p:cNvPr>
          <p:cNvPicPr>
            <a:picLocks noChangeAspect="1"/>
          </p:cNvPicPr>
          <p:nvPr/>
        </p:nvPicPr>
        <p:blipFill>
          <a:blip r:embed="rId2"/>
          <a:stretch>
            <a:fillRect/>
          </a:stretch>
        </p:blipFill>
        <p:spPr>
          <a:xfrm>
            <a:off x="1447800" y="137160"/>
            <a:ext cx="8991600" cy="4649569"/>
          </a:xfrm>
          <a:prstGeom prst="rect">
            <a:avLst/>
          </a:prstGeom>
        </p:spPr>
      </p:pic>
      <p:sp>
        <p:nvSpPr>
          <p:cNvPr id="8" name="TextBox 7">
            <a:extLst>
              <a:ext uri="{FF2B5EF4-FFF2-40B4-BE49-F238E27FC236}">
                <a16:creationId xmlns:a16="http://schemas.microsoft.com/office/drawing/2014/main" id="{AA3F377C-CD4B-3370-AFD1-342960C475F6}"/>
              </a:ext>
            </a:extLst>
          </p:cNvPr>
          <p:cNvSpPr txBox="1"/>
          <p:nvPr/>
        </p:nvSpPr>
        <p:spPr>
          <a:xfrm>
            <a:off x="1752600" y="4997559"/>
            <a:ext cx="9296400" cy="584775"/>
          </a:xfrm>
          <a:prstGeom prst="rect">
            <a:avLst/>
          </a:prstGeom>
          <a:noFill/>
        </p:spPr>
        <p:txBody>
          <a:bodyPr wrap="square">
            <a:spAutoFit/>
          </a:bodyPr>
          <a:lstStyle/>
          <a:p>
            <a:pPr marL="12700" marR="5080" algn="ctr">
              <a:lnSpc>
                <a:spcPct val="100000"/>
              </a:lnSpc>
            </a:pPr>
            <a:r>
              <a:rPr lang="en-US" sz="1600" b="1" dirty="0">
                <a:solidFill>
                  <a:srgbClr val="FF0000"/>
                </a:solidFill>
                <a:highlight>
                  <a:srgbClr val="FFFF00"/>
                </a:highlight>
                <a:latin typeface="Arial"/>
                <a:cs typeface="Arial"/>
              </a:rPr>
              <a:t>Figure:</a:t>
            </a:r>
            <a:r>
              <a:rPr lang="en-US" sz="1600" b="1" spc="-30" dirty="0">
                <a:solidFill>
                  <a:srgbClr val="FF0000"/>
                </a:solidFill>
                <a:highlight>
                  <a:srgbClr val="FFFF00"/>
                </a:highlight>
                <a:latin typeface="Arial"/>
                <a:cs typeface="Arial"/>
              </a:rPr>
              <a:t> </a:t>
            </a:r>
            <a:r>
              <a:rPr lang="en-US" sz="1600" dirty="0">
                <a:highlight>
                  <a:srgbClr val="FFFF00"/>
                </a:highlight>
                <a:latin typeface="Arial"/>
                <a:cs typeface="Arial"/>
              </a:rPr>
              <a:t>Using</a:t>
            </a:r>
            <a:r>
              <a:rPr lang="en-US" sz="1600" spc="-25" dirty="0">
                <a:highlight>
                  <a:srgbClr val="FFFF00"/>
                </a:highlight>
                <a:latin typeface="Arial"/>
                <a:cs typeface="Arial"/>
              </a:rPr>
              <a:t> </a:t>
            </a:r>
            <a:r>
              <a:rPr lang="en-US" sz="1600" dirty="0">
                <a:highlight>
                  <a:srgbClr val="FFFF00"/>
                </a:highlight>
                <a:latin typeface="Arial"/>
                <a:cs typeface="Arial"/>
              </a:rPr>
              <a:t>small</a:t>
            </a:r>
            <a:r>
              <a:rPr lang="en-US" sz="1600" spc="-25" dirty="0">
                <a:highlight>
                  <a:srgbClr val="FFFF00"/>
                </a:highlight>
                <a:latin typeface="Arial"/>
                <a:cs typeface="Arial"/>
              </a:rPr>
              <a:t> </a:t>
            </a:r>
            <a:r>
              <a:rPr lang="en-US" sz="1600" dirty="0">
                <a:highlight>
                  <a:srgbClr val="FFFF00"/>
                </a:highlight>
                <a:latin typeface="Arial"/>
                <a:cs typeface="Arial"/>
              </a:rPr>
              <a:t>multiple</a:t>
            </a:r>
            <a:r>
              <a:rPr lang="en-US" sz="1600" spc="-30" dirty="0">
                <a:highlight>
                  <a:srgbClr val="FFFF00"/>
                </a:highlight>
                <a:latin typeface="Arial"/>
                <a:cs typeface="Arial"/>
              </a:rPr>
              <a:t> </a:t>
            </a:r>
            <a:r>
              <a:rPr lang="en-US" sz="1600" spc="-10" dirty="0">
                <a:highlight>
                  <a:srgbClr val="FFFF00"/>
                </a:highlight>
                <a:latin typeface="Arial"/>
                <a:cs typeface="Arial"/>
              </a:rPr>
              <a:t>histograms</a:t>
            </a:r>
            <a:r>
              <a:rPr lang="en-US" sz="1600" spc="-25" dirty="0">
                <a:highlight>
                  <a:srgbClr val="FFFF00"/>
                </a:highlight>
                <a:latin typeface="Arial"/>
                <a:cs typeface="Arial"/>
              </a:rPr>
              <a:t> </a:t>
            </a:r>
            <a:r>
              <a:rPr lang="en-US" sz="1600" dirty="0">
                <a:highlight>
                  <a:srgbClr val="FFFF00"/>
                </a:highlight>
                <a:latin typeface="Arial"/>
                <a:cs typeface="Arial"/>
              </a:rPr>
              <a:t>to</a:t>
            </a:r>
            <a:r>
              <a:rPr lang="en-US" sz="1600" spc="-25" dirty="0">
                <a:highlight>
                  <a:srgbClr val="FFFF00"/>
                </a:highlight>
                <a:latin typeface="Arial"/>
                <a:cs typeface="Arial"/>
              </a:rPr>
              <a:t> </a:t>
            </a:r>
            <a:r>
              <a:rPr lang="en-US" sz="1600" dirty="0">
                <a:highlight>
                  <a:srgbClr val="FFFF00"/>
                </a:highlight>
                <a:latin typeface="Arial"/>
                <a:cs typeface="Arial"/>
              </a:rPr>
              <a:t>visualize</a:t>
            </a:r>
            <a:r>
              <a:rPr lang="en-US" sz="1600" spc="-30" dirty="0">
                <a:highlight>
                  <a:srgbClr val="FFFF00"/>
                </a:highlight>
                <a:latin typeface="Arial"/>
                <a:cs typeface="Arial"/>
              </a:rPr>
              <a:t> </a:t>
            </a:r>
            <a:r>
              <a:rPr lang="en-US" sz="1600" dirty="0">
                <a:highlight>
                  <a:srgbClr val="FFFF00"/>
                </a:highlight>
                <a:latin typeface="Arial"/>
                <a:cs typeface="Arial"/>
              </a:rPr>
              <a:t>the</a:t>
            </a:r>
            <a:r>
              <a:rPr lang="en-US" sz="1600" spc="-25" dirty="0">
                <a:highlight>
                  <a:srgbClr val="FFFF00"/>
                </a:highlight>
                <a:latin typeface="Arial"/>
                <a:cs typeface="Arial"/>
              </a:rPr>
              <a:t> </a:t>
            </a:r>
            <a:r>
              <a:rPr lang="en-US" sz="1600" spc="-10" dirty="0">
                <a:highlight>
                  <a:srgbClr val="FFFF00"/>
                </a:highlight>
                <a:latin typeface="Arial"/>
                <a:cs typeface="Arial"/>
              </a:rPr>
              <a:t>relationship </a:t>
            </a:r>
            <a:r>
              <a:rPr lang="en-US" sz="1600" dirty="0">
                <a:highlight>
                  <a:srgbClr val="FFFF00"/>
                </a:highlight>
                <a:latin typeface="Arial"/>
                <a:cs typeface="Arial"/>
              </a:rPr>
              <a:t>between</a:t>
            </a:r>
            <a:r>
              <a:rPr lang="en-US" sz="1600" spc="35" dirty="0">
                <a:highlight>
                  <a:srgbClr val="FFFF00"/>
                </a:highlight>
                <a:latin typeface="Arial"/>
                <a:cs typeface="Arial"/>
              </a:rPr>
              <a:t> </a:t>
            </a:r>
            <a:r>
              <a:rPr lang="en-US" sz="1600" dirty="0">
                <a:highlight>
                  <a:srgbClr val="FFFF00"/>
                </a:highlight>
                <a:latin typeface="Arial"/>
                <a:cs typeface="Arial"/>
              </a:rPr>
              <a:t>the</a:t>
            </a:r>
            <a:r>
              <a:rPr lang="en-US" sz="1600" spc="65" dirty="0">
                <a:highlight>
                  <a:srgbClr val="FFFF00"/>
                </a:highlight>
                <a:latin typeface="Arial"/>
                <a:cs typeface="Arial"/>
              </a:rPr>
              <a:t> </a:t>
            </a:r>
            <a:r>
              <a:rPr lang="en-US" sz="1600" dirty="0">
                <a:highlight>
                  <a:srgbClr val="FFFF00"/>
                </a:highlight>
                <a:latin typeface="Arial"/>
                <a:cs typeface="Arial"/>
              </a:rPr>
              <a:t>H</a:t>
            </a:r>
            <a:r>
              <a:rPr lang="en-US" sz="1200" dirty="0">
                <a:highlight>
                  <a:srgbClr val="FFFF00"/>
                </a:highlight>
                <a:latin typeface="Arial"/>
                <a:cs typeface="Arial"/>
              </a:rPr>
              <a:t>EIGHT</a:t>
            </a:r>
            <a:r>
              <a:rPr lang="en-US" sz="1200" spc="125" dirty="0">
                <a:highlight>
                  <a:srgbClr val="FFFF00"/>
                </a:highlight>
                <a:latin typeface="Arial"/>
                <a:cs typeface="Arial"/>
              </a:rPr>
              <a:t> </a:t>
            </a:r>
            <a:r>
              <a:rPr lang="en-US" sz="1600" dirty="0">
                <a:highlight>
                  <a:srgbClr val="FFFF00"/>
                </a:highlight>
                <a:latin typeface="Arial"/>
                <a:cs typeface="Arial"/>
              </a:rPr>
              <a:t>feature</a:t>
            </a:r>
            <a:r>
              <a:rPr lang="en-US" sz="1600" spc="35" dirty="0">
                <a:highlight>
                  <a:srgbClr val="FFFF00"/>
                </a:highlight>
                <a:latin typeface="Arial"/>
                <a:cs typeface="Arial"/>
              </a:rPr>
              <a:t> </a:t>
            </a:r>
            <a:r>
              <a:rPr lang="en-US" sz="1600" dirty="0">
                <a:highlight>
                  <a:srgbClr val="FFFF00"/>
                </a:highlight>
                <a:latin typeface="Arial"/>
                <a:cs typeface="Arial"/>
              </a:rPr>
              <a:t>and</a:t>
            </a:r>
            <a:r>
              <a:rPr lang="en-US" sz="1600" spc="40" dirty="0">
                <a:highlight>
                  <a:srgbClr val="FFFF00"/>
                </a:highlight>
                <a:latin typeface="Arial"/>
                <a:cs typeface="Arial"/>
              </a:rPr>
              <a:t> </a:t>
            </a:r>
            <a:r>
              <a:rPr lang="en-US" sz="1600" dirty="0">
                <a:highlight>
                  <a:srgbClr val="FFFF00"/>
                </a:highlight>
                <a:latin typeface="Arial"/>
                <a:cs typeface="Arial"/>
              </a:rPr>
              <a:t>the</a:t>
            </a:r>
            <a:r>
              <a:rPr lang="en-US" sz="1600" spc="65" dirty="0">
                <a:highlight>
                  <a:srgbClr val="FFFF00"/>
                </a:highlight>
                <a:latin typeface="Arial"/>
                <a:cs typeface="Arial"/>
              </a:rPr>
              <a:t> </a:t>
            </a:r>
            <a:r>
              <a:rPr lang="en-US" sz="1600" dirty="0">
                <a:highlight>
                  <a:srgbClr val="FFFF00"/>
                </a:highlight>
                <a:latin typeface="Arial"/>
                <a:cs typeface="Arial"/>
              </a:rPr>
              <a:t>P</a:t>
            </a:r>
            <a:r>
              <a:rPr lang="en-US" sz="1200" dirty="0">
                <a:highlight>
                  <a:srgbClr val="FFFF00"/>
                </a:highlight>
                <a:latin typeface="Arial"/>
                <a:cs typeface="Arial"/>
              </a:rPr>
              <a:t>OSITION</a:t>
            </a:r>
            <a:r>
              <a:rPr lang="en-US" sz="1200" spc="125" dirty="0">
                <a:highlight>
                  <a:srgbClr val="FFFF00"/>
                </a:highlight>
                <a:latin typeface="Arial"/>
                <a:cs typeface="Arial"/>
              </a:rPr>
              <a:t> </a:t>
            </a:r>
            <a:r>
              <a:rPr lang="en-US" sz="1600" spc="-10" dirty="0">
                <a:highlight>
                  <a:srgbClr val="FFFF00"/>
                </a:highlight>
                <a:latin typeface="Arial"/>
                <a:cs typeface="Arial"/>
              </a:rPr>
              <a:t>feature.</a:t>
            </a:r>
            <a:endParaRPr lang="en-US" sz="1600" dirty="0">
              <a:highlight>
                <a:srgbClr val="FFFF00"/>
              </a:highlight>
              <a:latin typeface="Arial"/>
              <a:cs typeface="Arial"/>
            </a:endParaRPr>
          </a:p>
        </p:txBody>
      </p:sp>
      <p:sp>
        <p:nvSpPr>
          <p:cNvPr id="3" name="TextBox 2">
            <a:extLst>
              <a:ext uri="{FF2B5EF4-FFF2-40B4-BE49-F238E27FC236}">
                <a16:creationId xmlns:a16="http://schemas.microsoft.com/office/drawing/2014/main" id="{3EA8013E-616F-6725-04C2-7944B8AEE66C}"/>
              </a:ext>
            </a:extLst>
          </p:cNvPr>
          <p:cNvSpPr txBox="1"/>
          <p:nvPr/>
        </p:nvSpPr>
        <p:spPr>
          <a:xfrm>
            <a:off x="223404" y="5454610"/>
            <a:ext cx="11745191" cy="923330"/>
          </a:xfrm>
          <a:prstGeom prst="rect">
            <a:avLst/>
          </a:prstGeom>
          <a:noFill/>
        </p:spPr>
        <p:txBody>
          <a:bodyPr wrap="square">
            <a:spAutoFit/>
          </a:bodyPr>
          <a:lstStyle/>
          <a:p>
            <a:pPr marL="285750" indent="-285750" algn="just">
              <a:buFont typeface="Wingdings" panose="05000000000000000000" pitchFamily="2" charset="2"/>
              <a:buChar char="ü"/>
            </a:pPr>
            <a:r>
              <a:rPr lang="en-US" dirty="0"/>
              <a:t>HEIGHT follows a normal distribution centered around a mean of approximately 194. The three smaller histograms depart from this distribution and suggest that centers tend to be taller than forwards, who in turn tend to be taller than guards.</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743534C-E2E0-316D-3138-16F648DA2428}"/>
                  </a:ext>
                </a:extLst>
              </p14:cNvPr>
              <p14:cNvContentPartPr/>
              <p14:nvPr/>
            </p14:nvContentPartPr>
            <p14:xfrm>
              <a:off x="2284920" y="458280"/>
              <a:ext cx="8218080" cy="4020840"/>
            </p14:xfrm>
          </p:contentPart>
        </mc:Choice>
        <mc:Fallback>
          <p:pic>
            <p:nvPicPr>
              <p:cNvPr id="2" name="Ink 1">
                <a:extLst>
                  <a:ext uri="{FF2B5EF4-FFF2-40B4-BE49-F238E27FC236}">
                    <a16:creationId xmlns:a16="http://schemas.microsoft.com/office/drawing/2014/main" id="{8743534C-E2E0-316D-3138-16F648DA2428}"/>
                  </a:ext>
                </a:extLst>
              </p:cNvPr>
              <p:cNvPicPr/>
              <p:nvPr/>
            </p:nvPicPr>
            <p:blipFill>
              <a:blip r:embed="rId4"/>
              <a:stretch>
                <a:fillRect/>
              </a:stretch>
            </p:blipFill>
            <p:spPr>
              <a:xfrm>
                <a:off x="2275560" y="448920"/>
                <a:ext cx="8236800" cy="4039560"/>
              </a:xfrm>
              <a:prstGeom prst="rect">
                <a:avLst/>
              </a:prstGeom>
            </p:spPr>
          </p:pic>
        </mc:Fallback>
      </mc:AlternateContent>
    </p:spTree>
    <p:extLst>
      <p:ext uri="{BB962C8B-B14F-4D97-AF65-F5344CB8AC3E}">
        <p14:creationId xmlns:p14="http://schemas.microsoft.com/office/powerpoint/2010/main" val="317766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446C1D-11A4-8E67-BFA3-F04177F4B43A}"/>
              </a:ext>
            </a:extLst>
          </p:cNvPr>
          <p:cNvSpPr>
            <a:spLocks noGrp="1"/>
          </p:cNvSpPr>
          <p:nvPr>
            <p:ph type="body" idx="1"/>
          </p:nvPr>
        </p:nvSpPr>
        <p:spPr>
          <a:xfrm>
            <a:off x="916939" y="1724408"/>
            <a:ext cx="10358120" cy="2991332"/>
          </a:xfrm>
        </p:spPr>
        <p:txBody>
          <a:bodyPr/>
          <a:lstStyle/>
          <a:p>
            <a:pPr marL="469900" marR="5080" indent="-457200" algn="just">
              <a:lnSpc>
                <a:spcPct val="102600"/>
              </a:lnSpc>
              <a:spcBef>
                <a:spcPts val="55"/>
              </a:spcBef>
              <a:buFont typeface="Wingdings" panose="05000000000000000000" pitchFamily="2" charset="2"/>
              <a:buChar char="ü"/>
            </a:pPr>
            <a:r>
              <a:rPr lang="en-US" sz="2800" dirty="0">
                <a:latin typeface="Arial"/>
                <a:cs typeface="Arial"/>
              </a:rPr>
              <a:t>A</a:t>
            </a:r>
            <a:r>
              <a:rPr lang="en-US" sz="2800" spc="-40" dirty="0">
                <a:latin typeface="Arial"/>
                <a:cs typeface="Arial"/>
              </a:rPr>
              <a:t> </a:t>
            </a:r>
            <a:r>
              <a:rPr lang="en-US" sz="2800" dirty="0">
                <a:latin typeface="Arial"/>
                <a:cs typeface="Arial"/>
              </a:rPr>
              <a:t>second</a:t>
            </a:r>
            <a:r>
              <a:rPr lang="en-US" sz="2800" spc="-35" dirty="0">
                <a:latin typeface="Arial"/>
                <a:cs typeface="Arial"/>
              </a:rPr>
              <a:t> </a:t>
            </a:r>
            <a:r>
              <a:rPr lang="en-US" sz="2800" dirty="0">
                <a:latin typeface="Arial"/>
                <a:cs typeface="Arial"/>
              </a:rPr>
              <a:t>approach</a:t>
            </a:r>
            <a:r>
              <a:rPr lang="en-US" sz="2800" spc="-35" dirty="0">
                <a:latin typeface="Arial"/>
                <a:cs typeface="Arial"/>
              </a:rPr>
              <a:t> </a:t>
            </a:r>
            <a:r>
              <a:rPr lang="en-US" sz="2800" dirty="0">
                <a:latin typeface="Arial"/>
                <a:cs typeface="Arial"/>
              </a:rPr>
              <a:t>to</a:t>
            </a:r>
            <a:r>
              <a:rPr lang="en-US" sz="2800" spc="-40" dirty="0">
                <a:latin typeface="Arial"/>
                <a:cs typeface="Arial"/>
              </a:rPr>
              <a:t> </a:t>
            </a:r>
            <a:r>
              <a:rPr lang="en-US" sz="2800" dirty="0">
                <a:latin typeface="Arial"/>
                <a:cs typeface="Arial"/>
              </a:rPr>
              <a:t>visualizing</a:t>
            </a:r>
            <a:r>
              <a:rPr lang="en-US" sz="2800" spc="-35" dirty="0">
                <a:latin typeface="Arial"/>
                <a:cs typeface="Arial"/>
              </a:rPr>
              <a:t> </a:t>
            </a:r>
            <a:r>
              <a:rPr lang="en-US" sz="2800" dirty="0">
                <a:latin typeface="Arial"/>
                <a:cs typeface="Arial"/>
              </a:rPr>
              <a:t>the</a:t>
            </a:r>
            <a:r>
              <a:rPr lang="en-US" sz="2800" spc="-35" dirty="0">
                <a:latin typeface="Arial"/>
                <a:cs typeface="Arial"/>
              </a:rPr>
              <a:t> </a:t>
            </a:r>
            <a:r>
              <a:rPr lang="en-US" sz="2800" dirty="0">
                <a:latin typeface="Arial"/>
                <a:cs typeface="Arial"/>
              </a:rPr>
              <a:t>relationship</a:t>
            </a:r>
            <a:r>
              <a:rPr lang="en-US" sz="2800" spc="-40" dirty="0">
                <a:latin typeface="Arial"/>
                <a:cs typeface="Arial"/>
              </a:rPr>
              <a:t> </a:t>
            </a:r>
            <a:r>
              <a:rPr lang="en-US" sz="2800" spc="-10" dirty="0">
                <a:latin typeface="Arial"/>
                <a:cs typeface="Arial"/>
              </a:rPr>
              <a:t>between </a:t>
            </a:r>
            <a:r>
              <a:rPr lang="en-US" sz="2800" dirty="0">
                <a:latin typeface="Arial"/>
                <a:cs typeface="Arial"/>
              </a:rPr>
              <a:t>a</a:t>
            </a:r>
            <a:r>
              <a:rPr lang="en-US" sz="2800" spc="-40" dirty="0">
                <a:latin typeface="Arial"/>
                <a:cs typeface="Arial"/>
              </a:rPr>
              <a:t> </a:t>
            </a:r>
            <a:r>
              <a:rPr lang="en-US" sz="2800" dirty="0">
                <a:latin typeface="Arial"/>
                <a:cs typeface="Arial"/>
              </a:rPr>
              <a:t>categorical</a:t>
            </a:r>
            <a:r>
              <a:rPr lang="en-US" sz="2800" spc="-35" dirty="0">
                <a:latin typeface="Arial"/>
                <a:cs typeface="Arial"/>
              </a:rPr>
              <a:t> </a:t>
            </a:r>
            <a:r>
              <a:rPr lang="en-US" sz="2800" dirty="0">
                <a:latin typeface="Arial"/>
                <a:cs typeface="Arial"/>
              </a:rPr>
              <a:t>feature</a:t>
            </a:r>
            <a:r>
              <a:rPr lang="en-US" sz="2800" spc="-35" dirty="0">
                <a:latin typeface="Arial"/>
                <a:cs typeface="Arial"/>
              </a:rPr>
              <a:t> </a:t>
            </a:r>
            <a:r>
              <a:rPr lang="en-US" sz="2800" dirty="0">
                <a:latin typeface="Arial"/>
                <a:cs typeface="Arial"/>
              </a:rPr>
              <a:t>and</a:t>
            </a:r>
            <a:r>
              <a:rPr lang="en-US" sz="2800" spc="-35" dirty="0">
                <a:latin typeface="Arial"/>
                <a:cs typeface="Arial"/>
              </a:rPr>
              <a:t> </a:t>
            </a:r>
            <a:r>
              <a:rPr lang="en-US" sz="2800" dirty="0">
                <a:latin typeface="Arial"/>
                <a:cs typeface="Arial"/>
              </a:rPr>
              <a:t>a</a:t>
            </a:r>
            <a:r>
              <a:rPr lang="en-US" sz="2800" spc="-40" dirty="0">
                <a:latin typeface="Arial"/>
                <a:cs typeface="Arial"/>
              </a:rPr>
              <a:t> </a:t>
            </a:r>
            <a:r>
              <a:rPr lang="en-US" sz="2800" dirty="0">
                <a:latin typeface="Arial"/>
                <a:cs typeface="Arial"/>
              </a:rPr>
              <a:t>continuous</a:t>
            </a:r>
            <a:r>
              <a:rPr lang="en-US" sz="2800" spc="-35" dirty="0">
                <a:latin typeface="Arial"/>
                <a:cs typeface="Arial"/>
              </a:rPr>
              <a:t> </a:t>
            </a:r>
            <a:r>
              <a:rPr lang="en-US" sz="2800" dirty="0">
                <a:latin typeface="Arial"/>
                <a:cs typeface="Arial"/>
              </a:rPr>
              <a:t>feature</a:t>
            </a:r>
            <a:r>
              <a:rPr lang="en-US" sz="2800" spc="-35" dirty="0">
                <a:latin typeface="Arial"/>
                <a:cs typeface="Arial"/>
              </a:rPr>
              <a:t> </a:t>
            </a:r>
            <a:r>
              <a:rPr lang="en-US" sz="2800" dirty="0">
                <a:latin typeface="Arial"/>
                <a:cs typeface="Arial"/>
              </a:rPr>
              <a:t>is</a:t>
            </a:r>
            <a:r>
              <a:rPr lang="en-US" sz="2800" spc="-35" dirty="0">
                <a:latin typeface="Arial"/>
                <a:cs typeface="Arial"/>
              </a:rPr>
              <a:t> </a:t>
            </a:r>
            <a:r>
              <a:rPr lang="en-US" sz="2800" dirty="0">
                <a:latin typeface="Arial"/>
                <a:cs typeface="Arial"/>
              </a:rPr>
              <a:t>to</a:t>
            </a:r>
            <a:r>
              <a:rPr lang="en-US" sz="2800" spc="-35" dirty="0">
                <a:latin typeface="Arial"/>
                <a:cs typeface="Arial"/>
              </a:rPr>
              <a:t> </a:t>
            </a:r>
            <a:r>
              <a:rPr lang="en-US" sz="2800" dirty="0">
                <a:latin typeface="Arial"/>
                <a:cs typeface="Arial"/>
              </a:rPr>
              <a:t>use</a:t>
            </a:r>
            <a:r>
              <a:rPr lang="en-US" sz="2800" spc="-40" dirty="0">
                <a:latin typeface="Arial"/>
                <a:cs typeface="Arial"/>
              </a:rPr>
              <a:t> </a:t>
            </a:r>
            <a:r>
              <a:rPr lang="en-US" sz="2800" spc="-50" dirty="0">
                <a:latin typeface="Arial"/>
                <a:cs typeface="Arial"/>
              </a:rPr>
              <a:t>a </a:t>
            </a:r>
            <a:r>
              <a:rPr lang="en-US" sz="2800" dirty="0">
                <a:solidFill>
                  <a:srgbClr val="FF0000"/>
                </a:solidFill>
                <a:highlight>
                  <a:srgbClr val="FFFF00"/>
                </a:highlight>
                <a:latin typeface="Arial"/>
                <a:cs typeface="Arial"/>
              </a:rPr>
              <a:t>collection</a:t>
            </a:r>
            <a:r>
              <a:rPr lang="en-US" sz="2800" spc="-45" dirty="0">
                <a:solidFill>
                  <a:srgbClr val="FF0000"/>
                </a:solidFill>
                <a:highlight>
                  <a:srgbClr val="FFFF00"/>
                </a:highlight>
                <a:latin typeface="Arial"/>
                <a:cs typeface="Arial"/>
              </a:rPr>
              <a:t> </a:t>
            </a:r>
            <a:r>
              <a:rPr lang="en-US" sz="2800" dirty="0">
                <a:solidFill>
                  <a:srgbClr val="FF0000"/>
                </a:solidFill>
                <a:highlight>
                  <a:srgbClr val="FFFF00"/>
                </a:highlight>
                <a:latin typeface="Arial"/>
                <a:cs typeface="Arial"/>
              </a:rPr>
              <a:t>of</a:t>
            </a:r>
            <a:r>
              <a:rPr lang="en-US" sz="2800" spc="-40" dirty="0">
                <a:solidFill>
                  <a:srgbClr val="FF0000"/>
                </a:solidFill>
                <a:highlight>
                  <a:srgbClr val="FFFF00"/>
                </a:highlight>
                <a:latin typeface="Arial"/>
                <a:cs typeface="Arial"/>
              </a:rPr>
              <a:t> </a:t>
            </a:r>
            <a:r>
              <a:rPr lang="en-US" sz="2800" dirty="0">
                <a:solidFill>
                  <a:srgbClr val="FF0000"/>
                </a:solidFill>
                <a:highlight>
                  <a:srgbClr val="FFFF00"/>
                </a:highlight>
                <a:latin typeface="Arial"/>
                <a:cs typeface="Arial"/>
              </a:rPr>
              <a:t>box</a:t>
            </a:r>
            <a:r>
              <a:rPr lang="en-US" sz="2800" spc="-40" dirty="0">
                <a:solidFill>
                  <a:srgbClr val="FF0000"/>
                </a:solidFill>
                <a:highlight>
                  <a:srgbClr val="FFFF00"/>
                </a:highlight>
                <a:latin typeface="Arial"/>
                <a:cs typeface="Arial"/>
              </a:rPr>
              <a:t> </a:t>
            </a:r>
            <a:r>
              <a:rPr lang="en-US" sz="2800" spc="-10" dirty="0">
                <a:solidFill>
                  <a:srgbClr val="FF0000"/>
                </a:solidFill>
                <a:highlight>
                  <a:srgbClr val="FFFF00"/>
                </a:highlight>
                <a:latin typeface="Arial"/>
                <a:cs typeface="Arial"/>
              </a:rPr>
              <a:t>plots</a:t>
            </a:r>
            <a:r>
              <a:rPr lang="en-US" sz="2800" spc="-10" dirty="0">
                <a:solidFill>
                  <a:srgbClr val="FF0000"/>
                </a:solidFill>
                <a:latin typeface="Arial"/>
                <a:cs typeface="Arial"/>
              </a:rPr>
              <a:t>.</a:t>
            </a:r>
          </a:p>
          <a:p>
            <a:pPr marL="469900" marR="5080" indent="-457200" algn="just">
              <a:lnSpc>
                <a:spcPct val="102600"/>
              </a:lnSpc>
              <a:spcBef>
                <a:spcPts val="55"/>
              </a:spcBef>
              <a:buFont typeface="Wingdings" panose="05000000000000000000" pitchFamily="2" charset="2"/>
              <a:buChar char="ü"/>
            </a:pPr>
            <a:endParaRPr lang="en-US" sz="2800" dirty="0">
              <a:latin typeface="Arial"/>
              <a:cs typeface="Arial"/>
            </a:endParaRPr>
          </a:p>
          <a:p>
            <a:pPr marL="469900" marR="109220" indent="-457200" algn="just">
              <a:lnSpc>
                <a:spcPct val="102699"/>
              </a:lnSpc>
              <a:spcBef>
                <a:spcPts val="300"/>
              </a:spcBef>
              <a:buFont typeface="Wingdings" panose="05000000000000000000" pitchFamily="2" charset="2"/>
              <a:buChar char="ü"/>
            </a:pPr>
            <a:r>
              <a:rPr lang="en-US" sz="2800" dirty="0">
                <a:latin typeface="Arial"/>
                <a:cs typeface="Arial"/>
              </a:rPr>
              <a:t>For</a:t>
            </a:r>
            <a:r>
              <a:rPr lang="en-US" sz="2800" spc="-40" dirty="0">
                <a:latin typeface="Arial"/>
                <a:cs typeface="Arial"/>
              </a:rPr>
              <a:t> </a:t>
            </a:r>
            <a:r>
              <a:rPr lang="en-US" sz="2800" dirty="0">
                <a:latin typeface="Arial"/>
                <a:cs typeface="Arial"/>
              </a:rPr>
              <a:t>each</a:t>
            </a:r>
            <a:r>
              <a:rPr lang="en-US" sz="2800" spc="-35" dirty="0">
                <a:latin typeface="Arial"/>
                <a:cs typeface="Arial"/>
              </a:rPr>
              <a:t> </a:t>
            </a:r>
            <a:r>
              <a:rPr lang="en-US" sz="2800" spc="-10" dirty="0">
                <a:latin typeface="Arial"/>
                <a:cs typeface="Arial"/>
              </a:rPr>
              <a:t>level</a:t>
            </a:r>
            <a:r>
              <a:rPr lang="en-US" sz="2800" spc="-35" dirty="0">
                <a:latin typeface="Arial"/>
                <a:cs typeface="Arial"/>
              </a:rPr>
              <a:t> </a:t>
            </a:r>
            <a:r>
              <a:rPr lang="en-US" sz="2800" dirty="0">
                <a:latin typeface="Arial"/>
                <a:cs typeface="Arial"/>
              </a:rPr>
              <a:t>of</a:t>
            </a:r>
            <a:r>
              <a:rPr lang="en-US" sz="2800" spc="-35" dirty="0">
                <a:latin typeface="Arial"/>
                <a:cs typeface="Arial"/>
              </a:rPr>
              <a:t> </a:t>
            </a:r>
            <a:r>
              <a:rPr lang="en-US" sz="2800" dirty="0">
                <a:latin typeface="Arial"/>
                <a:cs typeface="Arial"/>
              </a:rPr>
              <a:t>the</a:t>
            </a:r>
            <a:r>
              <a:rPr lang="en-US" sz="2800" spc="-35" dirty="0">
                <a:latin typeface="Arial"/>
                <a:cs typeface="Arial"/>
              </a:rPr>
              <a:t> </a:t>
            </a:r>
            <a:r>
              <a:rPr lang="en-US" sz="2800" dirty="0">
                <a:latin typeface="Arial"/>
                <a:cs typeface="Arial"/>
              </a:rPr>
              <a:t>categorical</a:t>
            </a:r>
            <a:r>
              <a:rPr lang="en-US" sz="2800" spc="-35" dirty="0">
                <a:latin typeface="Arial"/>
                <a:cs typeface="Arial"/>
              </a:rPr>
              <a:t> </a:t>
            </a:r>
            <a:r>
              <a:rPr lang="en-US" sz="2800" dirty="0">
                <a:latin typeface="Arial"/>
                <a:cs typeface="Arial"/>
              </a:rPr>
              <a:t>feature</a:t>
            </a:r>
            <a:r>
              <a:rPr lang="en-US" sz="2800" spc="-35" dirty="0">
                <a:latin typeface="Arial"/>
                <a:cs typeface="Arial"/>
              </a:rPr>
              <a:t> </a:t>
            </a:r>
            <a:r>
              <a:rPr lang="en-US" sz="2800" dirty="0">
                <a:latin typeface="Arial"/>
                <a:cs typeface="Arial"/>
              </a:rPr>
              <a:t>a</a:t>
            </a:r>
            <a:r>
              <a:rPr lang="en-US" sz="2800" spc="-35" dirty="0">
                <a:latin typeface="Arial"/>
                <a:cs typeface="Arial"/>
              </a:rPr>
              <a:t> </a:t>
            </a:r>
            <a:r>
              <a:rPr lang="en-US" sz="2800" dirty="0">
                <a:latin typeface="Arial"/>
                <a:cs typeface="Arial"/>
              </a:rPr>
              <a:t>box</a:t>
            </a:r>
            <a:r>
              <a:rPr lang="en-US" sz="2800" spc="-35" dirty="0">
                <a:latin typeface="Arial"/>
                <a:cs typeface="Arial"/>
              </a:rPr>
              <a:t> </a:t>
            </a:r>
            <a:r>
              <a:rPr lang="en-US" sz="2800" dirty="0">
                <a:latin typeface="Arial"/>
                <a:cs typeface="Arial"/>
              </a:rPr>
              <a:t>plot</a:t>
            </a:r>
            <a:r>
              <a:rPr lang="en-US" sz="2800" spc="-35" dirty="0">
                <a:latin typeface="Arial"/>
                <a:cs typeface="Arial"/>
              </a:rPr>
              <a:t> </a:t>
            </a:r>
            <a:r>
              <a:rPr lang="en-US" sz="2800" dirty="0">
                <a:latin typeface="Arial"/>
                <a:cs typeface="Arial"/>
              </a:rPr>
              <a:t>of</a:t>
            </a:r>
            <a:r>
              <a:rPr lang="en-US" sz="2800" spc="-35" dirty="0">
                <a:latin typeface="Arial"/>
                <a:cs typeface="Arial"/>
              </a:rPr>
              <a:t> </a:t>
            </a:r>
            <a:r>
              <a:rPr lang="en-US" sz="2800" spc="-25" dirty="0">
                <a:latin typeface="Arial"/>
                <a:cs typeface="Arial"/>
              </a:rPr>
              <a:t>the </a:t>
            </a:r>
            <a:r>
              <a:rPr lang="en-US" sz="2800" dirty="0">
                <a:latin typeface="Arial"/>
                <a:cs typeface="Arial"/>
              </a:rPr>
              <a:t>corresponding</a:t>
            </a:r>
            <a:r>
              <a:rPr lang="en-US" sz="2800" spc="-50" dirty="0">
                <a:latin typeface="Arial"/>
                <a:cs typeface="Arial"/>
              </a:rPr>
              <a:t> </a:t>
            </a:r>
            <a:r>
              <a:rPr lang="en-US" sz="2800" dirty="0">
                <a:latin typeface="Arial"/>
                <a:cs typeface="Arial"/>
              </a:rPr>
              <a:t>values</a:t>
            </a:r>
            <a:r>
              <a:rPr lang="en-US" sz="2800" spc="-50" dirty="0">
                <a:latin typeface="Arial"/>
                <a:cs typeface="Arial"/>
              </a:rPr>
              <a:t> </a:t>
            </a:r>
            <a:r>
              <a:rPr lang="en-US" sz="2800" dirty="0">
                <a:latin typeface="Arial"/>
                <a:cs typeface="Arial"/>
              </a:rPr>
              <a:t>of</a:t>
            </a:r>
            <a:r>
              <a:rPr lang="en-US" sz="2800" spc="-45" dirty="0">
                <a:latin typeface="Arial"/>
                <a:cs typeface="Arial"/>
              </a:rPr>
              <a:t> </a:t>
            </a:r>
            <a:r>
              <a:rPr lang="en-US" sz="2800" dirty="0">
                <a:latin typeface="Arial"/>
                <a:cs typeface="Arial"/>
              </a:rPr>
              <a:t>the</a:t>
            </a:r>
            <a:r>
              <a:rPr lang="en-US" sz="2800" spc="-50" dirty="0">
                <a:latin typeface="Arial"/>
                <a:cs typeface="Arial"/>
              </a:rPr>
              <a:t> </a:t>
            </a:r>
            <a:r>
              <a:rPr lang="en-US" sz="2800" dirty="0">
                <a:latin typeface="Arial"/>
                <a:cs typeface="Arial"/>
              </a:rPr>
              <a:t>continuous</a:t>
            </a:r>
            <a:r>
              <a:rPr lang="en-US" sz="2800" spc="-50" dirty="0">
                <a:latin typeface="Arial"/>
                <a:cs typeface="Arial"/>
              </a:rPr>
              <a:t> </a:t>
            </a:r>
            <a:r>
              <a:rPr lang="en-US" sz="2800" dirty="0">
                <a:latin typeface="Arial"/>
                <a:cs typeface="Arial"/>
              </a:rPr>
              <a:t>feature</a:t>
            </a:r>
            <a:r>
              <a:rPr lang="en-US" sz="2800" spc="-45" dirty="0">
                <a:latin typeface="Arial"/>
                <a:cs typeface="Arial"/>
              </a:rPr>
              <a:t> </a:t>
            </a:r>
            <a:r>
              <a:rPr lang="en-US" sz="2800" dirty="0">
                <a:latin typeface="Arial"/>
                <a:cs typeface="Arial"/>
              </a:rPr>
              <a:t>is</a:t>
            </a:r>
            <a:r>
              <a:rPr lang="en-US" sz="2800" spc="-50" dirty="0">
                <a:latin typeface="Arial"/>
                <a:cs typeface="Arial"/>
              </a:rPr>
              <a:t> </a:t>
            </a:r>
            <a:r>
              <a:rPr lang="en-US" sz="2800" spc="-10" dirty="0">
                <a:latin typeface="Arial"/>
                <a:cs typeface="Arial"/>
              </a:rPr>
              <a:t>drawn.</a:t>
            </a:r>
            <a:endParaRPr lang="en-US" sz="2800" dirty="0">
              <a:latin typeface="Arial"/>
              <a:cs typeface="Arial"/>
            </a:endParaRPr>
          </a:p>
          <a:p>
            <a:endParaRPr lang="en-IN" dirty="0"/>
          </a:p>
        </p:txBody>
      </p:sp>
      <p:sp>
        <p:nvSpPr>
          <p:cNvPr id="4" name="Slide Number Placeholder 3">
            <a:extLst>
              <a:ext uri="{FF2B5EF4-FFF2-40B4-BE49-F238E27FC236}">
                <a16:creationId xmlns:a16="http://schemas.microsoft.com/office/drawing/2014/main" id="{9221A914-5251-9F97-6136-5108A68F887D}"/>
              </a:ext>
            </a:extLst>
          </p:cNvPr>
          <p:cNvSpPr>
            <a:spLocks noGrp="1"/>
          </p:cNvSpPr>
          <p:nvPr>
            <p:ph type="sldNum" sz="quarter" idx="7"/>
          </p:nvPr>
        </p:nvSpPr>
        <p:spPr/>
        <p:txBody>
          <a:bodyPr/>
          <a:lstStyle/>
          <a:p>
            <a:fld id="{B6F15528-21DE-4FAA-801E-634DDDAF4B2B}" type="slidenum">
              <a:rPr lang="en-IN" smtClean="0"/>
              <a:t>111</a:t>
            </a:fld>
            <a:endParaRPr lang="en-IN"/>
          </a:p>
        </p:txBody>
      </p:sp>
    </p:spTree>
    <p:extLst>
      <p:ext uri="{BB962C8B-B14F-4D97-AF65-F5344CB8AC3E}">
        <p14:creationId xmlns:p14="http://schemas.microsoft.com/office/powerpoint/2010/main" val="29525973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EAF589-7227-CC87-1B4A-6127F1E28786}"/>
              </a:ext>
            </a:extLst>
          </p:cNvPr>
          <p:cNvSpPr>
            <a:spLocks noGrp="1"/>
          </p:cNvSpPr>
          <p:nvPr>
            <p:ph type="sldNum" sz="quarter" idx="7"/>
          </p:nvPr>
        </p:nvSpPr>
        <p:spPr/>
        <p:txBody>
          <a:bodyPr/>
          <a:lstStyle/>
          <a:p>
            <a:fld id="{B6F15528-21DE-4FAA-801E-634DDDAF4B2B}" type="slidenum">
              <a:rPr lang="en-IN" smtClean="0"/>
              <a:t>112</a:t>
            </a:fld>
            <a:endParaRPr lang="en-IN"/>
          </a:p>
        </p:txBody>
      </p:sp>
      <p:pic>
        <p:nvPicPr>
          <p:cNvPr id="6" name="Picture 5">
            <a:extLst>
              <a:ext uri="{FF2B5EF4-FFF2-40B4-BE49-F238E27FC236}">
                <a16:creationId xmlns:a16="http://schemas.microsoft.com/office/drawing/2014/main" id="{B3ADD34F-F0D0-5224-1B25-4A34DA67D753}"/>
              </a:ext>
            </a:extLst>
          </p:cNvPr>
          <p:cNvPicPr>
            <a:picLocks noChangeAspect="1"/>
          </p:cNvPicPr>
          <p:nvPr/>
        </p:nvPicPr>
        <p:blipFill>
          <a:blip r:embed="rId2"/>
          <a:stretch>
            <a:fillRect/>
          </a:stretch>
        </p:blipFill>
        <p:spPr>
          <a:xfrm>
            <a:off x="1600200" y="137160"/>
            <a:ext cx="8839200" cy="4648200"/>
          </a:xfrm>
          <a:prstGeom prst="rect">
            <a:avLst/>
          </a:prstGeom>
        </p:spPr>
      </p:pic>
      <p:sp>
        <p:nvSpPr>
          <p:cNvPr id="8" name="TextBox 7">
            <a:extLst>
              <a:ext uri="{FF2B5EF4-FFF2-40B4-BE49-F238E27FC236}">
                <a16:creationId xmlns:a16="http://schemas.microsoft.com/office/drawing/2014/main" id="{7EF8C28B-8A85-9553-AE8D-0385CC797B62}"/>
              </a:ext>
            </a:extLst>
          </p:cNvPr>
          <p:cNvSpPr txBox="1"/>
          <p:nvPr/>
        </p:nvSpPr>
        <p:spPr>
          <a:xfrm>
            <a:off x="1905000" y="4785360"/>
            <a:ext cx="8839200" cy="646331"/>
          </a:xfrm>
          <a:prstGeom prst="rect">
            <a:avLst/>
          </a:prstGeom>
          <a:noFill/>
        </p:spPr>
        <p:txBody>
          <a:bodyPr wrap="square">
            <a:spAutoFit/>
          </a:bodyPr>
          <a:lstStyle/>
          <a:p>
            <a:pPr marL="12700" marR="5080" algn="ctr">
              <a:lnSpc>
                <a:spcPct val="100000"/>
              </a:lnSpc>
            </a:pPr>
            <a:r>
              <a:rPr lang="en-US" sz="1800" b="1" dirty="0">
                <a:solidFill>
                  <a:srgbClr val="FF0000"/>
                </a:solidFill>
                <a:highlight>
                  <a:srgbClr val="FFFF00"/>
                </a:highlight>
                <a:latin typeface="Arial"/>
                <a:cs typeface="Arial"/>
              </a:rPr>
              <a:t>Figure:</a:t>
            </a:r>
            <a:r>
              <a:rPr lang="en-US" sz="1800" b="1" spc="-40" dirty="0">
                <a:solidFill>
                  <a:srgbClr val="FF0000"/>
                </a:solidFill>
                <a:highlight>
                  <a:srgbClr val="FFFF00"/>
                </a:highlight>
                <a:latin typeface="Arial"/>
                <a:cs typeface="Arial"/>
              </a:rPr>
              <a:t> </a:t>
            </a:r>
            <a:r>
              <a:rPr lang="en-US" sz="1800" b="1" dirty="0">
                <a:highlight>
                  <a:srgbClr val="FFFF00"/>
                </a:highlight>
                <a:latin typeface="Arial"/>
                <a:cs typeface="Arial"/>
              </a:rPr>
              <a:t>Using</a:t>
            </a:r>
            <a:r>
              <a:rPr lang="en-US" sz="1800" b="1" spc="-35" dirty="0">
                <a:highlight>
                  <a:srgbClr val="FFFF00"/>
                </a:highlight>
                <a:latin typeface="Arial"/>
                <a:cs typeface="Arial"/>
              </a:rPr>
              <a:t> </a:t>
            </a:r>
            <a:r>
              <a:rPr lang="en-US" sz="1800" b="1" dirty="0">
                <a:highlight>
                  <a:srgbClr val="FFFF00"/>
                </a:highlight>
                <a:latin typeface="Arial"/>
                <a:cs typeface="Arial"/>
              </a:rPr>
              <a:t>box</a:t>
            </a:r>
            <a:r>
              <a:rPr lang="en-US" sz="1800" b="1" spc="-35" dirty="0">
                <a:highlight>
                  <a:srgbClr val="FFFF00"/>
                </a:highlight>
                <a:latin typeface="Arial"/>
                <a:cs typeface="Arial"/>
              </a:rPr>
              <a:t> </a:t>
            </a:r>
            <a:r>
              <a:rPr lang="en-US" sz="1800" b="1" dirty="0">
                <a:highlight>
                  <a:srgbClr val="FFFF00"/>
                </a:highlight>
                <a:latin typeface="Arial"/>
                <a:cs typeface="Arial"/>
              </a:rPr>
              <a:t>plots</a:t>
            </a:r>
            <a:r>
              <a:rPr lang="en-US" sz="1800" b="1" spc="-35" dirty="0">
                <a:highlight>
                  <a:srgbClr val="FFFF00"/>
                </a:highlight>
                <a:latin typeface="Arial"/>
                <a:cs typeface="Arial"/>
              </a:rPr>
              <a:t> </a:t>
            </a:r>
            <a:r>
              <a:rPr lang="en-US" sz="1800" b="1" dirty="0">
                <a:highlight>
                  <a:srgbClr val="FFFF00"/>
                </a:highlight>
                <a:latin typeface="Arial"/>
                <a:cs typeface="Arial"/>
              </a:rPr>
              <a:t>to</a:t>
            </a:r>
            <a:r>
              <a:rPr lang="en-US" sz="1800" b="1" spc="-40" dirty="0">
                <a:highlight>
                  <a:srgbClr val="FFFF00"/>
                </a:highlight>
                <a:latin typeface="Arial"/>
                <a:cs typeface="Arial"/>
              </a:rPr>
              <a:t> </a:t>
            </a:r>
            <a:r>
              <a:rPr lang="en-US" sz="1800" b="1" dirty="0">
                <a:highlight>
                  <a:srgbClr val="FFFF00"/>
                </a:highlight>
                <a:latin typeface="Arial"/>
                <a:cs typeface="Arial"/>
              </a:rPr>
              <a:t>visualize</a:t>
            </a:r>
            <a:r>
              <a:rPr lang="en-US" sz="1800" b="1" spc="-35" dirty="0">
                <a:highlight>
                  <a:srgbClr val="FFFF00"/>
                </a:highlight>
                <a:latin typeface="Arial"/>
                <a:cs typeface="Arial"/>
              </a:rPr>
              <a:t> </a:t>
            </a:r>
            <a:r>
              <a:rPr lang="en-US" sz="1800" b="1" dirty="0">
                <a:highlight>
                  <a:srgbClr val="FFFF00"/>
                </a:highlight>
                <a:latin typeface="Arial"/>
                <a:cs typeface="Arial"/>
              </a:rPr>
              <a:t>the</a:t>
            </a:r>
            <a:r>
              <a:rPr lang="en-US" sz="1800" b="1" spc="-35" dirty="0">
                <a:highlight>
                  <a:srgbClr val="FFFF00"/>
                </a:highlight>
                <a:latin typeface="Arial"/>
                <a:cs typeface="Arial"/>
              </a:rPr>
              <a:t> </a:t>
            </a:r>
            <a:r>
              <a:rPr lang="en-US" sz="1800" b="1" dirty="0">
                <a:highlight>
                  <a:srgbClr val="FFFF00"/>
                </a:highlight>
                <a:latin typeface="Arial"/>
                <a:cs typeface="Arial"/>
              </a:rPr>
              <a:t>relationship</a:t>
            </a:r>
            <a:r>
              <a:rPr lang="en-US" sz="1800" b="1" spc="-35" dirty="0">
                <a:highlight>
                  <a:srgbClr val="FFFF00"/>
                </a:highlight>
                <a:latin typeface="Arial"/>
                <a:cs typeface="Arial"/>
              </a:rPr>
              <a:t> </a:t>
            </a:r>
            <a:r>
              <a:rPr lang="en-US" sz="1800" b="1" dirty="0">
                <a:highlight>
                  <a:srgbClr val="FFFF00"/>
                </a:highlight>
                <a:latin typeface="Arial"/>
                <a:cs typeface="Arial"/>
              </a:rPr>
              <a:t>between</a:t>
            </a:r>
            <a:r>
              <a:rPr lang="en-US" sz="1800" b="1" spc="-40" dirty="0">
                <a:highlight>
                  <a:srgbClr val="FFFF00"/>
                </a:highlight>
                <a:latin typeface="Arial"/>
                <a:cs typeface="Arial"/>
              </a:rPr>
              <a:t> </a:t>
            </a:r>
            <a:r>
              <a:rPr lang="en-US" sz="1800" b="1" dirty="0">
                <a:highlight>
                  <a:srgbClr val="FFFF00"/>
                </a:highlight>
                <a:latin typeface="Arial"/>
                <a:cs typeface="Arial"/>
              </a:rPr>
              <a:t>the</a:t>
            </a:r>
            <a:r>
              <a:rPr lang="en-US" sz="1800" b="1" spc="-15" dirty="0">
                <a:highlight>
                  <a:srgbClr val="FFFF00"/>
                </a:highlight>
                <a:latin typeface="Arial"/>
                <a:cs typeface="Arial"/>
              </a:rPr>
              <a:t> </a:t>
            </a:r>
            <a:r>
              <a:rPr lang="en-US" sz="1800" b="1" spc="-25" dirty="0">
                <a:highlight>
                  <a:srgbClr val="FFFF00"/>
                </a:highlight>
                <a:latin typeface="Arial"/>
                <a:cs typeface="Arial"/>
              </a:rPr>
              <a:t>A</a:t>
            </a:r>
            <a:r>
              <a:rPr lang="en-US" sz="1400" b="1" spc="-25" dirty="0">
                <a:highlight>
                  <a:srgbClr val="FFFF00"/>
                </a:highlight>
                <a:latin typeface="Arial"/>
                <a:cs typeface="Arial"/>
              </a:rPr>
              <a:t>GE</a:t>
            </a:r>
            <a:r>
              <a:rPr lang="en-US" sz="1400" b="1" dirty="0">
                <a:highlight>
                  <a:srgbClr val="FFFF00"/>
                </a:highlight>
                <a:latin typeface="Arial"/>
                <a:cs typeface="Arial"/>
              </a:rPr>
              <a:t> </a:t>
            </a:r>
            <a:r>
              <a:rPr lang="en-US" sz="1800" b="1" dirty="0">
                <a:highlight>
                  <a:srgbClr val="FFFF00"/>
                </a:highlight>
                <a:latin typeface="Arial"/>
                <a:cs typeface="Arial"/>
              </a:rPr>
              <a:t>and</a:t>
            </a:r>
            <a:r>
              <a:rPr lang="en-US" sz="1800" b="1" spc="70" dirty="0">
                <a:highlight>
                  <a:srgbClr val="FFFF00"/>
                </a:highlight>
                <a:latin typeface="Arial"/>
                <a:cs typeface="Arial"/>
              </a:rPr>
              <a:t> </a:t>
            </a:r>
            <a:r>
              <a:rPr lang="en-US" sz="1800" b="1" dirty="0">
                <a:highlight>
                  <a:srgbClr val="FFFF00"/>
                </a:highlight>
                <a:latin typeface="Arial"/>
                <a:cs typeface="Arial"/>
              </a:rPr>
              <a:t>the</a:t>
            </a:r>
            <a:r>
              <a:rPr lang="en-US" sz="1800" b="1" spc="105" dirty="0">
                <a:highlight>
                  <a:srgbClr val="FFFF00"/>
                </a:highlight>
                <a:latin typeface="Arial"/>
                <a:cs typeface="Arial"/>
              </a:rPr>
              <a:t> </a:t>
            </a:r>
            <a:r>
              <a:rPr lang="en-US" sz="1800" b="1" dirty="0">
                <a:highlight>
                  <a:srgbClr val="FFFF00"/>
                </a:highlight>
                <a:latin typeface="Arial"/>
                <a:cs typeface="Arial"/>
              </a:rPr>
              <a:t>P</a:t>
            </a:r>
            <a:r>
              <a:rPr lang="en-US" sz="1400" b="1" dirty="0">
                <a:highlight>
                  <a:srgbClr val="FFFF00"/>
                </a:highlight>
                <a:latin typeface="Arial"/>
                <a:cs typeface="Arial"/>
              </a:rPr>
              <a:t>OSITION</a:t>
            </a:r>
            <a:r>
              <a:rPr lang="en-US" sz="1400" b="1" spc="155" dirty="0">
                <a:highlight>
                  <a:srgbClr val="FFFF00"/>
                </a:highlight>
                <a:latin typeface="Arial"/>
                <a:cs typeface="Arial"/>
              </a:rPr>
              <a:t> </a:t>
            </a:r>
            <a:r>
              <a:rPr lang="en-US" sz="1800" b="1" spc="-10" dirty="0">
                <a:highlight>
                  <a:srgbClr val="FFFF00"/>
                </a:highlight>
                <a:latin typeface="Arial"/>
                <a:cs typeface="Arial"/>
              </a:rPr>
              <a:t>feature.</a:t>
            </a:r>
            <a:endParaRPr lang="en-US" sz="1800" b="1" dirty="0">
              <a:highlight>
                <a:srgbClr val="FFFF00"/>
              </a:highlight>
              <a:latin typeface="Arial"/>
              <a:cs typeface="Arial"/>
            </a:endParaRPr>
          </a:p>
        </p:txBody>
      </p:sp>
      <p:sp>
        <p:nvSpPr>
          <p:cNvPr id="3" name="TextBox 2">
            <a:extLst>
              <a:ext uri="{FF2B5EF4-FFF2-40B4-BE49-F238E27FC236}">
                <a16:creationId xmlns:a16="http://schemas.microsoft.com/office/drawing/2014/main" id="{1E48FA40-4778-A2CA-0CB4-CE8719405A0A}"/>
              </a:ext>
            </a:extLst>
          </p:cNvPr>
          <p:cNvSpPr txBox="1"/>
          <p:nvPr/>
        </p:nvSpPr>
        <p:spPr>
          <a:xfrm>
            <a:off x="335713" y="5581650"/>
            <a:ext cx="11520573" cy="646331"/>
          </a:xfrm>
          <a:prstGeom prst="rect">
            <a:avLst/>
          </a:prstGeom>
          <a:noFill/>
        </p:spPr>
        <p:txBody>
          <a:bodyPr wrap="square">
            <a:spAutoFit/>
          </a:bodyPr>
          <a:lstStyle/>
          <a:p>
            <a:pPr marL="285750" indent="-285750">
              <a:buFont typeface="Wingdings" panose="05000000000000000000" pitchFamily="2" charset="2"/>
              <a:buChar char="ü"/>
            </a:pPr>
            <a:r>
              <a:rPr lang="en-US" dirty="0"/>
              <a:t>This visualization shows a slight indication that centers tend to be older than forwards and guards, but the three box plots overlap significantly, suggesting that this relationship is not very strong. </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AEA87BE-0AAC-727A-DBF7-610DC8B3A105}"/>
                  </a:ext>
                </a:extLst>
              </p14:cNvPr>
              <p14:cNvContentPartPr/>
              <p14:nvPr/>
            </p14:nvContentPartPr>
            <p14:xfrm>
              <a:off x="9171360" y="1113480"/>
              <a:ext cx="1498680" cy="2158920"/>
            </p14:xfrm>
          </p:contentPart>
        </mc:Choice>
        <mc:Fallback>
          <p:pic>
            <p:nvPicPr>
              <p:cNvPr id="2" name="Ink 1">
                <a:extLst>
                  <a:ext uri="{FF2B5EF4-FFF2-40B4-BE49-F238E27FC236}">
                    <a16:creationId xmlns:a16="http://schemas.microsoft.com/office/drawing/2014/main" id="{6AEA87BE-0AAC-727A-DBF7-610DC8B3A105}"/>
                  </a:ext>
                </a:extLst>
              </p:cNvPr>
              <p:cNvPicPr/>
              <p:nvPr/>
            </p:nvPicPr>
            <p:blipFill>
              <a:blip r:embed="rId4"/>
              <a:stretch>
                <a:fillRect/>
              </a:stretch>
            </p:blipFill>
            <p:spPr>
              <a:xfrm>
                <a:off x="9162000" y="1104120"/>
                <a:ext cx="1517400" cy="2177640"/>
              </a:xfrm>
              <a:prstGeom prst="rect">
                <a:avLst/>
              </a:prstGeom>
            </p:spPr>
          </p:pic>
        </mc:Fallback>
      </mc:AlternateContent>
    </p:spTree>
    <p:extLst>
      <p:ext uri="{BB962C8B-B14F-4D97-AF65-F5344CB8AC3E}">
        <p14:creationId xmlns:p14="http://schemas.microsoft.com/office/powerpoint/2010/main" val="1744127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729AF4-D95C-7DF2-0A22-B85DC24E1B7D}"/>
              </a:ext>
            </a:extLst>
          </p:cNvPr>
          <p:cNvSpPr>
            <a:spLocks noGrp="1"/>
          </p:cNvSpPr>
          <p:nvPr>
            <p:ph type="sldNum" sz="quarter" idx="7"/>
          </p:nvPr>
        </p:nvSpPr>
        <p:spPr/>
        <p:txBody>
          <a:bodyPr/>
          <a:lstStyle/>
          <a:p>
            <a:fld id="{B6F15528-21DE-4FAA-801E-634DDDAF4B2B}" type="slidenum">
              <a:rPr lang="en-IN" smtClean="0"/>
              <a:t>113</a:t>
            </a:fld>
            <a:endParaRPr lang="en-IN"/>
          </a:p>
        </p:txBody>
      </p:sp>
      <p:pic>
        <p:nvPicPr>
          <p:cNvPr id="6" name="Picture 5">
            <a:extLst>
              <a:ext uri="{FF2B5EF4-FFF2-40B4-BE49-F238E27FC236}">
                <a16:creationId xmlns:a16="http://schemas.microsoft.com/office/drawing/2014/main" id="{9D07A3F1-2F44-3F5C-499F-BAB8E68DF6C7}"/>
              </a:ext>
            </a:extLst>
          </p:cNvPr>
          <p:cNvPicPr>
            <a:picLocks noChangeAspect="1"/>
          </p:cNvPicPr>
          <p:nvPr/>
        </p:nvPicPr>
        <p:blipFill>
          <a:blip r:embed="rId2"/>
          <a:stretch>
            <a:fillRect/>
          </a:stretch>
        </p:blipFill>
        <p:spPr>
          <a:xfrm>
            <a:off x="2057400" y="304943"/>
            <a:ext cx="7848600" cy="4919662"/>
          </a:xfrm>
          <a:prstGeom prst="rect">
            <a:avLst/>
          </a:prstGeom>
        </p:spPr>
      </p:pic>
      <p:sp>
        <p:nvSpPr>
          <p:cNvPr id="8" name="TextBox 7">
            <a:extLst>
              <a:ext uri="{FF2B5EF4-FFF2-40B4-BE49-F238E27FC236}">
                <a16:creationId xmlns:a16="http://schemas.microsoft.com/office/drawing/2014/main" id="{352CB7ED-61CC-98F2-5F1F-F4BF7052E072}"/>
              </a:ext>
            </a:extLst>
          </p:cNvPr>
          <p:cNvSpPr txBox="1"/>
          <p:nvPr/>
        </p:nvSpPr>
        <p:spPr>
          <a:xfrm>
            <a:off x="2057400" y="4953000"/>
            <a:ext cx="9144000" cy="584775"/>
          </a:xfrm>
          <a:prstGeom prst="rect">
            <a:avLst/>
          </a:prstGeom>
          <a:noFill/>
        </p:spPr>
        <p:txBody>
          <a:bodyPr wrap="square">
            <a:spAutoFit/>
          </a:bodyPr>
          <a:lstStyle/>
          <a:p>
            <a:pPr marL="15240" marR="5080" indent="-3175" algn="ctr">
              <a:lnSpc>
                <a:spcPct val="100000"/>
              </a:lnSpc>
            </a:pPr>
            <a:r>
              <a:rPr lang="en-US" sz="1600" b="1" dirty="0">
                <a:solidFill>
                  <a:srgbClr val="FF0000"/>
                </a:solidFill>
                <a:latin typeface="Arial"/>
                <a:cs typeface="Arial"/>
              </a:rPr>
              <a:t>Figure:</a:t>
            </a:r>
            <a:r>
              <a:rPr lang="en-US" sz="1600" b="1" spc="-40" dirty="0">
                <a:solidFill>
                  <a:srgbClr val="FF0000"/>
                </a:solidFill>
                <a:latin typeface="Arial"/>
                <a:cs typeface="Arial"/>
              </a:rPr>
              <a:t> </a:t>
            </a:r>
            <a:r>
              <a:rPr lang="en-US" sz="1600" dirty="0">
                <a:highlight>
                  <a:srgbClr val="FFFF00"/>
                </a:highlight>
                <a:latin typeface="Arial"/>
                <a:cs typeface="Arial"/>
              </a:rPr>
              <a:t>Using</a:t>
            </a:r>
            <a:r>
              <a:rPr lang="en-US" sz="1600" spc="-40" dirty="0">
                <a:highlight>
                  <a:srgbClr val="FFFF00"/>
                </a:highlight>
                <a:latin typeface="Arial"/>
                <a:cs typeface="Arial"/>
              </a:rPr>
              <a:t> </a:t>
            </a:r>
            <a:r>
              <a:rPr lang="en-US" sz="1600" dirty="0">
                <a:highlight>
                  <a:srgbClr val="FFFF00"/>
                </a:highlight>
                <a:latin typeface="Arial"/>
                <a:cs typeface="Arial"/>
              </a:rPr>
              <a:t>box</a:t>
            </a:r>
            <a:r>
              <a:rPr lang="en-US" sz="1600" spc="-40" dirty="0">
                <a:highlight>
                  <a:srgbClr val="FFFF00"/>
                </a:highlight>
                <a:latin typeface="Arial"/>
                <a:cs typeface="Arial"/>
              </a:rPr>
              <a:t> </a:t>
            </a:r>
            <a:r>
              <a:rPr lang="en-US" sz="1600" dirty="0">
                <a:highlight>
                  <a:srgbClr val="FFFF00"/>
                </a:highlight>
                <a:latin typeface="Arial"/>
                <a:cs typeface="Arial"/>
              </a:rPr>
              <a:t>plots</a:t>
            </a:r>
            <a:r>
              <a:rPr lang="en-US" sz="1600" spc="-35" dirty="0">
                <a:highlight>
                  <a:srgbClr val="FFFF00"/>
                </a:highlight>
                <a:latin typeface="Arial"/>
                <a:cs typeface="Arial"/>
              </a:rPr>
              <a:t> </a:t>
            </a:r>
            <a:r>
              <a:rPr lang="en-US" sz="1600" dirty="0">
                <a:highlight>
                  <a:srgbClr val="FFFF00"/>
                </a:highlight>
                <a:latin typeface="Arial"/>
                <a:cs typeface="Arial"/>
              </a:rPr>
              <a:t>to</a:t>
            </a:r>
            <a:r>
              <a:rPr lang="en-US" sz="1600" spc="-40" dirty="0">
                <a:highlight>
                  <a:srgbClr val="FFFF00"/>
                </a:highlight>
                <a:latin typeface="Arial"/>
                <a:cs typeface="Arial"/>
              </a:rPr>
              <a:t> </a:t>
            </a:r>
            <a:r>
              <a:rPr lang="en-US" sz="1600" dirty="0">
                <a:highlight>
                  <a:srgbClr val="FFFF00"/>
                </a:highlight>
                <a:latin typeface="Arial"/>
                <a:cs typeface="Arial"/>
              </a:rPr>
              <a:t>visualize</a:t>
            </a:r>
            <a:r>
              <a:rPr lang="en-US" sz="1600" spc="-40" dirty="0">
                <a:highlight>
                  <a:srgbClr val="FFFF00"/>
                </a:highlight>
                <a:latin typeface="Arial"/>
                <a:cs typeface="Arial"/>
              </a:rPr>
              <a:t> </a:t>
            </a:r>
            <a:r>
              <a:rPr lang="en-US" sz="1600" dirty="0">
                <a:highlight>
                  <a:srgbClr val="FFFF00"/>
                </a:highlight>
                <a:latin typeface="Arial"/>
                <a:cs typeface="Arial"/>
              </a:rPr>
              <a:t>the</a:t>
            </a:r>
            <a:r>
              <a:rPr lang="en-US" sz="1600" spc="-35" dirty="0">
                <a:highlight>
                  <a:srgbClr val="FFFF00"/>
                </a:highlight>
                <a:latin typeface="Arial"/>
                <a:cs typeface="Arial"/>
              </a:rPr>
              <a:t> </a:t>
            </a:r>
            <a:r>
              <a:rPr lang="en-US" sz="1600" dirty="0">
                <a:highlight>
                  <a:srgbClr val="FFFF00"/>
                </a:highlight>
                <a:latin typeface="Arial"/>
                <a:cs typeface="Arial"/>
              </a:rPr>
              <a:t>relationship</a:t>
            </a:r>
            <a:r>
              <a:rPr lang="en-US" sz="1600" spc="-40" dirty="0">
                <a:highlight>
                  <a:srgbClr val="FFFF00"/>
                </a:highlight>
                <a:latin typeface="Arial"/>
                <a:cs typeface="Arial"/>
              </a:rPr>
              <a:t> </a:t>
            </a:r>
            <a:r>
              <a:rPr lang="en-US" sz="1600" dirty="0">
                <a:highlight>
                  <a:srgbClr val="FFFF00"/>
                </a:highlight>
                <a:latin typeface="Arial"/>
                <a:cs typeface="Arial"/>
              </a:rPr>
              <a:t>between</a:t>
            </a:r>
            <a:r>
              <a:rPr lang="en-US" sz="1600" spc="-40" dirty="0">
                <a:highlight>
                  <a:srgbClr val="FFFF00"/>
                </a:highlight>
                <a:latin typeface="Arial"/>
                <a:cs typeface="Arial"/>
              </a:rPr>
              <a:t> </a:t>
            </a:r>
            <a:r>
              <a:rPr lang="en-US" sz="1600" spc="-25" dirty="0">
                <a:highlight>
                  <a:srgbClr val="FFFF00"/>
                </a:highlight>
                <a:latin typeface="Arial"/>
                <a:cs typeface="Arial"/>
              </a:rPr>
              <a:t>the </a:t>
            </a:r>
            <a:r>
              <a:rPr lang="en-US" sz="1600" dirty="0">
                <a:highlight>
                  <a:srgbClr val="FFFF00"/>
                </a:highlight>
                <a:latin typeface="Arial"/>
                <a:cs typeface="Arial"/>
              </a:rPr>
              <a:t>H</a:t>
            </a:r>
            <a:r>
              <a:rPr lang="en-US" sz="1200" dirty="0">
                <a:highlight>
                  <a:srgbClr val="FFFF00"/>
                </a:highlight>
                <a:latin typeface="Arial"/>
                <a:cs typeface="Arial"/>
              </a:rPr>
              <a:t>EIGHT</a:t>
            </a:r>
            <a:r>
              <a:rPr lang="en-US" sz="1200" spc="150" dirty="0">
                <a:highlight>
                  <a:srgbClr val="FFFF00"/>
                </a:highlight>
                <a:latin typeface="Arial"/>
                <a:cs typeface="Arial"/>
              </a:rPr>
              <a:t> </a:t>
            </a:r>
            <a:r>
              <a:rPr lang="en-US" sz="1600" dirty="0">
                <a:highlight>
                  <a:srgbClr val="FFFF00"/>
                </a:highlight>
                <a:latin typeface="Arial"/>
                <a:cs typeface="Arial"/>
              </a:rPr>
              <a:t>feature</a:t>
            </a:r>
            <a:r>
              <a:rPr lang="en-US" sz="1600" spc="65" dirty="0">
                <a:highlight>
                  <a:srgbClr val="FFFF00"/>
                </a:highlight>
                <a:latin typeface="Arial"/>
                <a:cs typeface="Arial"/>
              </a:rPr>
              <a:t> </a:t>
            </a:r>
            <a:r>
              <a:rPr lang="en-US" sz="1600" dirty="0">
                <a:highlight>
                  <a:srgbClr val="FFFF00"/>
                </a:highlight>
                <a:latin typeface="Arial"/>
                <a:cs typeface="Arial"/>
              </a:rPr>
              <a:t>and</a:t>
            </a:r>
            <a:r>
              <a:rPr lang="en-US" sz="1600" spc="70" dirty="0">
                <a:highlight>
                  <a:srgbClr val="FFFF00"/>
                </a:highlight>
                <a:latin typeface="Arial"/>
                <a:cs typeface="Arial"/>
              </a:rPr>
              <a:t> </a:t>
            </a:r>
            <a:r>
              <a:rPr lang="en-US" sz="1600" dirty="0">
                <a:highlight>
                  <a:srgbClr val="FFFF00"/>
                </a:highlight>
                <a:latin typeface="Arial"/>
                <a:cs typeface="Arial"/>
              </a:rPr>
              <a:t>the</a:t>
            </a:r>
            <a:r>
              <a:rPr lang="en-US" sz="1600" spc="95" dirty="0">
                <a:highlight>
                  <a:srgbClr val="FFFF00"/>
                </a:highlight>
                <a:latin typeface="Arial"/>
                <a:cs typeface="Arial"/>
              </a:rPr>
              <a:t> </a:t>
            </a:r>
            <a:r>
              <a:rPr lang="en-US" sz="1600" dirty="0">
                <a:highlight>
                  <a:srgbClr val="FFFF00"/>
                </a:highlight>
                <a:latin typeface="Arial"/>
                <a:cs typeface="Arial"/>
              </a:rPr>
              <a:t>P</a:t>
            </a:r>
            <a:r>
              <a:rPr lang="en-US" sz="1200" dirty="0">
                <a:highlight>
                  <a:srgbClr val="FFFF00"/>
                </a:highlight>
                <a:latin typeface="Arial"/>
                <a:cs typeface="Arial"/>
              </a:rPr>
              <a:t>OSITION</a:t>
            </a:r>
            <a:r>
              <a:rPr lang="en-US" sz="1200" spc="155" dirty="0">
                <a:highlight>
                  <a:srgbClr val="FFFF00"/>
                </a:highlight>
                <a:latin typeface="Arial"/>
                <a:cs typeface="Arial"/>
              </a:rPr>
              <a:t> </a:t>
            </a:r>
            <a:r>
              <a:rPr lang="en-US" sz="1600" spc="-10" dirty="0">
                <a:highlight>
                  <a:srgbClr val="FFFF00"/>
                </a:highlight>
                <a:latin typeface="Arial"/>
                <a:cs typeface="Arial"/>
              </a:rPr>
              <a:t>feature.</a:t>
            </a:r>
            <a:endParaRPr lang="en-US" sz="1600" dirty="0">
              <a:highlight>
                <a:srgbClr val="FFFF00"/>
              </a:highlight>
              <a:latin typeface="Arial"/>
              <a:cs typeface="Arial"/>
            </a:endParaRPr>
          </a:p>
        </p:txBody>
      </p:sp>
      <p:sp>
        <p:nvSpPr>
          <p:cNvPr id="3" name="TextBox 2">
            <a:extLst>
              <a:ext uri="{FF2B5EF4-FFF2-40B4-BE49-F238E27FC236}">
                <a16:creationId xmlns:a16="http://schemas.microsoft.com/office/drawing/2014/main" id="{32413918-87D6-AA6E-3DEE-F77E50204258}"/>
              </a:ext>
            </a:extLst>
          </p:cNvPr>
          <p:cNvSpPr txBox="1"/>
          <p:nvPr/>
        </p:nvSpPr>
        <p:spPr>
          <a:xfrm>
            <a:off x="488113" y="5510066"/>
            <a:ext cx="11215773" cy="646331"/>
          </a:xfrm>
          <a:prstGeom prst="rect">
            <a:avLst/>
          </a:prstGeom>
          <a:noFill/>
        </p:spPr>
        <p:txBody>
          <a:bodyPr wrap="square">
            <a:spAutoFit/>
          </a:bodyPr>
          <a:lstStyle/>
          <a:p>
            <a:pPr marL="285750" indent="-285750" algn="just">
              <a:buFont typeface="Wingdings" panose="05000000000000000000" pitchFamily="2" charset="2"/>
              <a:buChar char="ü"/>
            </a:pPr>
            <a:r>
              <a:rPr lang="en-US" dirty="0"/>
              <a:t>The average height of centers is above that of forwards, which in turn is above that of guards. Although the whiskers show that there is some overlap between the three groups, they do appear to be well separated.</a:t>
            </a:r>
            <a:endParaRPr lang="en-IN"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B1300D3-74E1-694E-796D-191D51025CAB}"/>
                  </a:ext>
                </a:extLst>
              </p14:cNvPr>
              <p14:cNvContentPartPr/>
              <p14:nvPr/>
            </p14:nvContentPartPr>
            <p14:xfrm>
              <a:off x="11952360" y="5266800"/>
              <a:ext cx="162000" cy="626760"/>
            </p14:xfrm>
          </p:contentPart>
        </mc:Choice>
        <mc:Fallback>
          <p:pic>
            <p:nvPicPr>
              <p:cNvPr id="2" name="Ink 1">
                <a:extLst>
                  <a:ext uri="{FF2B5EF4-FFF2-40B4-BE49-F238E27FC236}">
                    <a16:creationId xmlns:a16="http://schemas.microsoft.com/office/drawing/2014/main" id="{7B1300D3-74E1-694E-796D-191D51025CAB}"/>
                  </a:ext>
                </a:extLst>
              </p:cNvPr>
              <p:cNvPicPr/>
              <p:nvPr/>
            </p:nvPicPr>
            <p:blipFill>
              <a:blip r:embed="rId4"/>
              <a:stretch>
                <a:fillRect/>
              </a:stretch>
            </p:blipFill>
            <p:spPr>
              <a:xfrm>
                <a:off x="11943000" y="5257440"/>
                <a:ext cx="180720" cy="645480"/>
              </a:xfrm>
              <a:prstGeom prst="rect">
                <a:avLst/>
              </a:prstGeom>
            </p:spPr>
          </p:pic>
        </mc:Fallback>
      </mc:AlternateContent>
    </p:spTree>
    <p:extLst>
      <p:ext uri="{BB962C8B-B14F-4D97-AF65-F5344CB8AC3E}">
        <p14:creationId xmlns:p14="http://schemas.microsoft.com/office/powerpoint/2010/main" val="29311095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9131-B26C-9FB7-C0DA-42067D1F0F85}"/>
              </a:ext>
            </a:extLst>
          </p:cNvPr>
          <p:cNvSpPr>
            <a:spLocks noGrp="1"/>
          </p:cNvSpPr>
          <p:nvPr>
            <p:ph type="title"/>
          </p:nvPr>
        </p:nvSpPr>
        <p:spPr>
          <a:xfrm>
            <a:off x="609600" y="52380"/>
            <a:ext cx="5885180" cy="1046440"/>
          </a:xfrm>
        </p:spPr>
        <p:txBody>
          <a:bodyPr/>
          <a:lstStyle/>
          <a:p>
            <a:r>
              <a:rPr lang="en-US" sz="3600" b="1" spc="-10" dirty="0">
                <a:solidFill>
                  <a:srgbClr val="C00000"/>
                </a:solidFill>
                <a:latin typeface="Times New Roman" panose="02020603050405020304" pitchFamily="18" charset="0"/>
                <a:cs typeface="Times New Roman" panose="02020603050405020304" pitchFamily="18" charset="0"/>
              </a:rPr>
              <a:t>covariance</a:t>
            </a:r>
            <a:r>
              <a:rPr lang="en-US" sz="3600" b="1" spc="-30" dirty="0">
                <a:solidFill>
                  <a:srgbClr val="C00000"/>
                </a:solidFill>
                <a:latin typeface="Times New Roman" panose="02020603050405020304" pitchFamily="18" charset="0"/>
                <a:cs typeface="Times New Roman" panose="02020603050405020304" pitchFamily="18" charset="0"/>
              </a:rPr>
              <a:t> </a:t>
            </a:r>
            <a:r>
              <a:rPr lang="en-US" sz="3600" dirty="0">
                <a:solidFill>
                  <a:srgbClr val="C00000"/>
                </a:solidFill>
                <a:latin typeface="Times New Roman" panose="02020603050405020304" pitchFamily="18" charset="0"/>
                <a:cs typeface="Times New Roman" panose="02020603050405020304" pitchFamily="18" charset="0"/>
              </a:rPr>
              <a:t>and</a:t>
            </a:r>
            <a:r>
              <a:rPr lang="en-US" sz="3600" spc="-30" dirty="0">
                <a:solidFill>
                  <a:srgbClr val="C00000"/>
                </a:solidFill>
                <a:latin typeface="Times New Roman" panose="02020603050405020304" pitchFamily="18" charset="0"/>
                <a:cs typeface="Times New Roman" panose="02020603050405020304" pitchFamily="18" charset="0"/>
              </a:rPr>
              <a:t> </a:t>
            </a:r>
            <a:r>
              <a:rPr lang="en-US" sz="3600" b="1" spc="-10" dirty="0">
                <a:solidFill>
                  <a:srgbClr val="C00000"/>
                </a:solidFill>
                <a:latin typeface="Times New Roman" panose="02020603050405020304" pitchFamily="18" charset="0"/>
                <a:cs typeface="Times New Roman" panose="02020603050405020304" pitchFamily="18" charset="0"/>
              </a:rPr>
              <a:t>correlation</a:t>
            </a:r>
            <a:r>
              <a:rPr lang="en-US" sz="3600" spc="-10" dirty="0">
                <a:solidFill>
                  <a:srgbClr val="C00000"/>
                </a:solidFill>
                <a:latin typeface="Times New Roman" panose="02020603050405020304" pitchFamily="18" charset="0"/>
                <a:cs typeface="Times New Roman" panose="02020603050405020304" pitchFamily="18" charset="0"/>
              </a:rPr>
              <a:t>.</a:t>
            </a:r>
            <a:br>
              <a:rPr lang="en-US" sz="3200" dirty="0">
                <a:latin typeface="Arial"/>
                <a:cs typeface="Arial"/>
              </a:rPr>
            </a:br>
            <a:endParaRPr lang="en-IN"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6918EAE-02FB-7439-6DD8-3252E23B2180}"/>
                  </a:ext>
                </a:extLst>
              </p:cNvPr>
              <p:cNvSpPr>
                <a:spLocks noGrp="1"/>
              </p:cNvSpPr>
              <p:nvPr>
                <p:ph type="body" idx="1"/>
              </p:nvPr>
            </p:nvSpPr>
            <p:spPr>
              <a:xfrm>
                <a:off x="381000" y="725247"/>
                <a:ext cx="11430000" cy="5840894"/>
              </a:xfrm>
            </p:spPr>
            <p:txBody>
              <a:bodyPr/>
              <a:lstStyle/>
              <a:p>
                <a:pPr marL="355600" marR="5080" indent="-342900" algn="just">
                  <a:lnSpc>
                    <a:spcPct val="102600"/>
                  </a:lnSpc>
                  <a:spcBef>
                    <a:spcPts val="55"/>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As</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well</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as</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visually</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inspecting</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scatter</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plots,</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we</a:t>
                </a:r>
                <a:r>
                  <a:rPr lang="en-US" sz="2800" spc="-35" dirty="0">
                    <a:latin typeface="Times New Roman" panose="02020603050405020304" pitchFamily="18" charset="0"/>
                    <a:cs typeface="Times New Roman" panose="02020603050405020304" pitchFamily="18" charset="0"/>
                  </a:rPr>
                  <a:t> </a:t>
                </a:r>
                <a:r>
                  <a:rPr lang="en-US" sz="2800" spc="-25" dirty="0">
                    <a:latin typeface="Times New Roman" panose="02020603050405020304" pitchFamily="18" charset="0"/>
                    <a:cs typeface="Times New Roman" panose="02020603050405020304" pitchFamily="18" charset="0"/>
                  </a:rPr>
                  <a:t>can </a:t>
                </a:r>
                <a:r>
                  <a:rPr lang="en-US" sz="2800" dirty="0">
                    <a:latin typeface="Times New Roman" panose="02020603050405020304" pitchFamily="18" charset="0"/>
                    <a:cs typeface="Times New Roman" panose="02020603050405020304" pitchFamily="18" charset="0"/>
                  </a:rPr>
                  <a:t>calculate</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formal</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measures</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of</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relationship</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between</a:t>
                </a:r>
                <a:r>
                  <a:rPr lang="en-US" sz="2800" spc="-40" dirty="0">
                    <a:latin typeface="Times New Roman" panose="02020603050405020304" pitchFamily="18" charset="0"/>
                    <a:cs typeface="Times New Roman" panose="02020603050405020304" pitchFamily="18" charset="0"/>
                  </a:rPr>
                  <a:t> </a:t>
                </a:r>
                <a:r>
                  <a:rPr lang="en-US" sz="2800" spc="-25" dirty="0">
                    <a:latin typeface="Times New Roman" panose="02020603050405020304" pitchFamily="18" charset="0"/>
                    <a:cs typeface="Times New Roman" panose="02020603050405020304" pitchFamily="18" charset="0"/>
                  </a:rPr>
                  <a:t>two </a:t>
                </a:r>
                <a:r>
                  <a:rPr lang="en-US" sz="2800" dirty="0">
                    <a:latin typeface="Times New Roman" panose="02020603050405020304" pitchFamily="18" charset="0"/>
                    <a:cs typeface="Times New Roman" panose="02020603050405020304" pitchFamily="18" charset="0"/>
                  </a:rPr>
                  <a:t>continuous</a:t>
                </a:r>
                <a:r>
                  <a:rPr lang="en-US" sz="2800" spc="-30"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features</a:t>
                </a:r>
                <a:r>
                  <a:rPr lang="en-US" sz="2800" spc="-3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using</a:t>
                </a:r>
                <a:r>
                  <a:rPr lang="en-US" sz="2800" spc="-25" dirty="0">
                    <a:latin typeface="Times New Roman" panose="02020603050405020304" pitchFamily="18" charset="0"/>
                    <a:cs typeface="Times New Roman" panose="02020603050405020304" pitchFamily="18" charset="0"/>
                  </a:rPr>
                  <a:t> </a:t>
                </a:r>
                <a:r>
                  <a:rPr lang="en-US" sz="2800" b="1" spc="-10" dirty="0">
                    <a:solidFill>
                      <a:srgbClr val="FF0000"/>
                    </a:solidFill>
                    <a:latin typeface="Times New Roman" panose="02020603050405020304" pitchFamily="18" charset="0"/>
                    <a:cs typeface="Times New Roman" panose="02020603050405020304" pitchFamily="18" charset="0"/>
                  </a:rPr>
                  <a:t>covariance</a:t>
                </a:r>
                <a:r>
                  <a:rPr lang="en-US" sz="2800" b="1" spc="-3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a:t>
                </a:r>
                <a:r>
                  <a:rPr lang="en-US" sz="2800" spc="-30" dirty="0">
                    <a:latin typeface="Times New Roman" panose="02020603050405020304" pitchFamily="18" charset="0"/>
                    <a:cs typeface="Times New Roman" panose="02020603050405020304" pitchFamily="18" charset="0"/>
                  </a:rPr>
                  <a:t> </a:t>
                </a:r>
                <a:r>
                  <a:rPr lang="en-US" sz="2800" b="1" spc="-10" dirty="0">
                    <a:solidFill>
                      <a:srgbClr val="FF0000"/>
                    </a:solidFill>
                    <a:latin typeface="Times New Roman" panose="02020603050405020304" pitchFamily="18" charset="0"/>
                    <a:cs typeface="Times New Roman" panose="02020603050405020304" pitchFamily="18" charset="0"/>
                  </a:rPr>
                  <a:t>correlation</a:t>
                </a:r>
                <a:r>
                  <a:rPr lang="en-US" sz="2800" spc="-10" dirty="0">
                    <a:latin typeface="Times New Roman" panose="02020603050405020304" pitchFamily="18" charset="0"/>
                    <a:cs typeface="Times New Roman" panose="02020603050405020304" pitchFamily="18" charset="0"/>
                  </a:rPr>
                  <a:t>.</a:t>
                </a:r>
              </a:p>
              <a:p>
                <a:pPr marL="355600" indent="-342900" algn="just">
                  <a:lnSpc>
                    <a:spcPct val="100000"/>
                  </a:lnSpc>
                  <a:spcBef>
                    <a:spcPts val="335"/>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For</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two</a:t>
                </a:r>
                <a:r>
                  <a:rPr lang="en-US" sz="2800" spc="-2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features,</a:t>
                </a:r>
                <a:r>
                  <a:rPr lang="en-US" sz="2800" spc="-25"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a</a:t>
                </a:r>
                <a:r>
                  <a:rPr lang="en-US" sz="2800" i="1"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a:t>
                </a:r>
                <a:r>
                  <a:rPr lang="en-US" sz="2800" spc="-25"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b</a:t>
                </a:r>
                <a:r>
                  <a:rPr lang="en-US" sz="2800" dirty="0">
                    <a:latin typeface="Times New Roman" panose="02020603050405020304" pitchFamily="18" charset="0"/>
                    <a:cs typeface="Times New Roman" panose="02020603050405020304" pitchFamily="18" charset="0"/>
                  </a:rPr>
                  <a:t>,</a:t>
                </a:r>
                <a:r>
                  <a:rPr lang="en-US" sz="2800"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dataset</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of</a:t>
                </a:r>
                <a:r>
                  <a:rPr lang="en-US" sz="2800" spc="-25"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n</a:t>
                </a:r>
                <a:r>
                  <a:rPr lang="en-US" sz="2800" i="1" spc="-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instances,</a:t>
                </a:r>
                <a:r>
                  <a:rPr lang="en-US" sz="2800" spc="-25" dirty="0">
                    <a:latin typeface="Times New Roman" panose="02020603050405020304" pitchFamily="18" charset="0"/>
                    <a:cs typeface="Times New Roman" panose="02020603050405020304" pitchFamily="18" charset="0"/>
                  </a:rPr>
                  <a:t> the </a:t>
                </a:r>
                <a:r>
                  <a:rPr lang="en-US" sz="2800" b="1" dirty="0">
                    <a:solidFill>
                      <a:srgbClr val="FF0000"/>
                    </a:solidFill>
                    <a:latin typeface="Times New Roman" panose="02020603050405020304" pitchFamily="18" charset="0"/>
                    <a:cs typeface="Times New Roman" panose="02020603050405020304" pitchFamily="18" charset="0"/>
                  </a:rPr>
                  <a:t>sample</a:t>
                </a:r>
                <a:r>
                  <a:rPr lang="en-US" sz="2800" b="1" spc="-30" dirty="0">
                    <a:solidFill>
                      <a:srgbClr val="FF0000"/>
                    </a:solidFill>
                    <a:latin typeface="Times New Roman" panose="02020603050405020304" pitchFamily="18" charset="0"/>
                    <a:cs typeface="Times New Roman" panose="02020603050405020304" pitchFamily="18" charset="0"/>
                  </a:rPr>
                  <a:t> </a:t>
                </a:r>
                <a:r>
                  <a:rPr lang="en-US" sz="2800" b="1" spc="-10" dirty="0">
                    <a:solidFill>
                      <a:srgbClr val="FF0000"/>
                    </a:solidFill>
                    <a:latin typeface="Times New Roman" panose="02020603050405020304" pitchFamily="18" charset="0"/>
                    <a:cs typeface="Times New Roman" panose="02020603050405020304" pitchFamily="18" charset="0"/>
                  </a:rPr>
                  <a:t>covariance</a:t>
                </a:r>
                <a:r>
                  <a:rPr lang="en-US" sz="2800" b="1" spc="-25"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between</a:t>
                </a:r>
                <a:r>
                  <a:rPr lang="en-US" sz="2800" spc="-25"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a</a:t>
                </a:r>
                <a:r>
                  <a:rPr lang="en-US" sz="2800" i="1"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and</a:t>
                </a:r>
                <a:r>
                  <a:rPr lang="en-US" sz="2800" spc="-25"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b </a:t>
                </a:r>
                <a:r>
                  <a:rPr lang="en-US" sz="2800" spc="-25" dirty="0">
                    <a:latin typeface="Times New Roman" panose="02020603050405020304" pitchFamily="18" charset="0"/>
                    <a:cs typeface="Times New Roman" panose="02020603050405020304" pitchFamily="18" charset="0"/>
                  </a:rPr>
                  <a:t>is</a:t>
                </a:r>
                <a:endParaRPr lang="en-US"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where</a:t>
                </a:r>
                <a:r>
                  <a:rPr lang="en-US" sz="2400" spc="-25"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a</a:t>
                </a:r>
                <a:r>
                  <a:rPr lang="en-US" sz="2800" i="1" baseline="-13888" dirty="0">
                    <a:latin typeface="Times New Roman" panose="02020603050405020304" pitchFamily="18" charset="0"/>
                    <a:cs typeface="Times New Roman" panose="02020603050405020304" pitchFamily="18" charset="0"/>
                  </a:rPr>
                  <a:t>i</a:t>
                </a:r>
                <a:r>
                  <a:rPr lang="en-US" sz="2800" i="1" spc="254" baseline="-13888"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20"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a:t>
                </a:r>
                <a:r>
                  <a:rPr lang="en-US" sz="2800" i="1" baseline="-13888" dirty="0">
                    <a:latin typeface="Times New Roman" panose="02020603050405020304" pitchFamily="18" charset="0"/>
                    <a:cs typeface="Times New Roman" panose="02020603050405020304" pitchFamily="18" charset="0"/>
                  </a:rPr>
                  <a:t>i</a:t>
                </a:r>
                <a:r>
                  <a:rPr lang="en-US" sz="2800" i="1" spc="254" baseline="-13888"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a:t>
                </a:r>
                <a:r>
                  <a:rPr lang="en-US" sz="2400" spc="-2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values</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of</a:t>
                </a:r>
                <a:r>
                  <a:rPr lang="en-US" sz="2400" spc="-20"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features </a:t>
                </a:r>
                <a:r>
                  <a:rPr lang="en-US" sz="2400" i="1" dirty="0">
                    <a:latin typeface="Times New Roman" panose="02020603050405020304" pitchFamily="18" charset="0"/>
                    <a:cs typeface="Times New Roman" panose="02020603050405020304" pitchFamily="18" charset="0"/>
                  </a:rPr>
                  <a:t>a</a:t>
                </a:r>
                <a:r>
                  <a:rPr lang="en-US" sz="2400" i="1" spc="-1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25"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b</a:t>
                </a:r>
                <a:r>
                  <a:rPr lang="en-US" sz="2400" i="1" spc="1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for</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20" dirty="0">
                    <a:latin typeface="Times New Roman" panose="02020603050405020304" pitchFamily="18" charset="0"/>
                    <a:cs typeface="Times New Roman" panose="02020603050405020304" pitchFamily="18" charset="0"/>
                  </a:rPr>
                  <a:t> </a:t>
                </a:r>
                <a:r>
                  <a:rPr lang="en-US" sz="2400" i="1" spc="-25" dirty="0" err="1">
                    <a:latin typeface="Times New Roman" panose="02020603050405020304" pitchFamily="18" charset="0"/>
                    <a:cs typeface="Times New Roman" panose="02020603050405020304" pitchFamily="18" charset="0"/>
                  </a:rPr>
                  <a:t>i</a:t>
                </a:r>
                <a:r>
                  <a:rPr lang="en-US" sz="2800" i="1" spc="-37" baseline="27777" dirty="0" err="1">
                    <a:latin typeface="Times New Roman" panose="02020603050405020304" pitchFamily="18" charset="0"/>
                    <a:cs typeface="Times New Roman" panose="02020603050405020304" pitchFamily="18" charset="0"/>
                  </a:rPr>
                  <a:t>th</a:t>
                </a:r>
                <a:r>
                  <a:rPr lang="en-US" sz="2800" i="1" baseline="27777"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instance</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in</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dataset,</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2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dirty="0" smtClean="0">
                            <a:latin typeface="Cambria Math" panose="02040503050406030204" pitchFamily="18" charset="0"/>
                            <a:cs typeface="Arial"/>
                          </a:rPr>
                        </m:ctrlPr>
                      </m:accPr>
                      <m:e>
                        <m:r>
                          <a:rPr lang="en-US" sz="2400" b="0" i="1" dirty="0" smtClean="0">
                            <a:latin typeface="Cambria Math" panose="02040503050406030204" pitchFamily="18" charset="0"/>
                            <a:cs typeface="Arial"/>
                          </a:rPr>
                          <m:t>𝑎</m:t>
                        </m:r>
                      </m:e>
                    </m:acc>
                  </m:oMath>
                </a14:m>
                <a:r>
                  <a:rPr lang="en-US" sz="2400" i="1" spc="-2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25"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2400" i="1" dirty="0">
                            <a:latin typeface="Cambria Math" panose="02040503050406030204" pitchFamily="18" charset="0"/>
                            <a:cs typeface="Arial"/>
                          </a:rPr>
                        </m:ctrlPr>
                      </m:accPr>
                      <m:e>
                        <m:r>
                          <a:rPr lang="en-US" sz="2400" b="0" i="1" dirty="0" smtClean="0">
                            <a:latin typeface="Cambria Math" panose="02040503050406030204" pitchFamily="18" charset="0"/>
                            <a:cs typeface="Arial"/>
                          </a:rPr>
                          <m:t>𝑏</m:t>
                        </m:r>
                      </m:e>
                    </m:acc>
                  </m:oMath>
                </a14:m>
                <a:r>
                  <a:rPr lang="en-US" sz="2400" i="1" spc="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2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sample</a:t>
                </a:r>
                <a:r>
                  <a:rPr lang="en-US" sz="2400" spc="-2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means </a:t>
                </a:r>
                <a:r>
                  <a:rPr lang="en-US" sz="2400" dirty="0">
                    <a:latin typeface="Times New Roman" panose="02020603050405020304" pitchFamily="18" charset="0"/>
                    <a:cs typeface="Times New Roman" panose="02020603050405020304" pitchFamily="18" charset="0"/>
                  </a:rPr>
                  <a:t>of</a:t>
                </a:r>
                <a:r>
                  <a:rPr lang="en-US" sz="2400" spc="-1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features </a:t>
                </a:r>
                <a:r>
                  <a:rPr lang="en-US" sz="2400" i="1" dirty="0">
                    <a:latin typeface="Times New Roman" panose="02020603050405020304" pitchFamily="18" charset="0"/>
                    <a:cs typeface="Times New Roman" panose="02020603050405020304" pitchFamily="18" charset="0"/>
                  </a:rPr>
                  <a:t>a</a:t>
                </a:r>
                <a:r>
                  <a:rPr lang="en-US" sz="2400" i="1" spc="-1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10" dirty="0">
                    <a:latin typeface="Times New Roman" panose="02020603050405020304" pitchFamily="18" charset="0"/>
                    <a:cs typeface="Times New Roman" panose="02020603050405020304" pitchFamily="18" charset="0"/>
                  </a:rPr>
                  <a:t> </a:t>
                </a:r>
                <a:r>
                  <a:rPr lang="en-US" sz="2400" i="1" spc="-25" dirty="0">
                    <a:latin typeface="Times New Roman" panose="02020603050405020304" pitchFamily="18" charset="0"/>
                    <a:cs typeface="Times New Roman" panose="02020603050405020304" pitchFamily="18" charset="0"/>
                  </a:rPr>
                  <a:t>b</a:t>
                </a:r>
                <a:r>
                  <a:rPr lang="en-US" sz="2400" spc="-25"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800" spc="-10" dirty="0">
                    <a:latin typeface="Times New Roman" panose="02020603050405020304" pitchFamily="18" charset="0"/>
                    <a:cs typeface="Times New Roman" panose="02020603050405020304" pitchFamily="18" charset="0"/>
                  </a:rPr>
                  <a:t>Covariance values fall into the </a:t>
                </a:r>
                <a:r>
                  <a:rPr lang="en-US" sz="2800" b="1" spc="-10" dirty="0">
                    <a:solidFill>
                      <a:srgbClr val="C00000"/>
                    </a:solidFill>
                    <a:latin typeface="Times New Roman" panose="02020603050405020304" pitchFamily="18" charset="0"/>
                    <a:cs typeface="Times New Roman" panose="02020603050405020304" pitchFamily="18" charset="0"/>
                  </a:rPr>
                  <a:t>range [−∞, ∞] </a:t>
                </a:r>
                <a:r>
                  <a:rPr lang="en-US" sz="2800" spc="-10" dirty="0">
                    <a:latin typeface="Times New Roman" panose="02020603050405020304" pitchFamily="18" charset="0"/>
                    <a:cs typeface="Times New Roman" panose="02020603050405020304" pitchFamily="18" charset="0"/>
                  </a:rPr>
                  <a:t>where </a:t>
                </a:r>
                <a:r>
                  <a:rPr lang="en-US" sz="2800" spc="-10" dirty="0">
                    <a:highlight>
                      <a:srgbClr val="FFFF00"/>
                    </a:highlight>
                    <a:latin typeface="Times New Roman" panose="02020603050405020304" pitchFamily="18" charset="0"/>
                    <a:cs typeface="Times New Roman" panose="02020603050405020304" pitchFamily="18" charset="0"/>
                  </a:rPr>
                  <a:t>negative values indicate a negative relationship</a:t>
                </a:r>
                <a:r>
                  <a:rPr lang="en-US" sz="2800" spc="-10" dirty="0">
                    <a:latin typeface="Times New Roman" panose="02020603050405020304" pitchFamily="18" charset="0"/>
                    <a:cs typeface="Times New Roman" panose="02020603050405020304" pitchFamily="18" charset="0"/>
                  </a:rPr>
                  <a:t>, </a:t>
                </a:r>
                <a:r>
                  <a:rPr lang="en-US" sz="2800" spc="-10" dirty="0">
                    <a:highlight>
                      <a:srgbClr val="00FF00"/>
                    </a:highlight>
                    <a:latin typeface="Times New Roman" panose="02020603050405020304" pitchFamily="18" charset="0"/>
                    <a:cs typeface="Times New Roman" panose="02020603050405020304" pitchFamily="18" charset="0"/>
                  </a:rPr>
                  <a:t>positive values indicate a positive relationship</a:t>
                </a:r>
                <a:r>
                  <a:rPr lang="en-US" sz="2800" spc="-10" dirty="0">
                    <a:latin typeface="Times New Roman" panose="02020603050405020304" pitchFamily="18" charset="0"/>
                    <a:cs typeface="Times New Roman" panose="02020603050405020304" pitchFamily="18" charset="0"/>
                  </a:rPr>
                  <a:t>, and values near </a:t>
                </a:r>
                <a:r>
                  <a:rPr lang="en-US" sz="2800" spc="-10" dirty="0">
                    <a:highlight>
                      <a:srgbClr val="00FFFF"/>
                    </a:highlight>
                    <a:latin typeface="Times New Roman" panose="02020603050405020304" pitchFamily="18" charset="0"/>
                    <a:cs typeface="Times New Roman" panose="02020603050405020304" pitchFamily="18" charset="0"/>
                  </a:rPr>
                  <a:t>zero indicate that there is little or no relationship between the features</a:t>
                </a:r>
              </a:p>
              <a:p>
                <a:endParaRPr lang="en-IN" dirty="0"/>
              </a:p>
            </p:txBody>
          </p:sp>
        </mc:Choice>
        <mc:Fallback xmlns="">
          <p:sp>
            <p:nvSpPr>
              <p:cNvPr id="3" name="Text Placeholder 2">
                <a:extLst>
                  <a:ext uri="{FF2B5EF4-FFF2-40B4-BE49-F238E27FC236}">
                    <a16:creationId xmlns:a16="http://schemas.microsoft.com/office/drawing/2014/main" id="{96918EAE-02FB-7439-6DD8-3252E23B2180}"/>
                  </a:ext>
                </a:extLst>
              </p:cNvPr>
              <p:cNvSpPr>
                <a:spLocks noGrp="1" noRot="1" noChangeAspect="1" noMove="1" noResize="1" noEditPoints="1" noAdjustHandles="1" noChangeArrowheads="1" noChangeShapeType="1" noTextEdit="1"/>
              </p:cNvSpPr>
              <p:nvPr>
                <p:ph type="body" idx="1"/>
              </p:nvPr>
            </p:nvSpPr>
            <p:spPr>
              <a:xfrm>
                <a:off x="381000" y="725247"/>
                <a:ext cx="11430000" cy="5840894"/>
              </a:xfrm>
              <a:blipFill>
                <a:blip r:embed="rId2"/>
                <a:stretch>
                  <a:fillRect l="-1760" t="-2088" r="-3733"/>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AC0F3864-1BF9-27C2-95AF-E0FD5A1722BF}"/>
              </a:ext>
            </a:extLst>
          </p:cNvPr>
          <p:cNvSpPr>
            <a:spLocks noGrp="1"/>
          </p:cNvSpPr>
          <p:nvPr>
            <p:ph type="sldNum" sz="quarter" idx="7"/>
          </p:nvPr>
        </p:nvSpPr>
        <p:spPr/>
        <p:txBody>
          <a:bodyPr/>
          <a:lstStyle/>
          <a:p>
            <a:fld id="{B6F15528-21DE-4FAA-801E-634DDDAF4B2B}" type="slidenum">
              <a:rPr lang="en-IN" smtClean="0"/>
              <a:t>114</a:t>
            </a:fld>
            <a:endParaRPr lang="en-IN"/>
          </a:p>
        </p:txBody>
      </p:sp>
      <p:pic>
        <p:nvPicPr>
          <p:cNvPr id="6" name="Picture 5">
            <a:extLst>
              <a:ext uri="{FF2B5EF4-FFF2-40B4-BE49-F238E27FC236}">
                <a16:creationId xmlns:a16="http://schemas.microsoft.com/office/drawing/2014/main" id="{C4E439D9-0EB8-84AF-8652-DC23C072472C}"/>
              </a:ext>
            </a:extLst>
          </p:cNvPr>
          <p:cNvPicPr>
            <a:picLocks noChangeAspect="1"/>
          </p:cNvPicPr>
          <p:nvPr/>
        </p:nvPicPr>
        <p:blipFill>
          <a:blip r:embed="rId3"/>
          <a:stretch>
            <a:fillRect/>
          </a:stretch>
        </p:blipFill>
        <p:spPr>
          <a:xfrm>
            <a:off x="4038600" y="2541131"/>
            <a:ext cx="6334125" cy="1138133"/>
          </a:xfrm>
          <a:prstGeom prst="rect">
            <a:avLst/>
          </a:prstGeom>
        </p:spPr>
      </p:pic>
    </p:spTree>
    <p:extLst>
      <p:ext uri="{BB962C8B-B14F-4D97-AF65-F5344CB8AC3E}">
        <p14:creationId xmlns:p14="http://schemas.microsoft.com/office/powerpoint/2010/main" val="1737429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0BCA7F-10B8-B479-9046-647A8DFADC49}"/>
              </a:ext>
            </a:extLst>
          </p:cNvPr>
          <p:cNvSpPr>
            <a:spLocks noGrp="1"/>
          </p:cNvSpPr>
          <p:nvPr>
            <p:ph type="sldNum" sz="quarter" idx="7"/>
          </p:nvPr>
        </p:nvSpPr>
        <p:spPr/>
        <p:txBody>
          <a:bodyPr/>
          <a:lstStyle/>
          <a:p>
            <a:fld id="{B6F15528-21DE-4FAA-801E-634DDDAF4B2B}" type="slidenum">
              <a:rPr lang="en-IN" smtClean="0"/>
              <a:t>115</a:t>
            </a:fld>
            <a:endParaRPr lang="en-IN"/>
          </a:p>
        </p:txBody>
      </p:sp>
      <p:sp>
        <p:nvSpPr>
          <p:cNvPr id="6" name="TextBox 5">
            <a:extLst>
              <a:ext uri="{FF2B5EF4-FFF2-40B4-BE49-F238E27FC236}">
                <a16:creationId xmlns:a16="http://schemas.microsoft.com/office/drawing/2014/main" id="{F65FC7A2-35DB-0996-CAD1-6AE01F869103}"/>
              </a:ext>
            </a:extLst>
          </p:cNvPr>
          <p:cNvSpPr txBox="1"/>
          <p:nvPr/>
        </p:nvSpPr>
        <p:spPr>
          <a:xfrm>
            <a:off x="304800" y="242680"/>
            <a:ext cx="11582400"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Calculating</a:t>
            </a:r>
            <a:r>
              <a:rPr lang="en-US" sz="2400" spc="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covariance</a:t>
            </a:r>
            <a:r>
              <a:rPr lang="en-US" sz="2400" spc="1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between</a:t>
            </a:r>
            <a:r>
              <a:rPr lang="en-US" sz="2400" spc="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35" dirty="0">
                <a:latin typeface="Times New Roman" panose="02020603050405020304" pitchFamily="18" charset="0"/>
                <a:cs typeface="Times New Roman" panose="02020603050405020304" pitchFamily="18" charset="0"/>
              </a:rPr>
              <a:t> </a:t>
            </a:r>
            <a:r>
              <a:rPr lang="en-US" sz="2400" dirty="0">
                <a:highlight>
                  <a:srgbClr val="00FFFF"/>
                </a:highlight>
                <a:latin typeface="Times New Roman" panose="02020603050405020304" pitchFamily="18" charset="0"/>
                <a:cs typeface="Times New Roman" panose="02020603050405020304" pitchFamily="18" charset="0"/>
              </a:rPr>
              <a:t>H</a:t>
            </a:r>
            <a:r>
              <a:rPr lang="en-US" sz="1600" dirty="0">
                <a:highlight>
                  <a:srgbClr val="00FFFF"/>
                </a:highlight>
                <a:latin typeface="Times New Roman" panose="02020603050405020304" pitchFamily="18" charset="0"/>
                <a:cs typeface="Times New Roman" panose="02020603050405020304" pitchFamily="18" charset="0"/>
              </a:rPr>
              <a:t>EIGHT</a:t>
            </a:r>
            <a:r>
              <a:rPr lang="en-US" sz="1600" spc="105" dirty="0">
                <a:highlight>
                  <a:srgbClr val="00FFFF"/>
                </a:highlight>
                <a:latin typeface="Times New Roman" panose="02020603050405020304" pitchFamily="18" charset="0"/>
                <a:cs typeface="Times New Roman" panose="02020603050405020304" pitchFamily="18" charset="0"/>
              </a:rPr>
              <a:t> </a:t>
            </a:r>
            <a:r>
              <a:rPr lang="en-US" sz="2400" dirty="0">
                <a:highlight>
                  <a:srgbClr val="00FFFF"/>
                </a:highlight>
                <a:latin typeface="Times New Roman" panose="02020603050405020304" pitchFamily="18" charset="0"/>
                <a:cs typeface="Times New Roman" panose="02020603050405020304" pitchFamily="18" charset="0"/>
              </a:rPr>
              <a:t>feature</a:t>
            </a:r>
            <a:r>
              <a:rPr lang="en-US" sz="2400" spc="5" dirty="0">
                <a:highlight>
                  <a:srgbClr val="00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10" dirty="0">
                <a:latin typeface="Times New Roman" panose="02020603050405020304" pitchFamily="18" charset="0"/>
                <a:cs typeface="Times New Roman" panose="02020603050405020304" pitchFamily="18" charset="0"/>
              </a:rPr>
              <a:t> </a:t>
            </a:r>
            <a:r>
              <a:rPr lang="en-US" sz="2400" spc="-25" dirty="0">
                <a:latin typeface="Times New Roman" panose="02020603050405020304" pitchFamily="18" charset="0"/>
                <a:cs typeface="Times New Roman" panose="02020603050405020304" pitchFamily="18" charset="0"/>
              </a:rPr>
              <a:t>the </a:t>
            </a:r>
            <a:r>
              <a:rPr lang="en-US" sz="2400" dirty="0">
                <a:highlight>
                  <a:srgbClr val="00FFFF"/>
                </a:highlight>
                <a:latin typeface="Times New Roman" panose="02020603050405020304" pitchFamily="18" charset="0"/>
                <a:cs typeface="Times New Roman" panose="02020603050405020304" pitchFamily="18" charset="0"/>
              </a:rPr>
              <a:t>W</a:t>
            </a:r>
            <a:r>
              <a:rPr lang="en-US" sz="1600" dirty="0">
                <a:highlight>
                  <a:srgbClr val="00FFFF"/>
                </a:highlight>
                <a:latin typeface="Times New Roman" panose="02020603050405020304" pitchFamily="18" charset="0"/>
                <a:cs typeface="Times New Roman" panose="02020603050405020304" pitchFamily="18" charset="0"/>
              </a:rPr>
              <a:t>EIGHT</a:t>
            </a:r>
            <a:r>
              <a:rPr lang="en-US" sz="1600" spc="130" dirty="0">
                <a:highlight>
                  <a:srgbClr val="00FFFF"/>
                </a:highligh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spc="65" dirty="0">
                <a:latin typeface="Times New Roman" panose="02020603050405020304" pitchFamily="18" charset="0"/>
                <a:cs typeface="Times New Roman" panose="02020603050405020304" pitchFamily="18" charset="0"/>
              </a:rPr>
              <a:t> </a:t>
            </a:r>
            <a:r>
              <a:rPr lang="en-US" sz="2400" dirty="0">
                <a:highlight>
                  <a:srgbClr val="00FFFF"/>
                </a:highlight>
                <a:latin typeface="Times New Roman" panose="02020603050405020304" pitchFamily="18" charset="0"/>
                <a:cs typeface="Times New Roman" panose="02020603050405020304" pitchFamily="18" charset="0"/>
              </a:rPr>
              <a:t>A</a:t>
            </a:r>
            <a:r>
              <a:rPr lang="en-US" sz="1600" dirty="0">
                <a:highlight>
                  <a:srgbClr val="00FFFF"/>
                </a:highlight>
                <a:latin typeface="Times New Roman" panose="02020603050405020304" pitchFamily="18" charset="0"/>
                <a:cs typeface="Times New Roman" panose="02020603050405020304" pitchFamily="18" charset="0"/>
              </a:rPr>
              <a:t>GE</a:t>
            </a:r>
            <a:r>
              <a:rPr lang="en-US" sz="1600" spc="135" dirty="0">
                <a:highlight>
                  <a:srgbClr val="00FFFF"/>
                </a:highlight>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features</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from</a:t>
            </a:r>
            <a:r>
              <a:rPr lang="en-US" sz="2400" spc="35"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basketball</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players</a:t>
            </a:r>
            <a:r>
              <a:rPr lang="en-US" sz="2400" spc="35" dirty="0">
                <a:latin typeface="Times New Roman" panose="02020603050405020304" pitchFamily="18" charset="0"/>
                <a:cs typeface="Times New Roman" panose="02020603050405020304" pitchFamily="18" charset="0"/>
              </a:rPr>
              <a:t> </a:t>
            </a:r>
            <a:r>
              <a:rPr lang="en-US" sz="2400" spc="-10" dirty="0">
                <a:latin typeface="Times New Roman" panose="02020603050405020304" pitchFamily="18" charset="0"/>
                <a:cs typeface="Times New Roman" panose="02020603050405020304" pitchFamily="18" charset="0"/>
              </a:rPr>
              <a:t>dataset.</a:t>
            </a:r>
            <a:endParaRPr lang="en-IN"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294152D0-7827-3063-A0B9-D34EE77D4B4F}"/>
              </a:ext>
            </a:extLst>
          </p:cNvPr>
          <p:cNvPicPr>
            <a:picLocks noChangeAspect="1"/>
          </p:cNvPicPr>
          <p:nvPr/>
        </p:nvPicPr>
        <p:blipFill>
          <a:blip r:embed="rId2"/>
          <a:stretch>
            <a:fillRect/>
          </a:stretch>
        </p:blipFill>
        <p:spPr>
          <a:xfrm>
            <a:off x="42949" y="941936"/>
            <a:ext cx="8763000" cy="5230263"/>
          </a:xfrm>
          <a:prstGeom prst="rect">
            <a:avLst/>
          </a:prstGeom>
        </p:spPr>
      </p:pic>
      <p:sp>
        <p:nvSpPr>
          <p:cNvPr id="12" name="TextBox 11">
            <a:extLst>
              <a:ext uri="{FF2B5EF4-FFF2-40B4-BE49-F238E27FC236}">
                <a16:creationId xmlns:a16="http://schemas.microsoft.com/office/drawing/2014/main" id="{A390B317-4ABB-ECBE-9669-90E3028E1E57}"/>
              </a:ext>
            </a:extLst>
          </p:cNvPr>
          <p:cNvSpPr txBox="1"/>
          <p:nvPr/>
        </p:nvSpPr>
        <p:spPr>
          <a:xfrm>
            <a:off x="8915400" y="1208809"/>
            <a:ext cx="2971800" cy="3970318"/>
          </a:xfrm>
          <a:prstGeom prst="rect">
            <a:avLst/>
          </a:prstGeom>
          <a:noFill/>
        </p:spPr>
        <p:txBody>
          <a:bodyPr wrap="square">
            <a:spAutoFit/>
          </a:bodyPr>
          <a:lstStyle/>
          <a:p>
            <a:pPr algn="just"/>
            <a:r>
              <a:rPr lang="en-US" dirty="0"/>
              <a:t>Calculating</a:t>
            </a:r>
            <a:r>
              <a:rPr lang="en-US" spc="5" dirty="0"/>
              <a:t> </a:t>
            </a:r>
            <a:r>
              <a:rPr lang="en-US" spc="-10" dirty="0"/>
              <a:t>covariance</a:t>
            </a:r>
            <a:r>
              <a:rPr lang="en-US" spc="10" dirty="0"/>
              <a:t> </a:t>
            </a:r>
            <a:r>
              <a:rPr lang="en-US" dirty="0"/>
              <a:t>between</a:t>
            </a:r>
            <a:r>
              <a:rPr lang="en-US" spc="5" dirty="0"/>
              <a:t> </a:t>
            </a:r>
            <a:r>
              <a:rPr lang="en-US" dirty="0"/>
              <a:t>the</a:t>
            </a:r>
            <a:r>
              <a:rPr lang="en-US" spc="35" dirty="0"/>
              <a:t> </a:t>
            </a:r>
            <a:r>
              <a:rPr lang="en-US" dirty="0"/>
              <a:t>H</a:t>
            </a:r>
            <a:r>
              <a:rPr lang="en-US" sz="1200" dirty="0"/>
              <a:t>EIGHT</a:t>
            </a:r>
            <a:r>
              <a:rPr lang="en-US" sz="1200" spc="105" dirty="0"/>
              <a:t> </a:t>
            </a:r>
            <a:r>
              <a:rPr lang="en-US" dirty="0"/>
              <a:t>feature</a:t>
            </a:r>
            <a:r>
              <a:rPr lang="en-US" spc="5" dirty="0"/>
              <a:t> </a:t>
            </a:r>
            <a:r>
              <a:rPr lang="en-US" dirty="0"/>
              <a:t>and</a:t>
            </a:r>
            <a:r>
              <a:rPr lang="en-US" spc="10" dirty="0"/>
              <a:t> </a:t>
            </a:r>
            <a:r>
              <a:rPr lang="en-US" spc="-25" dirty="0"/>
              <a:t>the </a:t>
            </a:r>
            <a:r>
              <a:rPr lang="en-US" dirty="0"/>
              <a:t>W</a:t>
            </a:r>
            <a:r>
              <a:rPr lang="en-US" sz="1200" dirty="0"/>
              <a:t>EIGHT</a:t>
            </a:r>
            <a:r>
              <a:rPr lang="en-US" sz="1200" spc="130" dirty="0"/>
              <a:t> </a:t>
            </a:r>
            <a:r>
              <a:rPr lang="en-US" dirty="0"/>
              <a:t>and</a:t>
            </a:r>
            <a:r>
              <a:rPr lang="en-US" spc="65" dirty="0"/>
              <a:t> </a:t>
            </a:r>
            <a:r>
              <a:rPr lang="en-US" dirty="0"/>
              <a:t>A</a:t>
            </a:r>
            <a:r>
              <a:rPr lang="en-US" sz="1200" dirty="0"/>
              <a:t>GE</a:t>
            </a:r>
            <a:r>
              <a:rPr lang="en-US" sz="1200" spc="135" dirty="0"/>
              <a:t> </a:t>
            </a:r>
            <a:r>
              <a:rPr lang="en-US" spc="-10" dirty="0"/>
              <a:t>features</a:t>
            </a:r>
            <a:r>
              <a:rPr lang="en-US" spc="35" dirty="0"/>
              <a:t> </a:t>
            </a:r>
            <a:r>
              <a:rPr lang="en-US" dirty="0"/>
              <a:t>from</a:t>
            </a:r>
            <a:r>
              <a:rPr lang="en-US" spc="35" dirty="0"/>
              <a:t> </a:t>
            </a:r>
            <a:r>
              <a:rPr lang="en-US" dirty="0"/>
              <a:t>the</a:t>
            </a:r>
            <a:r>
              <a:rPr lang="en-US" spc="35" dirty="0"/>
              <a:t> </a:t>
            </a:r>
            <a:r>
              <a:rPr lang="en-US" spc="-10" dirty="0"/>
              <a:t>basketball</a:t>
            </a:r>
            <a:r>
              <a:rPr lang="en-US" spc="35" dirty="0"/>
              <a:t> </a:t>
            </a:r>
            <a:r>
              <a:rPr lang="en-US" spc="-10" dirty="0"/>
              <a:t>players</a:t>
            </a:r>
            <a:r>
              <a:rPr lang="en-US" spc="35" dirty="0"/>
              <a:t> </a:t>
            </a:r>
            <a:r>
              <a:rPr lang="en-US" spc="-10" dirty="0"/>
              <a:t>dataset.</a:t>
            </a:r>
          </a:p>
          <a:p>
            <a:endParaRPr lang="en-US" spc="-10" dirty="0"/>
          </a:p>
          <a:p>
            <a:endParaRPr lang="en-US" spc="-10" dirty="0"/>
          </a:p>
          <a:p>
            <a:endParaRPr lang="en-US" spc="-10" dirty="0"/>
          </a:p>
          <a:p>
            <a:endParaRPr lang="en-US" spc="-10" dirty="0"/>
          </a:p>
          <a:p>
            <a:endParaRPr lang="en-US" spc="-10" dirty="0"/>
          </a:p>
          <a:p>
            <a:endParaRPr lang="en-US" spc="-10" dirty="0"/>
          </a:p>
          <a:p>
            <a:endParaRPr lang="en-US" spc="-10" dirty="0"/>
          </a:p>
          <a:p>
            <a:endParaRPr lang="en-US" spc="-10" dirty="0"/>
          </a:p>
          <a:p>
            <a:endParaRPr lang="en-IN" dirty="0"/>
          </a:p>
        </p:txBody>
      </p:sp>
      <p:pic>
        <p:nvPicPr>
          <p:cNvPr id="14" name="Picture 13">
            <a:extLst>
              <a:ext uri="{FF2B5EF4-FFF2-40B4-BE49-F238E27FC236}">
                <a16:creationId xmlns:a16="http://schemas.microsoft.com/office/drawing/2014/main" id="{A35CFB4E-32C8-0320-2B7F-B0E07E8DF0C8}"/>
              </a:ext>
            </a:extLst>
          </p:cNvPr>
          <p:cNvPicPr>
            <a:picLocks noChangeAspect="1"/>
          </p:cNvPicPr>
          <p:nvPr/>
        </p:nvPicPr>
        <p:blipFill>
          <a:blip r:embed="rId3"/>
          <a:stretch>
            <a:fillRect/>
          </a:stretch>
        </p:blipFill>
        <p:spPr>
          <a:xfrm>
            <a:off x="8632074" y="3285087"/>
            <a:ext cx="3429001" cy="1295400"/>
          </a:xfrm>
          <a:prstGeom prst="rect">
            <a:avLst/>
          </a:prstGeom>
        </p:spPr>
      </p:pic>
    </p:spTree>
    <p:extLst>
      <p:ext uri="{BB962C8B-B14F-4D97-AF65-F5344CB8AC3E}">
        <p14:creationId xmlns:p14="http://schemas.microsoft.com/office/powerpoint/2010/main" val="34677139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69D901-1A1A-8BDF-7764-EFE07E77EF9F}"/>
              </a:ext>
            </a:extLst>
          </p:cNvPr>
          <p:cNvSpPr>
            <a:spLocks noGrp="1"/>
          </p:cNvSpPr>
          <p:nvPr>
            <p:ph type="sldNum" sz="quarter" idx="7"/>
          </p:nvPr>
        </p:nvSpPr>
        <p:spPr/>
        <p:txBody>
          <a:bodyPr/>
          <a:lstStyle/>
          <a:p>
            <a:fld id="{B6F15528-21DE-4FAA-801E-634DDDAF4B2B}" type="slidenum">
              <a:rPr lang="en-IN" smtClean="0"/>
              <a:t>116</a:t>
            </a:fld>
            <a:endParaRPr lang="en-IN"/>
          </a:p>
        </p:txBody>
      </p:sp>
      <p:sp>
        <p:nvSpPr>
          <p:cNvPr id="5" name="object 27">
            <a:extLst>
              <a:ext uri="{FF2B5EF4-FFF2-40B4-BE49-F238E27FC236}">
                <a16:creationId xmlns:a16="http://schemas.microsoft.com/office/drawing/2014/main" id="{7C68B005-2F0F-FFF8-AF3C-DA35870980CA}"/>
              </a:ext>
            </a:extLst>
          </p:cNvPr>
          <p:cNvSpPr txBox="1"/>
          <p:nvPr/>
        </p:nvSpPr>
        <p:spPr>
          <a:xfrm>
            <a:off x="258041" y="252159"/>
            <a:ext cx="11830842" cy="906402"/>
          </a:xfrm>
          <a:prstGeom prst="rect">
            <a:avLst/>
          </a:prstGeom>
        </p:spPr>
        <p:txBody>
          <a:bodyPr vert="horz" wrap="square" lIns="0" tIns="6985" rIns="0" bIns="0" rtlCol="0">
            <a:spAutoFit/>
          </a:bodyPr>
          <a:lstStyle/>
          <a:p>
            <a:pPr marL="355600" marR="5080" indent="-342900">
              <a:lnSpc>
                <a:spcPct val="102600"/>
              </a:lnSpc>
              <a:spcBef>
                <a:spcPts val="55"/>
              </a:spcBef>
              <a:buFont typeface="Wingdings" panose="05000000000000000000" pitchFamily="2" charset="2"/>
              <a:buChar char="ü"/>
            </a:pPr>
            <a:r>
              <a:rPr sz="2800" b="1" dirty="0">
                <a:solidFill>
                  <a:srgbClr val="FF0000"/>
                </a:solidFill>
                <a:latin typeface="Times New Roman" panose="02020603050405020304" pitchFamily="18" charset="0"/>
                <a:cs typeface="Times New Roman" panose="02020603050405020304" pitchFamily="18" charset="0"/>
              </a:rPr>
              <a:t>Correlation</a:t>
            </a:r>
            <a:r>
              <a:rPr sz="2800" b="1" spc="-35" dirty="0">
                <a:solidFill>
                  <a:srgbClr val="FF0000"/>
                </a:solidFill>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is</a:t>
            </a:r>
            <a:r>
              <a:rPr sz="2800" spc="-3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a:t>
            </a:r>
            <a:r>
              <a:rPr sz="2800" spc="-3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normalized</a:t>
            </a:r>
            <a:r>
              <a:rPr sz="2800" spc="-3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form</a:t>
            </a:r>
            <a:r>
              <a:rPr sz="2800" spc="-3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of</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covariance</a:t>
            </a:r>
            <a:r>
              <a:rPr sz="2800" spc="-3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that</a:t>
            </a:r>
            <a:r>
              <a:rPr sz="2800" spc="-30"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ranges </a:t>
            </a:r>
            <a:r>
              <a:rPr sz="2800" dirty="0">
                <a:latin typeface="Times New Roman" panose="02020603050405020304" pitchFamily="18" charset="0"/>
                <a:cs typeface="Times New Roman" panose="02020603050405020304" pitchFamily="18" charset="0"/>
              </a:rPr>
              <a:t>between</a:t>
            </a:r>
            <a:r>
              <a:rPr sz="2800" spc="-50" dirty="0">
                <a:latin typeface="Times New Roman" panose="02020603050405020304" pitchFamily="18" charset="0"/>
                <a:cs typeface="Times New Roman" panose="02020603050405020304" pitchFamily="18" charset="0"/>
              </a:rPr>
              <a:t> </a:t>
            </a:r>
            <a:r>
              <a:rPr sz="2800" i="1" dirty="0">
                <a:latin typeface="Times New Roman" panose="02020603050405020304" pitchFamily="18" charset="0"/>
                <a:cs typeface="Times New Roman" panose="02020603050405020304" pitchFamily="18" charset="0"/>
              </a:rPr>
              <a:t>−</a:t>
            </a:r>
            <a:r>
              <a:rPr sz="2800" dirty="0">
                <a:latin typeface="Times New Roman" panose="02020603050405020304" pitchFamily="18" charset="0"/>
                <a:cs typeface="Times New Roman" panose="02020603050405020304" pitchFamily="18" charset="0"/>
              </a:rPr>
              <a:t>1</a:t>
            </a:r>
            <a:r>
              <a:rPr sz="2800" spc="-5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and</a:t>
            </a:r>
            <a:r>
              <a:rPr sz="2800" spc="-55"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+1.</a:t>
            </a:r>
            <a:endParaRPr sz="2800" dirty="0">
              <a:latin typeface="Times New Roman" panose="02020603050405020304" pitchFamily="18" charset="0"/>
              <a:cs typeface="Times New Roman" panose="02020603050405020304" pitchFamily="18" charset="0"/>
            </a:endParaRPr>
          </a:p>
          <a:p>
            <a:pPr marL="355600" marR="308610" indent="-342900">
              <a:lnSpc>
                <a:spcPct val="102600"/>
              </a:lnSpc>
              <a:spcBef>
                <a:spcPts val="300"/>
              </a:spcBef>
              <a:buFont typeface="Wingdings" panose="05000000000000000000" pitchFamily="2" charset="2"/>
              <a:buChar char="ü"/>
            </a:pPr>
            <a:r>
              <a:rPr sz="2800" dirty="0">
                <a:latin typeface="Times New Roman" panose="02020603050405020304" pitchFamily="18" charset="0"/>
                <a:cs typeface="Times New Roman" panose="02020603050405020304" pitchFamily="18" charset="0"/>
              </a:rPr>
              <a:t>The</a:t>
            </a:r>
            <a:r>
              <a:rPr sz="2800" spc="-3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correlation</a:t>
            </a:r>
            <a:r>
              <a:rPr sz="2800" spc="-2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between</a:t>
            </a:r>
            <a:r>
              <a:rPr sz="2800" spc="-2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two</a:t>
            </a:r>
            <a:r>
              <a:rPr sz="2800" spc="-2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features,</a:t>
            </a:r>
            <a:r>
              <a:rPr sz="2800" spc="-25" dirty="0">
                <a:latin typeface="Times New Roman" panose="02020603050405020304" pitchFamily="18" charset="0"/>
                <a:cs typeface="Times New Roman" panose="02020603050405020304" pitchFamily="18" charset="0"/>
              </a:rPr>
              <a:t> </a:t>
            </a:r>
            <a:r>
              <a:rPr sz="2800" i="1" dirty="0">
                <a:latin typeface="Times New Roman" panose="02020603050405020304" pitchFamily="18" charset="0"/>
                <a:cs typeface="Times New Roman" panose="02020603050405020304" pitchFamily="18" charset="0"/>
              </a:rPr>
              <a:t>a</a:t>
            </a:r>
            <a:r>
              <a:rPr sz="2800" i="1" spc="-2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and</a:t>
            </a:r>
            <a:r>
              <a:rPr sz="2800" spc="-25" dirty="0">
                <a:latin typeface="Times New Roman" panose="02020603050405020304" pitchFamily="18" charset="0"/>
                <a:cs typeface="Times New Roman" panose="02020603050405020304" pitchFamily="18" charset="0"/>
              </a:rPr>
              <a:t> </a:t>
            </a:r>
            <a:r>
              <a:rPr sz="2800" i="1" dirty="0">
                <a:latin typeface="Times New Roman" panose="02020603050405020304" pitchFamily="18" charset="0"/>
                <a:cs typeface="Times New Roman" panose="02020603050405020304" pitchFamily="18" charset="0"/>
              </a:rPr>
              <a:t>b</a:t>
            </a:r>
            <a:r>
              <a:rPr sz="2800" dirty="0">
                <a:latin typeface="Times New Roman" panose="02020603050405020304" pitchFamily="18" charset="0"/>
                <a:cs typeface="Times New Roman" panose="02020603050405020304" pitchFamily="18" charset="0"/>
              </a:rPr>
              <a:t>,</a:t>
            </a:r>
            <a:r>
              <a:rPr sz="2800" spc="-2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can</a:t>
            </a:r>
            <a:r>
              <a:rPr sz="2800" spc="-25" dirty="0">
                <a:latin typeface="Times New Roman" panose="02020603050405020304" pitchFamily="18" charset="0"/>
                <a:cs typeface="Times New Roman" panose="02020603050405020304" pitchFamily="18" charset="0"/>
              </a:rPr>
              <a:t> </a:t>
            </a:r>
            <a:r>
              <a:rPr sz="2800" spc="-35" dirty="0">
                <a:latin typeface="Times New Roman" panose="02020603050405020304" pitchFamily="18" charset="0"/>
                <a:cs typeface="Times New Roman" panose="02020603050405020304" pitchFamily="18" charset="0"/>
              </a:rPr>
              <a:t>be </a:t>
            </a:r>
            <a:r>
              <a:rPr sz="2800" dirty="0">
                <a:latin typeface="Times New Roman" panose="02020603050405020304" pitchFamily="18" charset="0"/>
                <a:cs typeface="Times New Roman" panose="02020603050405020304" pitchFamily="18" charset="0"/>
              </a:rPr>
              <a:t>calculated</a:t>
            </a:r>
            <a:r>
              <a:rPr sz="2800" spc="-55"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as</a:t>
            </a:r>
            <a:endParaRPr sz="1200" dirty="0">
              <a:latin typeface="Times New Roman" panose="02020603050405020304" pitchFamily="18" charset="0"/>
              <a:cs typeface="Times New Roman" panose="02020603050405020304" pitchFamily="18" charset="0"/>
            </a:endParaRPr>
          </a:p>
        </p:txBody>
      </p:sp>
      <p:sp>
        <p:nvSpPr>
          <p:cNvPr id="6" name="object 31">
            <a:extLst>
              <a:ext uri="{FF2B5EF4-FFF2-40B4-BE49-F238E27FC236}">
                <a16:creationId xmlns:a16="http://schemas.microsoft.com/office/drawing/2014/main" id="{7DD75117-A4F0-3878-431E-5AA12337C8FC}"/>
              </a:ext>
            </a:extLst>
          </p:cNvPr>
          <p:cNvSpPr txBox="1"/>
          <p:nvPr/>
        </p:nvSpPr>
        <p:spPr>
          <a:xfrm>
            <a:off x="298813" y="2420249"/>
            <a:ext cx="10972800" cy="867930"/>
          </a:xfrm>
          <a:prstGeom prst="rect">
            <a:avLst/>
          </a:prstGeom>
        </p:spPr>
        <p:txBody>
          <a:bodyPr vert="horz" wrap="square" lIns="0" tIns="6985" rIns="0" bIns="0" rtlCol="0">
            <a:spAutoFit/>
          </a:bodyPr>
          <a:lstStyle/>
          <a:p>
            <a:pPr marL="355600" marR="5080" indent="-342900">
              <a:lnSpc>
                <a:spcPct val="102600"/>
              </a:lnSpc>
              <a:spcBef>
                <a:spcPts val="55"/>
              </a:spcBef>
              <a:buFont typeface="Wingdings" panose="05000000000000000000" pitchFamily="2" charset="2"/>
              <a:buChar char="ü"/>
            </a:pPr>
            <a:r>
              <a:rPr sz="2800" dirty="0">
                <a:latin typeface="Times New Roman" panose="02020603050405020304" pitchFamily="18" charset="0"/>
                <a:cs typeface="Times New Roman" panose="02020603050405020304" pitchFamily="18" charset="0"/>
              </a:rPr>
              <a:t>where </a:t>
            </a:r>
            <a:r>
              <a:rPr sz="2800" i="1" spc="-20" dirty="0">
                <a:latin typeface="Times New Roman" panose="02020603050405020304" pitchFamily="18" charset="0"/>
                <a:cs typeface="Times New Roman" panose="02020603050405020304" pitchFamily="18" charset="0"/>
              </a:rPr>
              <a:t>cov</a:t>
            </a:r>
            <a:r>
              <a:rPr sz="2800" i="1" spc="-19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i="1" dirty="0">
                <a:latin typeface="Times New Roman" panose="02020603050405020304" pitchFamily="18" charset="0"/>
                <a:cs typeface="Times New Roman" panose="02020603050405020304" pitchFamily="18" charset="0"/>
              </a:rPr>
              <a:t>a,</a:t>
            </a:r>
            <a:r>
              <a:rPr sz="2800" i="1" spc="-120" dirty="0">
                <a:latin typeface="Times New Roman" panose="02020603050405020304" pitchFamily="18" charset="0"/>
                <a:cs typeface="Times New Roman" panose="02020603050405020304" pitchFamily="18" charset="0"/>
              </a:rPr>
              <a:t> </a:t>
            </a:r>
            <a:r>
              <a:rPr sz="2800" i="1" dirty="0">
                <a:latin typeface="Times New Roman" panose="02020603050405020304" pitchFamily="18" charset="0"/>
                <a:cs typeface="Times New Roman" panose="02020603050405020304" pitchFamily="18" charset="0"/>
              </a:rPr>
              <a:t>b</a:t>
            </a:r>
            <a:r>
              <a:rPr sz="2800" dirty="0">
                <a:latin typeface="Times New Roman" panose="02020603050405020304" pitchFamily="18" charset="0"/>
                <a:cs typeface="Times New Roman" panose="02020603050405020304" pitchFamily="18" charset="0"/>
              </a:rPr>
              <a:t>)</a:t>
            </a:r>
            <a:r>
              <a:rPr sz="2800" spc="-3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is the</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covariance</a:t>
            </a:r>
            <a:r>
              <a:rPr sz="2800" dirty="0">
                <a:latin typeface="Times New Roman" panose="02020603050405020304" pitchFamily="18" charset="0"/>
                <a:cs typeface="Times New Roman" panose="02020603050405020304" pitchFamily="18" charset="0"/>
              </a:rPr>
              <a:t> between</a:t>
            </a:r>
            <a:r>
              <a:rPr sz="2800" spc="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features</a:t>
            </a:r>
            <a:r>
              <a:rPr sz="2800" dirty="0">
                <a:latin typeface="Times New Roman" panose="02020603050405020304" pitchFamily="18" charset="0"/>
                <a:cs typeface="Times New Roman" panose="02020603050405020304" pitchFamily="18" charset="0"/>
              </a:rPr>
              <a:t> </a:t>
            </a:r>
            <a:r>
              <a:rPr sz="2800" i="1" dirty="0">
                <a:latin typeface="Times New Roman" panose="02020603050405020304" pitchFamily="18" charset="0"/>
                <a:cs typeface="Times New Roman" panose="02020603050405020304" pitchFamily="18" charset="0"/>
              </a:rPr>
              <a:t>a</a:t>
            </a:r>
            <a:r>
              <a:rPr sz="2800" i="1" spc="5" dirty="0">
                <a:latin typeface="Times New Roman" panose="02020603050405020304" pitchFamily="18" charset="0"/>
                <a:cs typeface="Times New Roman" panose="02020603050405020304" pitchFamily="18" charset="0"/>
              </a:rPr>
              <a:t> </a:t>
            </a:r>
            <a:r>
              <a:rPr sz="2800" spc="-25" dirty="0">
                <a:latin typeface="Times New Roman" panose="02020603050405020304" pitchFamily="18" charset="0"/>
                <a:cs typeface="Times New Roman" panose="02020603050405020304" pitchFamily="18" charset="0"/>
              </a:rPr>
              <a:t>and </a:t>
            </a:r>
            <a:r>
              <a:rPr sz="2800" i="1" dirty="0">
                <a:latin typeface="Times New Roman" panose="02020603050405020304" pitchFamily="18" charset="0"/>
                <a:cs typeface="Times New Roman" panose="02020603050405020304" pitchFamily="18" charset="0"/>
              </a:rPr>
              <a:t>b</a:t>
            </a:r>
            <a:r>
              <a:rPr sz="2800" i="1" spc="2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and </a:t>
            </a:r>
            <a:r>
              <a:rPr sz="2800" i="1" spc="-10" dirty="0">
                <a:latin typeface="Times New Roman" panose="02020603050405020304" pitchFamily="18" charset="0"/>
                <a:cs typeface="Times New Roman" panose="02020603050405020304" pitchFamily="18" charset="0"/>
              </a:rPr>
              <a:t>sd</a:t>
            </a:r>
            <a:r>
              <a:rPr sz="2800" i="1" spc="-204"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t>
            </a:r>
            <a:r>
              <a:rPr sz="2800" i="1" dirty="0">
                <a:latin typeface="Times New Roman" panose="02020603050405020304" pitchFamily="18" charset="0"/>
                <a:cs typeface="Times New Roman" panose="02020603050405020304" pitchFamily="18" charset="0"/>
              </a:rPr>
              <a:t>a</a:t>
            </a:r>
            <a:r>
              <a:rPr sz="2800" dirty="0">
                <a:latin typeface="Times New Roman" panose="02020603050405020304" pitchFamily="18" charset="0"/>
                <a:cs typeface="Times New Roman" panose="02020603050405020304" pitchFamily="18" charset="0"/>
              </a:rPr>
              <a:t>)</a:t>
            </a:r>
            <a:r>
              <a:rPr sz="2800" spc="-4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and</a:t>
            </a:r>
            <a:r>
              <a:rPr sz="2800" spc="-5" dirty="0">
                <a:latin typeface="Times New Roman" panose="02020603050405020304" pitchFamily="18" charset="0"/>
                <a:cs typeface="Times New Roman" panose="02020603050405020304" pitchFamily="18" charset="0"/>
              </a:rPr>
              <a:t> </a:t>
            </a:r>
            <a:r>
              <a:rPr sz="2800" i="1" spc="-10" dirty="0">
                <a:latin typeface="Times New Roman" panose="02020603050405020304" pitchFamily="18" charset="0"/>
                <a:cs typeface="Times New Roman" panose="02020603050405020304" pitchFamily="18" charset="0"/>
              </a:rPr>
              <a:t>sd</a:t>
            </a:r>
            <a:r>
              <a:rPr sz="2800" i="1" spc="-204" dirty="0">
                <a:latin typeface="Times New Roman" panose="02020603050405020304" pitchFamily="18" charset="0"/>
                <a:cs typeface="Times New Roman" panose="02020603050405020304" pitchFamily="18" charset="0"/>
              </a:rPr>
              <a:t> </a:t>
            </a:r>
            <a:r>
              <a:rPr sz="2800" spc="50" dirty="0">
                <a:latin typeface="Times New Roman" panose="02020603050405020304" pitchFamily="18" charset="0"/>
                <a:cs typeface="Times New Roman" panose="02020603050405020304" pitchFamily="18" charset="0"/>
              </a:rPr>
              <a:t>(</a:t>
            </a:r>
            <a:r>
              <a:rPr sz="2800" i="1" spc="50" dirty="0">
                <a:latin typeface="Times New Roman" panose="02020603050405020304" pitchFamily="18" charset="0"/>
                <a:cs typeface="Times New Roman" panose="02020603050405020304" pitchFamily="18" charset="0"/>
              </a:rPr>
              <a:t>b</a:t>
            </a:r>
            <a:r>
              <a:rPr sz="2800" spc="50" dirty="0">
                <a:latin typeface="Times New Roman" panose="02020603050405020304" pitchFamily="18" charset="0"/>
                <a:cs typeface="Times New Roman" panose="02020603050405020304" pitchFamily="18" charset="0"/>
              </a:rPr>
              <a:t>)</a:t>
            </a:r>
            <a:r>
              <a:rPr sz="2800" spc="-40"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are</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the standard </a:t>
            </a:r>
            <a:r>
              <a:rPr sz="2800" spc="-10" dirty="0">
                <a:latin typeface="Times New Roman" panose="02020603050405020304" pitchFamily="18" charset="0"/>
                <a:cs typeface="Times New Roman" panose="02020603050405020304" pitchFamily="18" charset="0"/>
              </a:rPr>
              <a:t>deviations</a:t>
            </a:r>
            <a:r>
              <a:rPr sz="2800" spc="-5" dirty="0">
                <a:latin typeface="Times New Roman" panose="02020603050405020304" pitchFamily="18" charset="0"/>
                <a:cs typeface="Times New Roman" panose="02020603050405020304" pitchFamily="18" charset="0"/>
              </a:rPr>
              <a:t> </a:t>
            </a:r>
            <a:r>
              <a:rPr sz="2800" dirty="0">
                <a:latin typeface="Times New Roman" panose="02020603050405020304" pitchFamily="18" charset="0"/>
                <a:cs typeface="Times New Roman" panose="02020603050405020304" pitchFamily="18" charset="0"/>
              </a:rPr>
              <a:t>of </a:t>
            </a:r>
            <a:r>
              <a:rPr sz="2800" i="1" spc="-50" dirty="0">
                <a:latin typeface="Times New Roman" panose="02020603050405020304" pitchFamily="18" charset="0"/>
                <a:cs typeface="Times New Roman" panose="02020603050405020304" pitchFamily="18" charset="0"/>
              </a:rPr>
              <a:t>a </a:t>
            </a:r>
            <a:r>
              <a:rPr sz="2800" dirty="0">
                <a:latin typeface="Times New Roman" panose="02020603050405020304" pitchFamily="18" charset="0"/>
                <a:cs typeface="Times New Roman" panose="02020603050405020304" pitchFamily="18" charset="0"/>
              </a:rPr>
              <a:t>and</a:t>
            </a:r>
            <a:r>
              <a:rPr sz="2800" spc="-20" dirty="0">
                <a:latin typeface="Times New Roman" panose="02020603050405020304" pitchFamily="18" charset="0"/>
                <a:cs typeface="Times New Roman" panose="02020603050405020304" pitchFamily="18" charset="0"/>
              </a:rPr>
              <a:t> </a:t>
            </a:r>
            <a:r>
              <a:rPr sz="2800" i="1" dirty="0">
                <a:latin typeface="Times New Roman" panose="02020603050405020304" pitchFamily="18" charset="0"/>
                <a:cs typeface="Times New Roman" panose="02020603050405020304" pitchFamily="18" charset="0"/>
              </a:rPr>
              <a:t>b</a:t>
            </a:r>
            <a:r>
              <a:rPr sz="2800" i="1" spc="15" dirty="0">
                <a:latin typeface="Times New Roman" panose="02020603050405020304" pitchFamily="18" charset="0"/>
                <a:cs typeface="Times New Roman" panose="02020603050405020304" pitchFamily="18" charset="0"/>
              </a:rPr>
              <a:t> </a:t>
            </a:r>
            <a:r>
              <a:rPr sz="2800" spc="-10" dirty="0">
                <a:latin typeface="Times New Roman" panose="02020603050405020304" pitchFamily="18" charset="0"/>
                <a:cs typeface="Times New Roman" panose="02020603050405020304" pitchFamily="18" charset="0"/>
              </a:rPr>
              <a:t>respectively.</a:t>
            </a:r>
            <a:endParaRPr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58F1417-FF50-9E58-3100-8422B767901D}"/>
              </a:ext>
            </a:extLst>
          </p:cNvPr>
          <p:cNvPicPr>
            <a:picLocks noChangeAspect="1"/>
          </p:cNvPicPr>
          <p:nvPr/>
        </p:nvPicPr>
        <p:blipFill>
          <a:blip r:embed="rId2"/>
          <a:stretch>
            <a:fillRect/>
          </a:stretch>
        </p:blipFill>
        <p:spPr>
          <a:xfrm>
            <a:off x="2819400" y="1183417"/>
            <a:ext cx="6324600" cy="1300162"/>
          </a:xfrm>
          <a:prstGeom prst="rect">
            <a:avLst/>
          </a:prstGeom>
        </p:spPr>
      </p:pic>
      <p:sp>
        <p:nvSpPr>
          <p:cNvPr id="10" name="TextBox 9">
            <a:extLst>
              <a:ext uri="{FF2B5EF4-FFF2-40B4-BE49-F238E27FC236}">
                <a16:creationId xmlns:a16="http://schemas.microsoft.com/office/drawing/2014/main" id="{E1D72AB9-77F1-AA99-2C8D-A5964699ECE7}"/>
              </a:ext>
            </a:extLst>
          </p:cNvPr>
          <p:cNvSpPr txBox="1"/>
          <p:nvPr/>
        </p:nvSpPr>
        <p:spPr>
          <a:xfrm>
            <a:off x="226868" y="3569821"/>
            <a:ext cx="11660332" cy="2337050"/>
          </a:xfrm>
          <a:prstGeom prst="rect">
            <a:avLst/>
          </a:prstGeom>
          <a:noFill/>
        </p:spPr>
        <p:txBody>
          <a:bodyPr wrap="square">
            <a:spAutoFit/>
          </a:bodyPr>
          <a:lstStyle/>
          <a:p>
            <a:pPr marL="469900" marR="5080" indent="-457200" algn="just">
              <a:lnSpc>
                <a:spcPct val="102600"/>
              </a:lnSpc>
              <a:spcBef>
                <a:spcPts val="55"/>
              </a:spcBef>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Correlation values fall into the range [−1, 1], where values close to −1 indicate a very strong negative correlation (or covariance), values close to 1 indicate a very strong positive correlation, and values around 0 indicate no correlation.</a:t>
            </a:r>
          </a:p>
          <a:p>
            <a:pPr marL="469900" indent="-457200" algn="just">
              <a:lnSpc>
                <a:spcPct val="100000"/>
              </a:lnSpc>
              <a:spcBef>
                <a:spcPts val="335"/>
              </a:spcBef>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Features that have no correlation are said to be independent </a:t>
            </a:r>
            <a:r>
              <a:rPr lang="en-US" sz="2800" dirty="0">
                <a:highlight>
                  <a:srgbClr val="00FFFF"/>
                </a:highlight>
                <a:latin typeface="Times New Roman" panose="02020603050405020304" pitchFamily="18" charset="0"/>
                <a:cs typeface="Times New Roman" panose="02020603050405020304" pitchFamily="18" charset="0"/>
              </a:rPr>
              <a:t>(not always true)</a:t>
            </a:r>
          </a:p>
        </p:txBody>
      </p:sp>
    </p:spTree>
    <p:extLst>
      <p:ext uri="{BB962C8B-B14F-4D97-AF65-F5344CB8AC3E}">
        <p14:creationId xmlns:p14="http://schemas.microsoft.com/office/powerpoint/2010/main" val="11282968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C3C7FF-0D40-9E36-1447-06C672C4B63F}"/>
              </a:ext>
            </a:extLst>
          </p:cNvPr>
          <p:cNvSpPr>
            <a:spLocks noGrp="1"/>
          </p:cNvSpPr>
          <p:nvPr>
            <p:ph type="sldNum" sz="quarter" idx="7"/>
          </p:nvPr>
        </p:nvSpPr>
        <p:spPr/>
        <p:txBody>
          <a:bodyPr/>
          <a:lstStyle/>
          <a:p>
            <a:fld id="{B6F15528-21DE-4FAA-801E-634DDDAF4B2B}" type="slidenum">
              <a:rPr lang="en-IN" smtClean="0"/>
              <a:t>117</a:t>
            </a:fld>
            <a:endParaRPr lang="en-IN"/>
          </a:p>
        </p:txBody>
      </p:sp>
      <p:sp>
        <p:nvSpPr>
          <p:cNvPr id="5" name="object 27">
            <a:extLst>
              <a:ext uri="{FF2B5EF4-FFF2-40B4-BE49-F238E27FC236}">
                <a16:creationId xmlns:a16="http://schemas.microsoft.com/office/drawing/2014/main" id="{43C47B5A-0BD8-6475-CDAE-7E291CB1331B}"/>
              </a:ext>
            </a:extLst>
          </p:cNvPr>
          <p:cNvSpPr txBox="1">
            <a:spLocks noGrp="1"/>
          </p:cNvSpPr>
          <p:nvPr>
            <p:ph type="body" idx="1"/>
          </p:nvPr>
        </p:nvSpPr>
        <p:spPr>
          <a:xfrm>
            <a:off x="917574" y="914400"/>
            <a:ext cx="10664825" cy="3629096"/>
          </a:xfrm>
          <a:prstGeom prst="rect">
            <a:avLst/>
          </a:prstGeom>
        </p:spPr>
        <p:txBody>
          <a:bodyPr vert="horz" wrap="square" lIns="0" tIns="6985" rIns="0" bIns="0" rtlCol="0">
            <a:spAutoFit/>
          </a:bodyPr>
          <a:lstStyle/>
          <a:p>
            <a:pPr marL="41275" marR="30480" indent="-3810">
              <a:lnSpc>
                <a:spcPct val="102600"/>
              </a:lnSpc>
              <a:spcBef>
                <a:spcPts val="55"/>
              </a:spcBef>
            </a:pPr>
            <a:r>
              <a:rPr sz="3200" dirty="0">
                <a:latin typeface="Times New Roman" panose="02020603050405020304" pitchFamily="18" charset="0"/>
                <a:cs typeface="Times New Roman" panose="02020603050405020304" pitchFamily="18" charset="0"/>
              </a:rPr>
              <a:t>Calculating</a:t>
            </a:r>
            <a:r>
              <a:rPr sz="3200" spc="-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correlation between the</a:t>
            </a:r>
            <a:r>
              <a:rPr sz="3200" spc="2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H</a:t>
            </a:r>
            <a:r>
              <a:rPr dirty="0">
                <a:latin typeface="Times New Roman" panose="02020603050405020304" pitchFamily="18" charset="0"/>
                <a:cs typeface="Times New Roman" panose="02020603050405020304" pitchFamily="18" charset="0"/>
              </a:rPr>
              <a:t>EIGHT</a:t>
            </a:r>
            <a:r>
              <a:rPr spc="9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feature</a:t>
            </a:r>
            <a:r>
              <a:rPr sz="3200" spc="-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and </a:t>
            </a:r>
            <a:r>
              <a:rPr sz="3200" spc="-25" dirty="0">
                <a:latin typeface="Times New Roman" panose="02020603050405020304" pitchFamily="18" charset="0"/>
                <a:cs typeface="Times New Roman" panose="02020603050405020304" pitchFamily="18" charset="0"/>
              </a:rPr>
              <a:t>the </a:t>
            </a:r>
            <a:r>
              <a:rPr sz="3200" dirty="0">
                <a:latin typeface="Times New Roman" panose="02020603050405020304" pitchFamily="18" charset="0"/>
                <a:cs typeface="Times New Roman" panose="02020603050405020304" pitchFamily="18" charset="0"/>
              </a:rPr>
              <a:t>W</a:t>
            </a:r>
            <a:r>
              <a:rPr dirty="0">
                <a:latin typeface="Times New Roman" panose="02020603050405020304" pitchFamily="18" charset="0"/>
                <a:cs typeface="Times New Roman" panose="02020603050405020304" pitchFamily="18" charset="0"/>
              </a:rPr>
              <a:t>EIGHT</a:t>
            </a:r>
            <a:r>
              <a:rPr spc="130"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and</a:t>
            </a:r>
            <a:r>
              <a:rPr sz="3200" spc="6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a:t>
            </a:r>
            <a:r>
              <a:rPr dirty="0">
                <a:latin typeface="Times New Roman" panose="02020603050405020304" pitchFamily="18" charset="0"/>
                <a:cs typeface="Times New Roman" panose="02020603050405020304" pitchFamily="18" charset="0"/>
              </a:rPr>
              <a:t>GE</a:t>
            </a:r>
            <a:r>
              <a:rPr spc="13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features</a:t>
            </a:r>
            <a:r>
              <a:rPr sz="3200" spc="3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from</a:t>
            </a:r>
            <a:r>
              <a:rPr sz="3200" spc="3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the</a:t>
            </a:r>
            <a:r>
              <a:rPr sz="3200" spc="3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basketball</a:t>
            </a:r>
            <a:r>
              <a:rPr sz="3200" spc="3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players</a:t>
            </a:r>
            <a:r>
              <a:rPr sz="3200" spc="35"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dataset.</a:t>
            </a:r>
            <a:endParaRPr sz="3200" dirty="0">
              <a:latin typeface="Times New Roman" panose="02020603050405020304" pitchFamily="18" charset="0"/>
              <a:cs typeface="Times New Roman" panose="02020603050405020304" pitchFamily="18" charset="0"/>
            </a:endParaRPr>
          </a:p>
          <a:p>
            <a:pPr>
              <a:lnSpc>
                <a:spcPct val="100000"/>
              </a:lnSpc>
              <a:spcBef>
                <a:spcPts val="10"/>
              </a:spcBef>
            </a:pPr>
            <a:endParaRPr sz="4000" dirty="0">
              <a:latin typeface="Times New Roman" panose="02020603050405020304" pitchFamily="18" charset="0"/>
              <a:cs typeface="Times New Roman" panose="02020603050405020304" pitchFamily="18" charset="0"/>
            </a:endParaRPr>
          </a:p>
          <a:p>
            <a:pPr marL="48895" algn="ctr">
              <a:lnSpc>
                <a:spcPct val="100000"/>
              </a:lnSpc>
              <a:tabLst>
                <a:tab pos="2232660" algn="l"/>
              </a:tabLst>
            </a:pPr>
            <a:r>
              <a:rPr sz="3200" i="1" spc="-10" dirty="0">
                <a:latin typeface="Times New Roman" panose="02020603050405020304" pitchFamily="18" charset="0"/>
                <a:cs typeface="Times New Roman" panose="02020603050405020304" pitchFamily="18" charset="0"/>
              </a:rPr>
              <a:t>corr</a:t>
            </a:r>
            <a:r>
              <a:rPr sz="3200" i="1" spc="-180"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t>
            </a:r>
            <a:r>
              <a:rPr sz="3200" i="1" dirty="0">
                <a:latin typeface="Times New Roman" panose="02020603050405020304" pitchFamily="18" charset="0"/>
                <a:cs typeface="Times New Roman" panose="02020603050405020304" pitchFamily="18" charset="0"/>
              </a:rPr>
              <a:t>Height,</a:t>
            </a:r>
            <a:r>
              <a:rPr sz="3200" i="1" spc="-110" dirty="0">
                <a:latin typeface="Times New Roman" panose="02020603050405020304" pitchFamily="18" charset="0"/>
                <a:cs typeface="Times New Roman" panose="02020603050405020304" pitchFamily="18" charset="0"/>
              </a:rPr>
              <a:t> </a:t>
            </a:r>
            <a:r>
              <a:rPr sz="3200" i="1" spc="-20" dirty="0">
                <a:latin typeface="Times New Roman" panose="02020603050405020304" pitchFamily="18" charset="0"/>
                <a:cs typeface="Times New Roman" panose="02020603050405020304" pitchFamily="18" charset="0"/>
              </a:rPr>
              <a:t>Weight</a:t>
            </a:r>
            <a:r>
              <a:rPr sz="3200" i="1" spc="-204" dirty="0">
                <a:latin typeface="Times New Roman" panose="02020603050405020304" pitchFamily="18" charset="0"/>
                <a:cs typeface="Times New Roman" panose="02020603050405020304" pitchFamily="18" charset="0"/>
              </a:rPr>
              <a:t> </a:t>
            </a:r>
            <a:r>
              <a:rPr sz="3200" spc="60" dirty="0">
                <a:latin typeface="Times New Roman" panose="02020603050405020304" pitchFamily="18" charset="0"/>
                <a:cs typeface="Times New Roman" panose="02020603050405020304" pitchFamily="18" charset="0"/>
              </a:rPr>
              <a:t>)</a:t>
            </a:r>
            <a:r>
              <a:rPr sz="3200" spc="-20"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t>
            </a:r>
            <a:r>
              <a:rPr sz="3200" spc="105" dirty="0">
                <a:latin typeface="Times New Roman" panose="02020603050405020304" pitchFamily="18" charset="0"/>
                <a:cs typeface="Times New Roman" panose="02020603050405020304" pitchFamily="18" charset="0"/>
              </a:rPr>
              <a:t> </a:t>
            </a:r>
            <a:r>
              <a:rPr sz="4400" u="sng" spc="480" baseline="37878" dirty="0">
                <a:uFill>
                  <a:solidFill>
                    <a:srgbClr val="000000"/>
                  </a:solidFill>
                </a:uFill>
                <a:latin typeface="Times New Roman" panose="02020603050405020304" pitchFamily="18" charset="0"/>
                <a:cs typeface="Times New Roman" panose="02020603050405020304" pitchFamily="18" charset="0"/>
              </a:rPr>
              <a:t>  </a:t>
            </a:r>
            <a:r>
              <a:rPr sz="4400" u="sng" spc="-15" baseline="37878" dirty="0">
                <a:uFill>
                  <a:solidFill>
                    <a:srgbClr val="000000"/>
                  </a:solidFill>
                </a:uFill>
                <a:latin typeface="Times New Roman" panose="02020603050405020304" pitchFamily="18" charset="0"/>
                <a:cs typeface="Times New Roman" panose="02020603050405020304" pitchFamily="18" charset="0"/>
              </a:rPr>
              <a:t>241</a:t>
            </a:r>
            <a:r>
              <a:rPr sz="4400" i="1" u="sng" spc="-15" baseline="37878" dirty="0">
                <a:uFill>
                  <a:solidFill>
                    <a:srgbClr val="000000"/>
                  </a:solidFill>
                </a:uFill>
                <a:latin typeface="Times New Roman" panose="02020603050405020304" pitchFamily="18" charset="0"/>
                <a:cs typeface="Times New Roman" panose="02020603050405020304" pitchFamily="18" charset="0"/>
              </a:rPr>
              <a:t>.</a:t>
            </a:r>
            <a:r>
              <a:rPr sz="4400" u="sng" spc="-15" baseline="37878" dirty="0">
                <a:uFill>
                  <a:solidFill>
                    <a:srgbClr val="000000"/>
                  </a:solidFill>
                </a:uFill>
                <a:latin typeface="Times New Roman" panose="02020603050405020304" pitchFamily="18" charset="0"/>
                <a:cs typeface="Times New Roman" panose="02020603050405020304" pitchFamily="18" charset="0"/>
              </a:rPr>
              <a:t>72</a:t>
            </a:r>
            <a:r>
              <a:rPr sz="4400" u="sng" baseline="37878" dirty="0">
                <a:uFill>
                  <a:solidFill>
                    <a:srgbClr val="000000"/>
                  </a:solidFill>
                </a:uFill>
                <a:latin typeface="Times New Roman" panose="02020603050405020304" pitchFamily="18" charset="0"/>
                <a:cs typeface="Times New Roman" panose="02020603050405020304" pitchFamily="18" charset="0"/>
              </a:rPr>
              <a:t>	</a:t>
            </a:r>
            <a:r>
              <a:rPr sz="4400" spc="300" baseline="37878"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 0</a:t>
            </a:r>
            <a:r>
              <a:rPr sz="3200" i="1" dirty="0">
                <a:latin typeface="Times New Roman" panose="02020603050405020304" pitchFamily="18" charset="0"/>
                <a:cs typeface="Times New Roman" panose="02020603050405020304" pitchFamily="18" charset="0"/>
              </a:rPr>
              <a:t>.</a:t>
            </a:r>
            <a:r>
              <a:rPr sz="3200" dirty="0">
                <a:latin typeface="Times New Roman" panose="02020603050405020304" pitchFamily="18" charset="0"/>
                <a:cs typeface="Times New Roman" panose="02020603050405020304" pitchFamily="18" charset="0"/>
              </a:rPr>
              <a:t>898</a:t>
            </a:r>
          </a:p>
          <a:p>
            <a:pPr marL="238760" algn="ctr">
              <a:lnSpc>
                <a:spcPts val="1035"/>
              </a:lnSpc>
              <a:spcBef>
                <a:spcPts val="1435"/>
              </a:spcBef>
              <a:tabLst>
                <a:tab pos="1705610" algn="l"/>
                <a:tab pos="2155825" algn="l"/>
                <a:tab pos="2286635" algn="l"/>
              </a:tabLst>
            </a:pPr>
            <a:r>
              <a:rPr lang="en-US" sz="3200" i="1" spc="-10" dirty="0">
                <a:latin typeface="Times New Roman" panose="02020603050405020304" pitchFamily="18" charset="0"/>
                <a:cs typeface="Times New Roman" panose="02020603050405020304" pitchFamily="18" charset="0"/>
              </a:rPr>
              <a:t>                    13.6</a:t>
            </a:r>
            <a:r>
              <a:rPr lang="en-IN" sz="3200" i="1" spc="-60" dirty="0">
                <a:latin typeface="Times New Roman" panose="02020603050405020304" pitchFamily="18" charset="0"/>
                <a:cs typeface="Times New Roman" panose="02020603050405020304" pitchFamily="18" charset="0"/>
              </a:rPr>
              <a:t> × </a:t>
            </a:r>
            <a:r>
              <a:rPr lang="en-US" sz="3200" i="1" spc="-10" dirty="0">
                <a:latin typeface="Times New Roman" panose="02020603050405020304" pitchFamily="18" charset="0"/>
                <a:cs typeface="Times New Roman" panose="02020603050405020304" pitchFamily="18" charset="0"/>
              </a:rPr>
              <a:t>19.8</a:t>
            </a:r>
          </a:p>
          <a:p>
            <a:pPr marL="238760" algn="ctr">
              <a:lnSpc>
                <a:spcPts val="1035"/>
              </a:lnSpc>
              <a:spcBef>
                <a:spcPts val="1435"/>
              </a:spcBef>
              <a:tabLst>
                <a:tab pos="1705610" algn="l"/>
                <a:tab pos="2155825" algn="l"/>
                <a:tab pos="2286635" algn="l"/>
              </a:tabLst>
            </a:pPr>
            <a:endParaRPr lang="en-IN" sz="3200" i="1" spc="-10" dirty="0">
              <a:latin typeface="Times New Roman" panose="02020603050405020304" pitchFamily="18" charset="0"/>
              <a:cs typeface="Times New Roman" panose="02020603050405020304" pitchFamily="18" charset="0"/>
            </a:endParaRPr>
          </a:p>
          <a:p>
            <a:pPr marL="238760" algn="ctr">
              <a:lnSpc>
                <a:spcPts val="1035"/>
              </a:lnSpc>
              <a:spcBef>
                <a:spcPts val="1435"/>
              </a:spcBef>
              <a:tabLst>
                <a:tab pos="1705610" algn="l"/>
                <a:tab pos="2155825" algn="l"/>
                <a:tab pos="2286635" algn="l"/>
              </a:tabLst>
            </a:pPr>
            <a:endParaRPr lang="en-US" sz="3200" i="1" spc="-10" dirty="0">
              <a:latin typeface="Times New Roman" panose="02020603050405020304" pitchFamily="18" charset="0"/>
              <a:cs typeface="Times New Roman" panose="02020603050405020304" pitchFamily="18" charset="0"/>
            </a:endParaRPr>
          </a:p>
          <a:p>
            <a:pPr marL="238760" algn="ctr">
              <a:lnSpc>
                <a:spcPts val="1035"/>
              </a:lnSpc>
              <a:spcBef>
                <a:spcPts val="1435"/>
              </a:spcBef>
              <a:tabLst>
                <a:tab pos="1705610" algn="l"/>
                <a:tab pos="2155825" algn="l"/>
                <a:tab pos="2286635" algn="l"/>
              </a:tabLst>
            </a:pPr>
            <a:r>
              <a:rPr sz="3200" i="1" spc="-10" dirty="0" err="1">
                <a:latin typeface="Times New Roman" panose="02020603050405020304" pitchFamily="18" charset="0"/>
                <a:cs typeface="Times New Roman" panose="02020603050405020304" pitchFamily="18" charset="0"/>
              </a:rPr>
              <a:t>corr</a:t>
            </a:r>
            <a:r>
              <a:rPr sz="3200" i="1" spc="-135"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t>
            </a:r>
            <a:r>
              <a:rPr sz="3200" i="1" dirty="0">
                <a:latin typeface="Times New Roman" panose="02020603050405020304" pitchFamily="18" charset="0"/>
                <a:cs typeface="Times New Roman" panose="02020603050405020304" pitchFamily="18" charset="0"/>
              </a:rPr>
              <a:t>Height,</a:t>
            </a:r>
            <a:r>
              <a:rPr sz="3200" i="1" spc="-50" dirty="0">
                <a:latin typeface="Times New Roman" panose="02020603050405020304" pitchFamily="18" charset="0"/>
                <a:cs typeface="Times New Roman" panose="02020603050405020304" pitchFamily="18" charset="0"/>
              </a:rPr>
              <a:t> </a:t>
            </a:r>
            <a:r>
              <a:rPr sz="3200" i="1" dirty="0">
                <a:latin typeface="Times New Roman" panose="02020603050405020304" pitchFamily="18" charset="0"/>
                <a:cs typeface="Times New Roman" panose="02020603050405020304" pitchFamily="18" charset="0"/>
              </a:rPr>
              <a:t>Age</a:t>
            </a:r>
            <a:r>
              <a:rPr sz="3200" dirty="0">
                <a:latin typeface="Times New Roman" panose="02020603050405020304" pitchFamily="18" charset="0"/>
                <a:cs typeface="Times New Roman" panose="02020603050405020304" pitchFamily="18" charset="0"/>
              </a:rPr>
              <a:t>) =</a:t>
            </a:r>
            <a:r>
              <a:rPr sz="3200" spc="200" dirty="0">
                <a:latin typeface="Times New Roman" panose="02020603050405020304" pitchFamily="18" charset="0"/>
                <a:cs typeface="Times New Roman" panose="02020603050405020304" pitchFamily="18" charset="0"/>
              </a:rPr>
              <a:t> </a:t>
            </a:r>
            <a:r>
              <a:rPr sz="4400" u="sng" baseline="37878" dirty="0">
                <a:uFill>
                  <a:solidFill>
                    <a:srgbClr val="000000"/>
                  </a:solidFill>
                </a:uFill>
                <a:latin typeface="Times New Roman" panose="02020603050405020304" pitchFamily="18" charset="0"/>
                <a:cs typeface="Times New Roman" panose="02020603050405020304" pitchFamily="18" charset="0"/>
              </a:rPr>
              <a:t>	</a:t>
            </a:r>
            <a:r>
              <a:rPr sz="4400" u="sng" spc="-30" baseline="37878" dirty="0">
                <a:uFill>
                  <a:solidFill>
                    <a:srgbClr val="000000"/>
                  </a:solidFill>
                </a:uFill>
                <a:latin typeface="Times New Roman" panose="02020603050405020304" pitchFamily="18" charset="0"/>
                <a:cs typeface="Times New Roman" panose="02020603050405020304" pitchFamily="18" charset="0"/>
              </a:rPr>
              <a:t>19</a:t>
            </a:r>
            <a:r>
              <a:rPr sz="4400" i="1" u="sng" spc="-30" baseline="37878" dirty="0">
                <a:uFill>
                  <a:solidFill>
                    <a:srgbClr val="000000"/>
                  </a:solidFill>
                </a:uFill>
                <a:latin typeface="Times New Roman" panose="02020603050405020304" pitchFamily="18" charset="0"/>
                <a:cs typeface="Times New Roman" panose="02020603050405020304" pitchFamily="18" charset="0"/>
              </a:rPr>
              <a:t>.</a:t>
            </a:r>
            <a:r>
              <a:rPr sz="4400" u="sng" spc="-30" baseline="37878" dirty="0">
                <a:uFill>
                  <a:solidFill>
                    <a:srgbClr val="000000"/>
                  </a:solidFill>
                </a:uFill>
                <a:latin typeface="Times New Roman" panose="02020603050405020304" pitchFamily="18" charset="0"/>
                <a:cs typeface="Times New Roman" panose="02020603050405020304" pitchFamily="18" charset="0"/>
              </a:rPr>
              <a:t>7</a:t>
            </a:r>
            <a:r>
              <a:rPr sz="4400" u="sng" baseline="37878" dirty="0">
                <a:uFill>
                  <a:solidFill>
                    <a:srgbClr val="000000"/>
                  </a:solidFill>
                </a:uFill>
                <a:latin typeface="Times New Roman" panose="02020603050405020304" pitchFamily="18" charset="0"/>
                <a:cs typeface="Times New Roman" panose="02020603050405020304" pitchFamily="18" charset="0"/>
              </a:rPr>
              <a:t>	</a:t>
            </a:r>
            <a:r>
              <a:rPr sz="4400" baseline="37878" dirty="0">
                <a:latin typeface="Times New Roman" panose="02020603050405020304" pitchFamily="18" charset="0"/>
                <a:cs typeface="Times New Roman" panose="02020603050405020304" pitchFamily="18" charset="0"/>
              </a:rPr>
              <a:t>	</a:t>
            </a:r>
            <a:r>
              <a:rPr sz="3200" dirty="0">
                <a:latin typeface="Times New Roman" panose="02020603050405020304" pitchFamily="18" charset="0"/>
                <a:cs typeface="Times New Roman" panose="02020603050405020304" pitchFamily="18" charset="0"/>
              </a:rPr>
              <a:t>=</a:t>
            </a:r>
            <a:r>
              <a:rPr sz="3200" spc="-80"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0</a:t>
            </a:r>
            <a:r>
              <a:rPr sz="3200" i="1" spc="-10" dirty="0">
                <a:latin typeface="Times New Roman" panose="02020603050405020304" pitchFamily="18" charset="0"/>
                <a:cs typeface="Times New Roman" panose="02020603050405020304" pitchFamily="18" charset="0"/>
              </a:rPr>
              <a:t>.</a:t>
            </a:r>
            <a:r>
              <a:rPr sz="3200" spc="-10" dirty="0">
                <a:latin typeface="Times New Roman" panose="02020603050405020304" pitchFamily="18" charset="0"/>
                <a:cs typeface="Times New Roman" panose="02020603050405020304" pitchFamily="18" charset="0"/>
              </a:rPr>
              <a:t>345</a:t>
            </a:r>
            <a:endParaRPr sz="3200" dirty="0">
              <a:latin typeface="Times New Roman" panose="02020603050405020304" pitchFamily="18" charset="0"/>
              <a:cs typeface="Times New Roman" panose="02020603050405020304" pitchFamily="18" charset="0"/>
            </a:endParaRPr>
          </a:p>
          <a:p>
            <a:pPr marL="901065" algn="ctr">
              <a:lnSpc>
                <a:spcPts val="1035"/>
              </a:lnSpc>
            </a:pPr>
            <a:r>
              <a:rPr lang="en-US" sz="3200" spc="-10" dirty="0">
                <a:latin typeface="Times New Roman" panose="02020603050405020304" pitchFamily="18" charset="0"/>
                <a:cs typeface="Times New Roman" panose="02020603050405020304" pitchFamily="18" charset="0"/>
              </a:rPr>
              <a:t>      </a:t>
            </a:r>
            <a:r>
              <a:rPr sz="3200" spc="-10" dirty="0">
                <a:latin typeface="Times New Roman" panose="02020603050405020304" pitchFamily="18" charset="0"/>
                <a:cs typeface="Times New Roman" panose="02020603050405020304" pitchFamily="18" charset="0"/>
              </a:rPr>
              <a:t>13</a:t>
            </a:r>
            <a:r>
              <a:rPr sz="3200" i="1" spc="-10" dirty="0">
                <a:latin typeface="Times New Roman" panose="02020603050405020304" pitchFamily="18" charset="0"/>
                <a:cs typeface="Times New Roman" panose="02020603050405020304" pitchFamily="18" charset="0"/>
              </a:rPr>
              <a:t>.</a:t>
            </a:r>
            <a:r>
              <a:rPr sz="3200" spc="-10" dirty="0">
                <a:latin typeface="Times New Roman" panose="02020603050405020304" pitchFamily="18" charset="0"/>
                <a:cs typeface="Times New Roman" panose="02020603050405020304" pitchFamily="18" charset="0"/>
              </a:rPr>
              <a:t>6</a:t>
            </a:r>
            <a:r>
              <a:rPr sz="3200" spc="-55" dirty="0">
                <a:latin typeface="Times New Roman" panose="02020603050405020304" pitchFamily="18" charset="0"/>
                <a:cs typeface="Times New Roman" panose="02020603050405020304" pitchFamily="18" charset="0"/>
              </a:rPr>
              <a:t> </a:t>
            </a:r>
            <a:r>
              <a:rPr sz="3200" i="1" spc="-60" dirty="0">
                <a:latin typeface="Times New Roman" panose="02020603050405020304" pitchFamily="18" charset="0"/>
                <a:cs typeface="Times New Roman" panose="02020603050405020304" pitchFamily="18" charset="0"/>
              </a:rPr>
              <a:t>×</a:t>
            </a:r>
            <a:r>
              <a:rPr sz="3200" i="1" spc="-135" dirty="0">
                <a:latin typeface="Times New Roman" panose="02020603050405020304" pitchFamily="18" charset="0"/>
                <a:cs typeface="Times New Roman" panose="02020603050405020304" pitchFamily="18" charset="0"/>
              </a:rPr>
              <a:t> </a:t>
            </a:r>
            <a:r>
              <a:rPr sz="3200" spc="-25" dirty="0">
                <a:latin typeface="Times New Roman" panose="02020603050405020304" pitchFamily="18" charset="0"/>
                <a:cs typeface="Times New Roman" panose="02020603050405020304" pitchFamily="18" charset="0"/>
              </a:rPr>
              <a:t>4</a:t>
            </a:r>
            <a:r>
              <a:rPr sz="3200" i="1" spc="-25" dirty="0">
                <a:latin typeface="Times New Roman" panose="02020603050405020304" pitchFamily="18" charset="0"/>
                <a:cs typeface="Times New Roman" panose="02020603050405020304" pitchFamily="18" charset="0"/>
              </a:rPr>
              <a:t>.</a:t>
            </a:r>
            <a:r>
              <a:rPr sz="3200" spc="-25" dirty="0">
                <a:latin typeface="Times New Roman" panose="02020603050405020304" pitchFamily="18" charset="0"/>
                <a:cs typeface="Times New Roman" panose="02020603050405020304" pitchFamily="18" charset="0"/>
              </a:rPr>
              <a:t>2</a:t>
            </a:r>
            <a:endParaRP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7147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4DE483-697B-6068-16C1-CCC0B47AEDC2}"/>
              </a:ext>
            </a:extLst>
          </p:cNvPr>
          <p:cNvSpPr>
            <a:spLocks noGrp="1"/>
          </p:cNvSpPr>
          <p:nvPr>
            <p:ph type="sldNum" sz="quarter" idx="7"/>
          </p:nvPr>
        </p:nvSpPr>
        <p:spPr/>
        <p:txBody>
          <a:bodyPr/>
          <a:lstStyle/>
          <a:p>
            <a:fld id="{B6F15528-21DE-4FAA-801E-634DDDAF4B2B}" type="slidenum">
              <a:rPr lang="en-IN" smtClean="0"/>
              <a:t>118</a:t>
            </a:fld>
            <a:endParaRPr lang="en-IN"/>
          </a:p>
        </p:txBody>
      </p:sp>
      <p:sp>
        <p:nvSpPr>
          <p:cNvPr id="6" name="TextBox 5">
            <a:extLst>
              <a:ext uri="{FF2B5EF4-FFF2-40B4-BE49-F238E27FC236}">
                <a16:creationId xmlns:a16="http://schemas.microsoft.com/office/drawing/2014/main" id="{1B1282E5-9509-F527-6F53-8145E27B5CFD}"/>
              </a:ext>
            </a:extLst>
          </p:cNvPr>
          <p:cNvSpPr txBox="1"/>
          <p:nvPr/>
        </p:nvSpPr>
        <p:spPr>
          <a:xfrm>
            <a:off x="381000" y="304800"/>
            <a:ext cx="11658600" cy="1627433"/>
          </a:xfrm>
          <a:prstGeom prst="rect">
            <a:avLst/>
          </a:prstGeom>
          <a:noFill/>
        </p:spPr>
        <p:txBody>
          <a:bodyPr wrap="square">
            <a:spAutoFit/>
          </a:bodyPr>
          <a:lstStyle/>
          <a:p>
            <a:pPr marL="298450" marR="118745" indent="-285750">
              <a:lnSpc>
                <a:spcPct val="102600"/>
              </a:lnSpc>
              <a:spcBef>
                <a:spcPts val="55"/>
              </a:spcBef>
              <a:buFont typeface="Wingdings" panose="05000000000000000000" pitchFamily="2" charset="2"/>
              <a:buChar char="ü"/>
            </a:pPr>
            <a:r>
              <a:rPr lang="en-US" sz="2400" dirty="0">
                <a:latin typeface="Arial"/>
                <a:cs typeface="Arial"/>
              </a:rPr>
              <a:t>In</a:t>
            </a:r>
            <a:r>
              <a:rPr lang="en-US" sz="2400" spc="-30" dirty="0">
                <a:latin typeface="Arial"/>
                <a:cs typeface="Arial"/>
              </a:rPr>
              <a:t> </a:t>
            </a:r>
            <a:r>
              <a:rPr lang="en-US" sz="2400" dirty="0">
                <a:latin typeface="Arial"/>
                <a:cs typeface="Arial"/>
              </a:rPr>
              <a:t>the</a:t>
            </a:r>
            <a:r>
              <a:rPr lang="en-US" sz="2400" spc="-25" dirty="0">
                <a:latin typeface="Arial"/>
                <a:cs typeface="Arial"/>
              </a:rPr>
              <a:t> </a:t>
            </a:r>
            <a:r>
              <a:rPr lang="en-US" sz="2400" dirty="0">
                <a:latin typeface="Arial"/>
                <a:cs typeface="Arial"/>
              </a:rPr>
              <a:t>majority</a:t>
            </a:r>
            <a:r>
              <a:rPr lang="en-US" sz="2400" spc="-30" dirty="0">
                <a:latin typeface="Arial"/>
                <a:cs typeface="Arial"/>
              </a:rPr>
              <a:t> </a:t>
            </a:r>
            <a:r>
              <a:rPr lang="en-US" sz="2400" dirty="0">
                <a:latin typeface="Arial"/>
                <a:cs typeface="Arial"/>
              </a:rPr>
              <a:t>of</a:t>
            </a:r>
            <a:r>
              <a:rPr lang="en-US" sz="2400" spc="-25" dirty="0">
                <a:latin typeface="Arial"/>
                <a:cs typeface="Arial"/>
              </a:rPr>
              <a:t> </a:t>
            </a:r>
            <a:r>
              <a:rPr lang="en-US" sz="2400" dirty="0">
                <a:latin typeface="Arial"/>
                <a:cs typeface="Arial"/>
              </a:rPr>
              <a:t>ABTs</a:t>
            </a:r>
            <a:r>
              <a:rPr lang="en-US" sz="2400" spc="-30" dirty="0">
                <a:latin typeface="Arial"/>
                <a:cs typeface="Arial"/>
              </a:rPr>
              <a:t> </a:t>
            </a:r>
            <a:r>
              <a:rPr lang="en-US" sz="2400" dirty="0">
                <a:latin typeface="Arial"/>
                <a:cs typeface="Arial"/>
              </a:rPr>
              <a:t>there</a:t>
            </a:r>
            <a:r>
              <a:rPr lang="en-US" sz="2400" spc="-25" dirty="0">
                <a:latin typeface="Arial"/>
                <a:cs typeface="Arial"/>
              </a:rPr>
              <a:t> </a:t>
            </a:r>
            <a:r>
              <a:rPr lang="en-US" sz="2400" dirty="0">
                <a:latin typeface="Arial"/>
                <a:cs typeface="Arial"/>
              </a:rPr>
              <a:t>are</a:t>
            </a:r>
            <a:r>
              <a:rPr lang="en-US" sz="2400" spc="-30" dirty="0">
                <a:latin typeface="Arial"/>
                <a:cs typeface="Arial"/>
              </a:rPr>
              <a:t> </a:t>
            </a:r>
            <a:r>
              <a:rPr lang="en-US" sz="2400" dirty="0">
                <a:latin typeface="Arial"/>
                <a:cs typeface="Arial"/>
              </a:rPr>
              <a:t>multiple</a:t>
            </a:r>
            <a:r>
              <a:rPr lang="en-US" sz="2400" spc="-25" dirty="0">
                <a:latin typeface="Arial"/>
                <a:cs typeface="Arial"/>
              </a:rPr>
              <a:t> </a:t>
            </a:r>
            <a:r>
              <a:rPr lang="en-US" sz="2400" spc="-10" dirty="0">
                <a:latin typeface="Arial"/>
                <a:cs typeface="Arial"/>
              </a:rPr>
              <a:t>continuous features</a:t>
            </a:r>
            <a:r>
              <a:rPr lang="en-US" sz="2400" spc="-35" dirty="0">
                <a:latin typeface="Arial"/>
                <a:cs typeface="Arial"/>
              </a:rPr>
              <a:t> </a:t>
            </a:r>
            <a:r>
              <a:rPr lang="en-US" sz="2400" dirty="0">
                <a:latin typeface="Arial"/>
                <a:cs typeface="Arial"/>
              </a:rPr>
              <a:t>between</a:t>
            </a:r>
            <a:r>
              <a:rPr lang="en-US" sz="2400" spc="-35" dirty="0">
                <a:latin typeface="Arial"/>
                <a:cs typeface="Arial"/>
              </a:rPr>
              <a:t> </a:t>
            </a:r>
            <a:r>
              <a:rPr lang="en-US" sz="2400" dirty="0">
                <a:latin typeface="Arial"/>
                <a:cs typeface="Arial"/>
              </a:rPr>
              <a:t>which</a:t>
            </a:r>
            <a:r>
              <a:rPr lang="en-US" sz="2400" spc="-35" dirty="0">
                <a:latin typeface="Arial"/>
                <a:cs typeface="Arial"/>
              </a:rPr>
              <a:t> </a:t>
            </a:r>
            <a:r>
              <a:rPr lang="en-US" sz="2400" dirty="0">
                <a:latin typeface="Arial"/>
                <a:cs typeface="Arial"/>
              </a:rPr>
              <a:t>we</a:t>
            </a:r>
            <a:r>
              <a:rPr lang="en-US" sz="2400" spc="-35" dirty="0">
                <a:latin typeface="Arial"/>
                <a:cs typeface="Arial"/>
              </a:rPr>
              <a:t> </a:t>
            </a:r>
            <a:r>
              <a:rPr lang="en-US" sz="2400" dirty="0">
                <a:latin typeface="Arial"/>
                <a:cs typeface="Arial"/>
              </a:rPr>
              <a:t>would</a:t>
            </a:r>
            <a:r>
              <a:rPr lang="en-US" sz="2400" spc="-30" dirty="0">
                <a:latin typeface="Arial"/>
                <a:cs typeface="Arial"/>
              </a:rPr>
              <a:t> </a:t>
            </a:r>
            <a:r>
              <a:rPr lang="en-US" sz="2400" dirty="0">
                <a:latin typeface="Arial"/>
                <a:cs typeface="Arial"/>
              </a:rPr>
              <a:t>like</a:t>
            </a:r>
            <a:r>
              <a:rPr lang="en-US" sz="2400" spc="-35" dirty="0">
                <a:latin typeface="Arial"/>
                <a:cs typeface="Arial"/>
              </a:rPr>
              <a:t> </a:t>
            </a:r>
            <a:r>
              <a:rPr lang="en-US" sz="2400" dirty="0">
                <a:latin typeface="Arial"/>
                <a:cs typeface="Arial"/>
              </a:rPr>
              <a:t>to</a:t>
            </a:r>
            <a:r>
              <a:rPr lang="en-US" sz="2400" spc="-35" dirty="0">
                <a:latin typeface="Arial"/>
                <a:cs typeface="Arial"/>
              </a:rPr>
              <a:t> </a:t>
            </a:r>
            <a:r>
              <a:rPr lang="en-US" sz="2400" spc="-10" dirty="0">
                <a:latin typeface="Arial"/>
                <a:cs typeface="Arial"/>
              </a:rPr>
              <a:t>explore relationships.</a:t>
            </a:r>
            <a:endParaRPr lang="en-US" sz="2400" dirty="0">
              <a:latin typeface="Arial"/>
              <a:cs typeface="Arial"/>
            </a:endParaRPr>
          </a:p>
          <a:p>
            <a:pPr marL="298450" marR="5080" indent="-285750">
              <a:lnSpc>
                <a:spcPct val="102600"/>
              </a:lnSpc>
              <a:spcBef>
                <a:spcPts val="300"/>
              </a:spcBef>
              <a:buFont typeface="Wingdings" panose="05000000000000000000" pitchFamily="2" charset="2"/>
              <a:buChar char="ü"/>
            </a:pPr>
            <a:r>
              <a:rPr lang="en-US" sz="2400" spc="-50" dirty="0">
                <a:latin typeface="Arial"/>
                <a:cs typeface="Arial"/>
              </a:rPr>
              <a:t>Two</a:t>
            </a:r>
            <a:r>
              <a:rPr lang="en-US" sz="2400" spc="-30" dirty="0">
                <a:latin typeface="Arial"/>
                <a:cs typeface="Arial"/>
              </a:rPr>
              <a:t> </a:t>
            </a:r>
            <a:r>
              <a:rPr lang="en-US" sz="2400" dirty="0">
                <a:latin typeface="Arial"/>
                <a:cs typeface="Arial"/>
              </a:rPr>
              <a:t>tools</a:t>
            </a:r>
            <a:r>
              <a:rPr lang="en-US" sz="2400" spc="-25" dirty="0">
                <a:latin typeface="Arial"/>
                <a:cs typeface="Arial"/>
              </a:rPr>
              <a:t> </a:t>
            </a:r>
            <a:r>
              <a:rPr lang="en-US" sz="2400" dirty="0">
                <a:latin typeface="Arial"/>
                <a:cs typeface="Arial"/>
              </a:rPr>
              <a:t>that</a:t>
            </a:r>
            <a:r>
              <a:rPr lang="en-US" sz="2400" spc="-30" dirty="0">
                <a:latin typeface="Arial"/>
                <a:cs typeface="Arial"/>
              </a:rPr>
              <a:t> </a:t>
            </a:r>
            <a:r>
              <a:rPr lang="en-US" sz="2400" dirty="0">
                <a:latin typeface="Arial"/>
                <a:cs typeface="Arial"/>
              </a:rPr>
              <a:t>can</a:t>
            </a:r>
            <a:r>
              <a:rPr lang="en-US" sz="2400" spc="-25" dirty="0">
                <a:latin typeface="Arial"/>
                <a:cs typeface="Arial"/>
              </a:rPr>
              <a:t> </a:t>
            </a:r>
            <a:r>
              <a:rPr lang="en-US" sz="2400" dirty="0">
                <a:latin typeface="Arial"/>
                <a:cs typeface="Arial"/>
              </a:rPr>
              <a:t>be</a:t>
            </a:r>
            <a:r>
              <a:rPr lang="en-US" sz="2400" spc="-25" dirty="0">
                <a:latin typeface="Arial"/>
                <a:cs typeface="Arial"/>
              </a:rPr>
              <a:t> </a:t>
            </a:r>
            <a:r>
              <a:rPr lang="en-US" sz="2400" dirty="0">
                <a:latin typeface="Arial"/>
                <a:cs typeface="Arial"/>
              </a:rPr>
              <a:t>useful</a:t>
            </a:r>
            <a:r>
              <a:rPr lang="en-US" sz="2400" spc="-30" dirty="0">
                <a:latin typeface="Arial"/>
                <a:cs typeface="Arial"/>
              </a:rPr>
              <a:t> </a:t>
            </a:r>
            <a:r>
              <a:rPr lang="en-US" sz="2400" dirty="0">
                <a:latin typeface="Arial"/>
                <a:cs typeface="Arial"/>
              </a:rPr>
              <a:t>for</a:t>
            </a:r>
            <a:r>
              <a:rPr lang="en-US" sz="2400" spc="-25" dirty="0">
                <a:latin typeface="Arial"/>
                <a:cs typeface="Arial"/>
              </a:rPr>
              <a:t> </a:t>
            </a:r>
            <a:r>
              <a:rPr lang="en-US" sz="2400" dirty="0">
                <a:latin typeface="Arial"/>
                <a:cs typeface="Arial"/>
              </a:rPr>
              <a:t>this</a:t>
            </a:r>
            <a:r>
              <a:rPr lang="en-US" sz="2400" spc="-25" dirty="0">
                <a:latin typeface="Arial"/>
                <a:cs typeface="Arial"/>
              </a:rPr>
              <a:t> </a:t>
            </a:r>
            <a:r>
              <a:rPr lang="en-US" sz="2400" dirty="0">
                <a:latin typeface="Arial"/>
                <a:cs typeface="Arial"/>
              </a:rPr>
              <a:t>are</a:t>
            </a:r>
            <a:r>
              <a:rPr lang="en-US" sz="2400" spc="-30" dirty="0">
                <a:latin typeface="Arial"/>
                <a:cs typeface="Arial"/>
              </a:rPr>
              <a:t> </a:t>
            </a:r>
            <a:r>
              <a:rPr lang="en-US" sz="2400" dirty="0">
                <a:latin typeface="Arial"/>
                <a:cs typeface="Arial"/>
              </a:rPr>
              <a:t>the</a:t>
            </a:r>
            <a:r>
              <a:rPr lang="en-US" sz="2400" spc="-25" dirty="0">
                <a:latin typeface="Arial"/>
                <a:cs typeface="Arial"/>
              </a:rPr>
              <a:t> </a:t>
            </a:r>
            <a:r>
              <a:rPr lang="en-US" sz="2400" spc="-10" dirty="0">
                <a:highlight>
                  <a:srgbClr val="00FFFF"/>
                </a:highlight>
                <a:latin typeface="Arial"/>
                <a:cs typeface="Arial"/>
              </a:rPr>
              <a:t>covariance </a:t>
            </a:r>
            <a:r>
              <a:rPr lang="en-US" sz="2400" dirty="0">
                <a:highlight>
                  <a:srgbClr val="00FFFF"/>
                </a:highlight>
                <a:latin typeface="Arial"/>
                <a:cs typeface="Arial"/>
              </a:rPr>
              <a:t>matrix</a:t>
            </a:r>
            <a:r>
              <a:rPr lang="en-US" sz="2400" spc="-30" dirty="0">
                <a:highlight>
                  <a:srgbClr val="00FFFF"/>
                </a:highlight>
                <a:latin typeface="Arial"/>
                <a:cs typeface="Arial"/>
              </a:rPr>
              <a:t> </a:t>
            </a:r>
            <a:r>
              <a:rPr lang="en-US" sz="2400" dirty="0">
                <a:highlight>
                  <a:srgbClr val="00FFFF"/>
                </a:highlight>
                <a:latin typeface="Arial"/>
                <a:cs typeface="Arial"/>
              </a:rPr>
              <a:t>and</a:t>
            </a:r>
            <a:r>
              <a:rPr lang="en-US" sz="2400" spc="-30" dirty="0">
                <a:highlight>
                  <a:srgbClr val="00FFFF"/>
                </a:highlight>
                <a:latin typeface="Arial"/>
                <a:cs typeface="Arial"/>
              </a:rPr>
              <a:t> </a:t>
            </a:r>
            <a:r>
              <a:rPr lang="en-US" sz="2400" dirty="0">
                <a:highlight>
                  <a:srgbClr val="00FFFF"/>
                </a:highlight>
                <a:latin typeface="Arial"/>
                <a:cs typeface="Arial"/>
              </a:rPr>
              <a:t>the</a:t>
            </a:r>
            <a:r>
              <a:rPr lang="en-US" sz="2400" spc="-30" dirty="0">
                <a:highlight>
                  <a:srgbClr val="00FFFF"/>
                </a:highlight>
                <a:latin typeface="Arial"/>
                <a:cs typeface="Arial"/>
              </a:rPr>
              <a:t> </a:t>
            </a:r>
            <a:r>
              <a:rPr lang="en-US" sz="2400" dirty="0">
                <a:highlight>
                  <a:srgbClr val="00FFFF"/>
                </a:highlight>
                <a:latin typeface="Arial"/>
                <a:cs typeface="Arial"/>
              </a:rPr>
              <a:t>correlation</a:t>
            </a:r>
            <a:r>
              <a:rPr lang="en-US" sz="2400" spc="-30" dirty="0">
                <a:highlight>
                  <a:srgbClr val="00FFFF"/>
                </a:highlight>
                <a:latin typeface="Arial"/>
                <a:cs typeface="Arial"/>
              </a:rPr>
              <a:t> </a:t>
            </a:r>
            <a:r>
              <a:rPr lang="en-US" sz="2400" spc="-10" dirty="0">
                <a:highlight>
                  <a:srgbClr val="00FFFF"/>
                </a:highlight>
                <a:latin typeface="Arial"/>
                <a:cs typeface="Arial"/>
              </a:rPr>
              <a:t>matrix</a:t>
            </a:r>
            <a:r>
              <a:rPr lang="en-US" sz="2400" spc="-10" dirty="0">
                <a:latin typeface="Arial"/>
                <a:cs typeface="Arial"/>
              </a:rPr>
              <a:t>.</a:t>
            </a:r>
            <a:endParaRPr lang="en-US" sz="2400" dirty="0">
              <a:latin typeface="Arial"/>
              <a:cs typeface="Arial"/>
            </a:endParaRPr>
          </a:p>
        </p:txBody>
      </p:sp>
      <p:sp>
        <p:nvSpPr>
          <p:cNvPr id="10" name="TextBox 9">
            <a:extLst>
              <a:ext uri="{FF2B5EF4-FFF2-40B4-BE49-F238E27FC236}">
                <a16:creationId xmlns:a16="http://schemas.microsoft.com/office/drawing/2014/main" id="{76AEA83B-753F-1F3F-4AF3-0A7ED566B742}"/>
              </a:ext>
            </a:extLst>
          </p:cNvPr>
          <p:cNvSpPr txBox="1"/>
          <p:nvPr/>
        </p:nvSpPr>
        <p:spPr>
          <a:xfrm>
            <a:off x="6553200" y="1859340"/>
            <a:ext cx="5209309" cy="156966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Similarly, the correlation matrix is just a normalized version of the covariance matrix and shows the correlation between each pair of features: </a:t>
            </a:r>
            <a:endParaRPr lang="en-IN" sz="2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9BFCE3B-1224-3572-CEBB-32F24A042789}"/>
              </a:ext>
            </a:extLst>
          </p:cNvPr>
          <p:cNvPicPr>
            <a:picLocks noChangeAspect="1"/>
          </p:cNvPicPr>
          <p:nvPr/>
        </p:nvPicPr>
        <p:blipFill>
          <a:blip r:embed="rId2"/>
          <a:stretch>
            <a:fillRect/>
          </a:stretch>
        </p:blipFill>
        <p:spPr>
          <a:xfrm>
            <a:off x="6301740" y="3581400"/>
            <a:ext cx="5715000" cy="2160270"/>
          </a:xfrm>
          <a:prstGeom prst="rect">
            <a:avLst/>
          </a:prstGeom>
        </p:spPr>
      </p:pic>
      <p:pic>
        <p:nvPicPr>
          <p:cNvPr id="16" name="Picture 15">
            <a:extLst>
              <a:ext uri="{FF2B5EF4-FFF2-40B4-BE49-F238E27FC236}">
                <a16:creationId xmlns:a16="http://schemas.microsoft.com/office/drawing/2014/main" id="{8EA653DA-88E8-CCED-4466-77D2507A4975}"/>
              </a:ext>
            </a:extLst>
          </p:cNvPr>
          <p:cNvPicPr>
            <a:picLocks noChangeAspect="1"/>
          </p:cNvPicPr>
          <p:nvPr/>
        </p:nvPicPr>
        <p:blipFill>
          <a:blip r:embed="rId3"/>
          <a:stretch>
            <a:fillRect/>
          </a:stretch>
        </p:blipFill>
        <p:spPr>
          <a:xfrm>
            <a:off x="461182" y="1845485"/>
            <a:ext cx="5665991" cy="3989070"/>
          </a:xfrm>
          <a:prstGeom prst="rect">
            <a:avLst/>
          </a:prstGeom>
        </p:spPr>
      </p:pic>
    </p:spTree>
    <p:extLst>
      <p:ext uri="{BB962C8B-B14F-4D97-AF65-F5344CB8AC3E}">
        <p14:creationId xmlns:p14="http://schemas.microsoft.com/office/powerpoint/2010/main" val="31792293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C8C6C7-64CE-CFC6-3E34-61B33C95C59F}"/>
              </a:ext>
            </a:extLst>
          </p:cNvPr>
          <p:cNvSpPr>
            <a:spLocks noGrp="1"/>
          </p:cNvSpPr>
          <p:nvPr>
            <p:ph type="sldNum" sz="quarter" idx="7"/>
          </p:nvPr>
        </p:nvSpPr>
        <p:spPr/>
        <p:txBody>
          <a:bodyPr/>
          <a:lstStyle/>
          <a:p>
            <a:fld id="{B6F15528-21DE-4FAA-801E-634DDDAF4B2B}" type="slidenum">
              <a:rPr lang="en-IN" smtClean="0"/>
              <a:t>119</a:t>
            </a:fld>
            <a:endParaRPr lang="en-IN"/>
          </a:p>
        </p:txBody>
      </p:sp>
      <p:pic>
        <p:nvPicPr>
          <p:cNvPr id="6" name="Picture 5">
            <a:extLst>
              <a:ext uri="{FF2B5EF4-FFF2-40B4-BE49-F238E27FC236}">
                <a16:creationId xmlns:a16="http://schemas.microsoft.com/office/drawing/2014/main" id="{1F2A7B59-5D5B-6EFE-78E8-17FA0569E493}"/>
              </a:ext>
            </a:extLst>
          </p:cNvPr>
          <p:cNvPicPr>
            <a:picLocks noChangeAspect="1"/>
          </p:cNvPicPr>
          <p:nvPr/>
        </p:nvPicPr>
        <p:blipFill>
          <a:blip r:embed="rId2"/>
          <a:stretch>
            <a:fillRect/>
          </a:stretch>
        </p:blipFill>
        <p:spPr>
          <a:xfrm>
            <a:off x="990600" y="304800"/>
            <a:ext cx="9906000" cy="2743200"/>
          </a:xfrm>
          <a:prstGeom prst="rect">
            <a:avLst/>
          </a:prstGeom>
        </p:spPr>
      </p:pic>
      <p:pic>
        <p:nvPicPr>
          <p:cNvPr id="8" name="Picture 7">
            <a:extLst>
              <a:ext uri="{FF2B5EF4-FFF2-40B4-BE49-F238E27FC236}">
                <a16:creationId xmlns:a16="http://schemas.microsoft.com/office/drawing/2014/main" id="{955C1783-76BB-174C-E7EC-C0025133189C}"/>
              </a:ext>
            </a:extLst>
          </p:cNvPr>
          <p:cNvPicPr>
            <a:picLocks noChangeAspect="1"/>
          </p:cNvPicPr>
          <p:nvPr/>
        </p:nvPicPr>
        <p:blipFill>
          <a:blip r:embed="rId3"/>
          <a:stretch>
            <a:fillRect/>
          </a:stretch>
        </p:blipFill>
        <p:spPr>
          <a:xfrm>
            <a:off x="1143000" y="3352800"/>
            <a:ext cx="9906000" cy="2581275"/>
          </a:xfrm>
          <a:prstGeom prst="rect">
            <a:avLst/>
          </a:prstGeom>
        </p:spPr>
      </p:pic>
    </p:spTree>
    <p:extLst>
      <p:ext uri="{BB962C8B-B14F-4D97-AF65-F5344CB8AC3E}">
        <p14:creationId xmlns:p14="http://schemas.microsoft.com/office/powerpoint/2010/main" val="373242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EDEF5-1533-70DE-DACB-6F09104F3B51}"/>
              </a:ext>
            </a:extLst>
          </p:cNvPr>
          <p:cNvSpPr>
            <a:spLocks noGrp="1"/>
          </p:cNvSpPr>
          <p:nvPr>
            <p:ph type="title"/>
          </p:nvPr>
        </p:nvSpPr>
        <p:spPr>
          <a:xfrm>
            <a:off x="916940" y="480060"/>
            <a:ext cx="5885180" cy="615553"/>
          </a:xfrm>
        </p:spPr>
        <p:txBody>
          <a:bodyPr/>
          <a:lstStyle/>
          <a:p>
            <a:r>
              <a:rPr lang="en-IN" sz="4000" b="1" dirty="0"/>
              <a:t>Key Take Away</a:t>
            </a:r>
          </a:p>
        </p:txBody>
      </p:sp>
      <p:sp>
        <p:nvSpPr>
          <p:cNvPr id="3" name="Text Placeholder 2">
            <a:extLst>
              <a:ext uri="{FF2B5EF4-FFF2-40B4-BE49-F238E27FC236}">
                <a16:creationId xmlns:a16="http://schemas.microsoft.com/office/drawing/2014/main" id="{208ABFBC-BF40-195F-CCA2-D5BA56197203}"/>
              </a:ext>
            </a:extLst>
          </p:cNvPr>
          <p:cNvSpPr>
            <a:spLocks noGrp="1"/>
          </p:cNvSpPr>
          <p:nvPr>
            <p:ph type="body" idx="1"/>
          </p:nvPr>
        </p:nvSpPr>
        <p:spPr>
          <a:xfrm>
            <a:off x="916940" y="1705451"/>
            <a:ext cx="10358120" cy="3447098"/>
          </a:xfrm>
        </p:spPr>
        <p:txBody>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is typically classified in software by type. </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types include continuous, discrete, categorical (which includes binary), and ordinal. </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Data typing in software acts as a signal to the software on how to process the data</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D6F53A1-D4BC-F08C-C4FD-2A08DCA276BD}"/>
              </a:ext>
            </a:extLst>
          </p:cNvPr>
          <p:cNvSpPr>
            <a:spLocks noGrp="1"/>
          </p:cNvSpPr>
          <p:nvPr>
            <p:ph type="sldNum" sz="quarter" idx="7"/>
          </p:nvPr>
        </p:nvSpPr>
        <p:spPr/>
        <p:txBody>
          <a:bodyPr/>
          <a:lstStyle/>
          <a:p>
            <a:fld id="{B6F15528-21DE-4FAA-801E-634DDDAF4B2B}" type="slidenum">
              <a:rPr lang="en-IN" smtClean="0"/>
              <a:t>12</a:t>
            </a:fld>
            <a:endParaRPr lang="en-IN"/>
          </a:p>
        </p:txBody>
      </p:sp>
    </p:spTree>
    <p:extLst>
      <p:ext uri="{BB962C8B-B14F-4D97-AF65-F5344CB8AC3E}">
        <p14:creationId xmlns:p14="http://schemas.microsoft.com/office/powerpoint/2010/main" val="33646334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CB19FC-A009-1CB7-0A46-DF8FF6AF1ECB}"/>
              </a:ext>
            </a:extLst>
          </p:cNvPr>
          <p:cNvSpPr>
            <a:spLocks noGrp="1"/>
          </p:cNvSpPr>
          <p:nvPr>
            <p:ph type="sldNum" sz="quarter" idx="7"/>
          </p:nvPr>
        </p:nvSpPr>
        <p:spPr/>
        <p:txBody>
          <a:bodyPr/>
          <a:lstStyle/>
          <a:p>
            <a:fld id="{B6F15528-21DE-4FAA-801E-634DDDAF4B2B}" type="slidenum">
              <a:rPr lang="en-IN" smtClean="0"/>
              <a:t>120</a:t>
            </a:fld>
            <a:endParaRPr lang="en-IN"/>
          </a:p>
        </p:txBody>
      </p:sp>
      <p:sp>
        <p:nvSpPr>
          <p:cNvPr id="6" name="TextBox 5">
            <a:extLst>
              <a:ext uri="{FF2B5EF4-FFF2-40B4-BE49-F238E27FC236}">
                <a16:creationId xmlns:a16="http://schemas.microsoft.com/office/drawing/2014/main" id="{4173C198-34D3-5718-2825-1C939EFCB422}"/>
              </a:ext>
            </a:extLst>
          </p:cNvPr>
          <p:cNvSpPr txBox="1"/>
          <p:nvPr/>
        </p:nvSpPr>
        <p:spPr>
          <a:xfrm>
            <a:off x="304800" y="78268"/>
            <a:ext cx="11582400" cy="1062663"/>
          </a:xfrm>
          <a:prstGeom prst="rect">
            <a:avLst/>
          </a:prstGeom>
          <a:noFill/>
        </p:spPr>
        <p:txBody>
          <a:bodyPr wrap="square">
            <a:spAutoFit/>
          </a:bodyPr>
          <a:lstStyle/>
          <a:p>
            <a:pPr marL="298450" marR="5080" indent="-285750">
              <a:lnSpc>
                <a:spcPct val="102600"/>
              </a:lnSpc>
              <a:spcBef>
                <a:spcPts val="55"/>
              </a:spcBef>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a:t>
            </a:r>
            <a:r>
              <a:rPr lang="en-US" sz="2000" spc="-3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scatter</a:t>
            </a:r>
            <a:r>
              <a:rPr lang="en-US" sz="2000" b="1" spc="-30" dirty="0">
                <a:solidFill>
                  <a:srgbClr val="FF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plot</a:t>
            </a:r>
            <a:r>
              <a:rPr lang="en-US" sz="2000" b="1" spc="-30" dirty="0">
                <a:solidFill>
                  <a:srgbClr val="FF0000"/>
                </a:solidFill>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matrix</a:t>
            </a:r>
            <a:r>
              <a:rPr lang="en-US" sz="2000" b="1" spc="-3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(SPLOM)</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really</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a:t>
            </a:r>
            <a:r>
              <a:rPr lang="en-US" sz="2000" spc="-2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visualization </a:t>
            </a:r>
            <a:r>
              <a:rPr lang="en-US" sz="2000" dirty="0">
                <a:latin typeface="Times New Roman" panose="02020603050405020304" pitchFamily="18" charset="0"/>
                <a:cs typeface="Times New Roman" panose="02020603050405020304" pitchFamily="18" charset="0"/>
              </a:rPr>
              <a:t>of</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3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correlation</a:t>
            </a:r>
            <a:r>
              <a:rPr lang="en-US" sz="2000" spc="-30"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matrix.</a:t>
            </a:r>
            <a:endParaRPr lang="en-US" sz="2000" dirty="0">
              <a:latin typeface="Times New Roman" panose="02020603050405020304" pitchFamily="18" charset="0"/>
              <a:cs typeface="Times New Roman" panose="02020603050405020304" pitchFamily="18" charset="0"/>
            </a:endParaRPr>
          </a:p>
          <a:p>
            <a:pPr marL="298450" marR="63500" indent="-285750">
              <a:lnSpc>
                <a:spcPct val="102600"/>
              </a:lnSpc>
              <a:spcBef>
                <a:spcPts val="300"/>
              </a:spcBef>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This</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can</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be</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made</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more</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obvious</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a:t>
            </a:r>
            <a:r>
              <a:rPr lang="en-US" sz="2000" spc="-4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including</a:t>
            </a:r>
            <a:r>
              <a:rPr lang="en-US" sz="2000" spc="-35"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correlation</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coefficients</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SPLOMs</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spc="-35"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cells</a:t>
            </a:r>
            <a:r>
              <a:rPr lang="en-US" sz="2000" spc="-35" dirty="0">
                <a:latin typeface="Times New Roman" panose="02020603050405020304" pitchFamily="18" charset="0"/>
                <a:cs typeface="Times New Roman" panose="02020603050405020304" pitchFamily="18" charset="0"/>
              </a:rPr>
              <a:t> </a:t>
            </a:r>
            <a:r>
              <a:rPr lang="en-US" sz="2000" spc="-10" dirty="0">
                <a:latin typeface="Times New Roman" panose="02020603050405020304" pitchFamily="18" charset="0"/>
                <a:cs typeface="Times New Roman" panose="02020603050405020304" pitchFamily="18" charset="0"/>
              </a:rPr>
              <a:t>above</a:t>
            </a:r>
            <a:r>
              <a:rPr lang="en-US" sz="2000" spc="-30" dirty="0">
                <a:latin typeface="Times New Roman" panose="02020603050405020304" pitchFamily="18" charset="0"/>
                <a:cs typeface="Times New Roman" panose="02020603050405020304" pitchFamily="18" charset="0"/>
              </a:rPr>
              <a:t> </a:t>
            </a:r>
            <a:r>
              <a:rPr lang="en-US" sz="2000" spc="-25" dirty="0">
                <a:latin typeface="Times New Roman" panose="02020603050405020304" pitchFamily="18" charset="0"/>
                <a:cs typeface="Times New Roman" panose="02020603050405020304" pitchFamily="18" charset="0"/>
              </a:rPr>
              <a:t>the </a:t>
            </a:r>
            <a:r>
              <a:rPr lang="en-US" sz="2000" spc="-10" dirty="0">
                <a:latin typeface="Times New Roman" panose="02020603050405020304" pitchFamily="18" charset="0"/>
                <a:cs typeface="Times New Roman" panose="02020603050405020304" pitchFamily="18" charset="0"/>
              </a:rPr>
              <a:t>diagonal.</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AC5E802-BC5C-D7D7-6ADA-E506931B73D6}"/>
              </a:ext>
            </a:extLst>
          </p:cNvPr>
          <p:cNvPicPr>
            <a:picLocks noChangeAspect="1"/>
          </p:cNvPicPr>
          <p:nvPr/>
        </p:nvPicPr>
        <p:blipFill>
          <a:blip r:embed="rId2"/>
          <a:stretch>
            <a:fillRect/>
          </a:stretch>
        </p:blipFill>
        <p:spPr>
          <a:xfrm>
            <a:off x="2209800" y="934402"/>
            <a:ext cx="9220200" cy="5443538"/>
          </a:xfrm>
          <a:prstGeom prst="rect">
            <a:avLst/>
          </a:prstGeom>
        </p:spPr>
      </p:pic>
    </p:spTree>
    <p:extLst>
      <p:ext uri="{BB962C8B-B14F-4D97-AF65-F5344CB8AC3E}">
        <p14:creationId xmlns:p14="http://schemas.microsoft.com/office/powerpoint/2010/main" val="19930185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513A84-C952-2C7C-4B69-B7055804735D}"/>
              </a:ext>
            </a:extLst>
          </p:cNvPr>
          <p:cNvSpPr>
            <a:spLocks noGrp="1"/>
          </p:cNvSpPr>
          <p:nvPr>
            <p:ph type="sldNum" sz="quarter" idx="7"/>
          </p:nvPr>
        </p:nvSpPr>
        <p:spPr/>
        <p:txBody>
          <a:bodyPr/>
          <a:lstStyle/>
          <a:p>
            <a:fld id="{B6F15528-21DE-4FAA-801E-634DDDAF4B2B}" type="slidenum">
              <a:rPr lang="en-IN" smtClean="0"/>
              <a:t>121</a:t>
            </a:fld>
            <a:endParaRPr lang="en-IN"/>
          </a:p>
        </p:txBody>
      </p:sp>
      <p:sp>
        <p:nvSpPr>
          <p:cNvPr id="6" name="TextBox 5">
            <a:extLst>
              <a:ext uri="{FF2B5EF4-FFF2-40B4-BE49-F238E27FC236}">
                <a16:creationId xmlns:a16="http://schemas.microsoft.com/office/drawing/2014/main" id="{ED41AF21-B9AB-D026-A4F6-72E0735F4FAA}"/>
              </a:ext>
            </a:extLst>
          </p:cNvPr>
          <p:cNvSpPr txBox="1"/>
          <p:nvPr/>
        </p:nvSpPr>
        <p:spPr>
          <a:xfrm>
            <a:off x="381000" y="228600"/>
            <a:ext cx="11430000" cy="2616486"/>
          </a:xfrm>
          <a:prstGeom prst="rect">
            <a:avLst/>
          </a:prstGeom>
          <a:noFill/>
        </p:spPr>
        <p:txBody>
          <a:bodyPr wrap="square">
            <a:spAutoFit/>
          </a:bodyPr>
          <a:lstStyle/>
          <a:p>
            <a:pPr marL="298450" marR="5080" indent="-285750" algn="just">
              <a:lnSpc>
                <a:spcPct val="102699"/>
              </a:lnSpc>
              <a:spcBef>
                <a:spcPts val="55"/>
              </a:spcBef>
              <a:buFont typeface="Wingdings" panose="05000000000000000000" pitchFamily="2" charset="2"/>
              <a:buChar char="ü"/>
            </a:pPr>
            <a:r>
              <a:rPr lang="en-US" sz="2000" dirty="0">
                <a:latin typeface="Arial"/>
                <a:cs typeface="Arial"/>
              </a:rPr>
              <a:t>Correlation is a good measure of the relationship between two continuous features, but it is not by any means perfect.</a:t>
            </a:r>
          </a:p>
          <a:p>
            <a:pPr marL="298450" marR="5080" indent="-285750" algn="just">
              <a:lnSpc>
                <a:spcPct val="102699"/>
              </a:lnSpc>
              <a:spcBef>
                <a:spcPts val="55"/>
              </a:spcBef>
              <a:buFont typeface="Wingdings" panose="05000000000000000000" pitchFamily="2" charset="2"/>
              <a:buChar char="ü"/>
            </a:pPr>
            <a:r>
              <a:rPr lang="en-US" sz="2000" dirty="0">
                <a:latin typeface="Arial"/>
                <a:cs typeface="Arial"/>
              </a:rPr>
              <a:t>Some of the limitations of measuring correlation are illustrated very clearly in the famous example of </a:t>
            </a:r>
            <a:r>
              <a:rPr lang="en-US" sz="2000" dirty="0">
                <a:solidFill>
                  <a:srgbClr val="C00000"/>
                </a:solidFill>
                <a:latin typeface="Arial"/>
                <a:cs typeface="Arial"/>
              </a:rPr>
              <a:t>Anscombe’s quartet </a:t>
            </a:r>
            <a:r>
              <a:rPr lang="en-US" sz="2000" dirty="0">
                <a:latin typeface="Arial"/>
                <a:cs typeface="Arial"/>
              </a:rPr>
              <a:t>by </a:t>
            </a:r>
            <a:r>
              <a:rPr lang="en-US" sz="2000" dirty="0">
                <a:solidFill>
                  <a:srgbClr val="C00000"/>
                </a:solidFill>
                <a:latin typeface="Arial"/>
                <a:cs typeface="Arial"/>
              </a:rPr>
              <a:t>Francis Anscombe</a:t>
            </a:r>
            <a:r>
              <a:rPr lang="en-US" sz="2000" dirty="0">
                <a:latin typeface="Arial"/>
                <a:cs typeface="Arial"/>
              </a:rPr>
              <a:t>.</a:t>
            </a:r>
          </a:p>
          <a:p>
            <a:pPr marL="298450" marR="5080" indent="-285750" algn="just">
              <a:lnSpc>
                <a:spcPct val="102699"/>
              </a:lnSpc>
              <a:spcBef>
                <a:spcPts val="55"/>
              </a:spcBef>
              <a:buFont typeface="Wingdings" panose="05000000000000000000" pitchFamily="2" charset="2"/>
              <a:buChar char="ü"/>
            </a:pPr>
            <a:r>
              <a:rPr lang="en-US" sz="2000" dirty="0">
                <a:latin typeface="Arial"/>
                <a:cs typeface="Arial"/>
              </a:rPr>
              <a:t>It was constructed in 1973 by statistician Francis Anscombe to </a:t>
            </a:r>
            <a:r>
              <a:rPr lang="en-US" sz="2000" dirty="0">
                <a:highlight>
                  <a:srgbClr val="00FFFF"/>
                </a:highlight>
                <a:latin typeface="Arial"/>
                <a:cs typeface="Arial"/>
              </a:rPr>
              <a:t>illustrate the importance of plotting the graphs before analyzing and model building</a:t>
            </a:r>
            <a:r>
              <a:rPr lang="en-US" sz="2000" dirty="0">
                <a:latin typeface="Arial"/>
                <a:cs typeface="Arial"/>
              </a:rPr>
              <a:t>, and the effect of other observations on statistical properties.</a:t>
            </a:r>
          </a:p>
          <a:p>
            <a:pPr marL="12700" marR="5080">
              <a:lnSpc>
                <a:spcPct val="102699"/>
              </a:lnSpc>
              <a:spcBef>
                <a:spcPts val="55"/>
              </a:spcBef>
            </a:pPr>
            <a:endParaRPr lang="en-US" sz="1800" dirty="0">
              <a:latin typeface="Arial"/>
              <a:cs typeface="Arial"/>
            </a:endParaRPr>
          </a:p>
        </p:txBody>
      </p:sp>
      <p:pic>
        <p:nvPicPr>
          <p:cNvPr id="8" name="Picture 7">
            <a:extLst>
              <a:ext uri="{FF2B5EF4-FFF2-40B4-BE49-F238E27FC236}">
                <a16:creationId xmlns:a16="http://schemas.microsoft.com/office/drawing/2014/main" id="{DE5A60FB-88B3-2CA3-F008-BBD98045BB1B}"/>
              </a:ext>
            </a:extLst>
          </p:cNvPr>
          <p:cNvPicPr>
            <a:picLocks noChangeAspect="1"/>
          </p:cNvPicPr>
          <p:nvPr/>
        </p:nvPicPr>
        <p:blipFill>
          <a:blip r:embed="rId2"/>
          <a:stretch>
            <a:fillRect/>
          </a:stretch>
        </p:blipFill>
        <p:spPr>
          <a:xfrm>
            <a:off x="2133600" y="2438400"/>
            <a:ext cx="9115425" cy="3752850"/>
          </a:xfrm>
          <a:prstGeom prst="rect">
            <a:avLst/>
          </a:prstGeom>
        </p:spPr>
      </p:pic>
    </p:spTree>
    <p:extLst>
      <p:ext uri="{BB962C8B-B14F-4D97-AF65-F5344CB8AC3E}">
        <p14:creationId xmlns:p14="http://schemas.microsoft.com/office/powerpoint/2010/main" val="39240970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5922FD-1140-FE67-8E18-F7C7CA02746C}"/>
              </a:ext>
            </a:extLst>
          </p:cNvPr>
          <p:cNvSpPr>
            <a:spLocks noGrp="1"/>
          </p:cNvSpPr>
          <p:nvPr>
            <p:ph type="sldNum" sz="quarter" idx="7"/>
          </p:nvPr>
        </p:nvSpPr>
        <p:spPr/>
        <p:txBody>
          <a:bodyPr/>
          <a:lstStyle/>
          <a:p>
            <a:fld id="{B6F15528-21DE-4FAA-801E-634DDDAF4B2B}" type="slidenum">
              <a:rPr lang="en-IN" smtClean="0"/>
              <a:t>122</a:t>
            </a:fld>
            <a:endParaRPr lang="en-IN"/>
          </a:p>
        </p:txBody>
      </p:sp>
      <p:pic>
        <p:nvPicPr>
          <p:cNvPr id="6" name="Picture 5">
            <a:extLst>
              <a:ext uri="{FF2B5EF4-FFF2-40B4-BE49-F238E27FC236}">
                <a16:creationId xmlns:a16="http://schemas.microsoft.com/office/drawing/2014/main" id="{DE3525BC-9A8C-C051-0D96-B7E2B3F79CB1}"/>
              </a:ext>
            </a:extLst>
          </p:cNvPr>
          <p:cNvPicPr>
            <a:picLocks noChangeAspect="1"/>
          </p:cNvPicPr>
          <p:nvPr/>
        </p:nvPicPr>
        <p:blipFill>
          <a:blip r:embed="rId2"/>
          <a:stretch>
            <a:fillRect/>
          </a:stretch>
        </p:blipFill>
        <p:spPr>
          <a:xfrm>
            <a:off x="685800" y="137160"/>
            <a:ext cx="10585620" cy="6035040"/>
          </a:xfrm>
          <a:prstGeom prst="rect">
            <a:avLst/>
          </a:prstGeom>
        </p:spPr>
      </p:pic>
    </p:spTree>
    <p:extLst>
      <p:ext uri="{BB962C8B-B14F-4D97-AF65-F5344CB8AC3E}">
        <p14:creationId xmlns:p14="http://schemas.microsoft.com/office/powerpoint/2010/main" val="30116441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F192ED-5C80-D2F6-0BAA-8C9483BBF2F5}"/>
              </a:ext>
            </a:extLst>
          </p:cNvPr>
          <p:cNvSpPr>
            <a:spLocks noGrp="1"/>
          </p:cNvSpPr>
          <p:nvPr>
            <p:ph type="sldNum" sz="quarter" idx="7"/>
          </p:nvPr>
        </p:nvSpPr>
        <p:spPr/>
        <p:txBody>
          <a:bodyPr/>
          <a:lstStyle/>
          <a:p>
            <a:fld id="{B6F15528-21DE-4FAA-801E-634DDDAF4B2B}" type="slidenum">
              <a:rPr lang="en-IN" smtClean="0"/>
              <a:t>123</a:t>
            </a:fld>
            <a:endParaRPr lang="en-IN"/>
          </a:p>
        </p:txBody>
      </p:sp>
      <p:pic>
        <p:nvPicPr>
          <p:cNvPr id="6" name="Picture 5">
            <a:extLst>
              <a:ext uri="{FF2B5EF4-FFF2-40B4-BE49-F238E27FC236}">
                <a16:creationId xmlns:a16="http://schemas.microsoft.com/office/drawing/2014/main" id="{F9505D88-AE46-CE65-DC50-2AF384F47DE4}"/>
              </a:ext>
            </a:extLst>
          </p:cNvPr>
          <p:cNvPicPr>
            <a:picLocks noChangeAspect="1"/>
          </p:cNvPicPr>
          <p:nvPr/>
        </p:nvPicPr>
        <p:blipFill>
          <a:blip r:embed="rId2"/>
          <a:stretch>
            <a:fillRect/>
          </a:stretch>
        </p:blipFill>
        <p:spPr>
          <a:xfrm>
            <a:off x="20782" y="457200"/>
            <a:ext cx="8382000" cy="5643996"/>
          </a:xfrm>
          <a:prstGeom prst="rect">
            <a:avLst/>
          </a:prstGeom>
        </p:spPr>
      </p:pic>
      <p:sp>
        <p:nvSpPr>
          <p:cNvPr id="8" name="TextBox 7">
            <a:extLst>
              <a:ext uri="{FF2B5EF4-FFF2-40B4-BE49-F238E27FC236}">
                <a16:creationId xmlns:a16="http://schemas.microsoft.com/office/drawing/2014/main" id="{B4BC16B9-5155-E93E-7B7B-D0C4BAB23A3B}"/>
              </a:ext>
            </a:extLst>
          </p:cNvPr>
          <p:cNvSpPr txBox="1"/>
          <p:nvPr/>
        </p:nvSpPr>
        <p:spPr>
          <a:xfrm>
            <a:off x="8587740" y="1066800"/>
            <a:ext cx="3185160" cy="2951962"/>
          </a:xfrm>
          <a:prstGeom prst="rect">
            <a:avLst/>
          </a:prstGeom>
          <a:noFill/>
        </p:spPr>
        <p:txBody>
          <a:bodyPr wrap="square">
            <a:spAutoFit/>
          </a:bodyPr>
          <a:lstStyle/>
          <a:p>
            <a:pPr marL="12700" marR="5080" algn="just">
              <a:lnSpc>
                <a:spcPct val="102600"/>
              </a:lnSpc>
              <a:spcBef>
                <a:spcPts val="55"/>
              </a:spcBef>
            </a:pPr>
            <a:r>
              <a:rPr lang="en-US" sz="1800" spc="-10" dirty="0">
                <a:latin typeface="Arial"/>
                <a:cs typeface="Arial"/>
              </a:rPr>
              <a:t>Perhaps</a:t>
            </a:r>
            <a:r>
              <a:rPr lang="en-US" sz="1800" spc="-30" dirty="0">
                <a:latin typeface="Arial"/>
                <a:cs typeface="Arial"/>
              </a:rPr>
              <a:t> </a:t>
            </a:r>
            <a:r>
              <a:rPr lang="en-US" sz="1800" dirty="0">
                <a:latin typeface="Arial"/>
                <a:cs typeface="Arial"/>
              </a:rPr>
              <a:t>the</a:t>
            </a:r>
            <a:r>
              <a:rPr lang="en-US" sz="1800" spc="-25" dirty="0">
                <a:latin typeface="Arial"/>
                <a:cs typeface="Arial"/>
              </a:rPr>
              <a:t> </a:t>
            </a:r>
            <a:r>
              <a:rPr lang="en-US" sz="1800" dirty="0">
                <a:latin typeface="Arial"/>
                <a:cs typeface="Arial"/>
              </a:rPr>
              <a:t>most</a:t>
            </a:r>
            <a:r>
              <a:rPr lang="en-US" sz="1800" spc="-25" dirty="0">
                <a:latin typeface="Arial"/>
                <a:cs typeface="Arial"/>
              </a:rPr>
              <a:t> </a:t>
            </a:r>
            <a:r>
              <a:rPr lang="en-US" sz="1800" dirty="0">
                <a:latin typeface="Arial"/>
                <a:cs typeface="Arial"/>
              </a:rPr>
              <a:t>important</a:t>
            </a:r>
            <a:r>
              <a:rPr lang="en-US" sz="1800" spc="-25" dirty="0">
                <a:latin typeface="Arial"/>
                <a:cs typeface="Arial"/>
              </a:rPr>
              <a:t> </a:t>
            </a:r>
            <a:r>
              <a:rPr lang="en-US" sz="1800" dirty="0">
                <a:latin typeface="Arial"/>
                <a:cs typeface="Arial"/>
              </a:rPr>
              <a:t>thing</a:t>
            </a:r>
            <a:r>
              <a:rPr lang="en-US" sz="1800" spc="-25" dirty="0">
                <a:latin typeface="Arial"/>
                <a:cs typeface="Arial"/>
              </a:rPr>
              <a:t> </a:t>
            </a:r>
            <a:r>
              <a:rPr lang="en-US" sz="1800" dirty="0">
                <a:latin typeface="Arial"/>
                <a:cs typeface="Arial"/>
              </a:rPr>
              <a:t>to</a:t>
            </a:r>
            <a:r>
              <a:rPr lang="en-US" sz="1800" spc="-25" dirty="0">
                <a:latin typeface="Arial"/>
                <a:cs typeface="Arial"/>
              </a:rPr>
              <a:t> </a:t>
            </a:r>
            <a:r>
              <a:rPr lang="en-US" sz="1800" dirty="0">
                <a:latin typeface="Arial"/>
                <a:cs typeface="Arial"/>
              </a:rPr>
              <a:t>remember</a:t>
            </a:r>
            <a:r>
              <a:rPr lang="en-US" sz="1800" spc="-25" dirty="0">
                <a:latin typeface="Arial"/>
                <a:cs typeface="Arial"/>
              </a:rPr>
              <a:t> </a:t>
            </a:r>
            <a:r>
              <a:rPr lang="en-US" sz="1800" dirty="0">
                <a:latin typeface="Arial"/>
                <a:cs typeface="Arial"/>
              </a:rPr>
              <a:t>in</a:t>
            </a:r>
            <a:r>
              <a:rPr lang="en-US" sz="1800" spc="-25" dirty="0">
                <a:latin typeface="Arial"/>
                <a:cs typeface="Arial"/>
              </a:rPr>
              <a:t> </a:t>
            </a:r>
            <a:r>
              <a:rPr lang="en-US" sz="1800" spc="-10" dirty="0">
                <a:latin typeface="Arial"/>
                <a:cs typeface="Arial"/>
              </a:rPr>
              <a:t>relation </a:t>
            </a:r>
            <a:r>
              <a:rPr lang="en-US" sz="1800" dirty="0">
                <a:latin typeface="Arial"/>
                <a:cs typeface="Arial"/>
              </a:rPr>
              <a:t>to</a:t>
            </a:r>
            <a:r>
              <a:rPr lang="en-US" sz="1800" spc="-35" dirty="0">
                <a:latin typeface="Arial"/>
                <a:cs typeface="Arial"/>
              </a:rPr>
              <a:t> </a:t>
            </a:r>
            <a:r>
              <a:rPr lang="en-US" sz="1800" dirty="0">
                <a:latin typeface="Arial"/>
                <a:cs typeface="Arial"/>
              </a:rPr>
              <a:t>correlation</a:t>
            </a:r>
            <a:r>
              <a:rPr lang="en-US" sz="1800" spc="-30" dirty="0">
                <a:latin typeface="Arial"/>
                <a:cs typeface="Arial"/>
              </a:rPr>
              <a:t> </a:t>
            </a:r>
            <a:r>
              <a:rPr lang="en-US" sz="1800" dirty="0">
                <a:latin typeface="Arial"/>
                <a:cs typeface="Arial"/>
              </a:rPr>
              <a:t>is</a:t>
            </a:r>
            <a:r>
              <a:rPr lang="en-US" sz="1800" spc="-35" dirty="0">
                <a:latin typeface="Arial"/>
                <a:cs typeface="Arial"/>
              </a:rPr>
              <a:t> </a:t>
            </a:r>
            <a:r>
              <a:rPr lang="en-US" sz="1800" dirty="0">
                <a:latin typeface="Arial"/>
                <a:cs typeface="Arial"/>
              </a:rPr>
              <a:t>that </a:t>
            </a:r>
            <a:r>
              <a:rPr lang="en-US" sz="1800" dirty="0">
                <a:solidFill>
                  <a:srgbClr val="FF0000"/>
                </a:solidFill>
                <a:latin typeface="Arial"/>
                <a:cs typeface="Arial"/>
              </a:rPr>
              <a:t>correlation</a:t>
            </a:r>
            <a:r>
              <a:rPr lang="en-US" sz="1800" spc="-35" dirty="0">
                <a:solidFill>
                  <a:srgbClr val="FF0000"/>
                </a:solidFill>
                <a:latin typeface="Arial"/>
                <a:cs typeface="Arial"/>
              </a:rPr>
              <a:t> </a:t>
            </a:r>
            <a:r>
              <a:rPr lang="en-US" sz="1800" dirty="0">
                <a:solidFill>
                  <a:srgbClr val="FF0000"/>
                </a:solidFill>
                <a:latin typeface="Arial"/>
                <a:cs typeface="Arial"/>
              </a:rPr>
              <a:t>does</a:t>
            </a:r>
            <a:r>
              <a:rPr lang="en-US" sz="1800" spc="-30" dirty="0">
                <a:solidFill>
                  <a:srgbClr val="FF0000"/>
                </a:solidFill>
                <a:latin typeface="Arial"/>
                <a:cs typeface="Arial"/>
              </a:rPr>
              <a:t> </a:t>
            </a:r>
            <a:r>
              <a:rPr lang="en-US" sz="1800" dirty="0">
                <a:solidFill>
                  <a:srgbClr val="FF0000"/>
                </a:solidFill>
                <a:latin typeface="Arial"/>
                <a:cs typeface="Arial"/>
              </a:rPr>
              <a:t>not</a:t>
            </a:r>
            <a:r>
              <a:rPr lang="en-US" sz="1800" spc="-35" dirty="0">
                <a:solidFill>
                  <a:srgbClr val="FF0000"/>
                </a:solidFill>
                <a:latin typeface="Arial"/>
                <a:cs typeface="Arial"/>
              </a:rPr>
              <a:t> </a:t>
            </a:r>
            <a:r>
              <a:rPr lang="en-US" sz="1800" dirty="0">
                <a:solidFill>
                  <a:srgbClr val="FF0000"/>
                </a:solidFill>
                <a:latin typeface="Arial"/>
                <a:cs typeface="Arial"/>
              </a:rPr>
              <a:t>necessarily</a:t>
            </a:r>
            <a:r>
              <a:rPr lang="en-US" sz="1800" spc="-30" dirty="0">
                <a:solidFill>
                  <a:srgbClr val="FF0000"/>
                </a:solidFill>
                <a:latin typeface="Arial"/>
                <a:cs typeface="Arial"/>
              </a:rPr>
              <a:t> </a:t>
            </a:r>
            <a:r>
              <a:rPr lang="en-US" sz="1800" spc="-10" dirty="0">
                <a:solidFill>
                  <a:srgbClr val="FF0000"/>
                </a:solidFill>
                <a:latin typeface="Arial"/>
                <a:cs typeface="Arial"/>
              </a:rPr>
              <a:t>imply causation</a:t>
            </a:r>
            <a:r>
              <a:rPr lang="en-US" sz="1800" spc="-10" dirty="0">
                <a:latin typeface="Arial"/>
                <a:cs typeface="Arial"/>
              </a:rPr>
              <a:t>.</a:t>
            </a:r>
          </a:p>
          <a:p>
            <a:pPr marL="12700" marR="5080" algn="just">
              <a:lnSpc>
                <a:spcPct val="102600"/>
              </a:lnSpc>
              <a:spcBef>
                <a:spcPts val="55"/>
              </a:spcBef>
            </a:pPr>
            <a:endParaRPr lang="en-US" spc="-10" dirty="0">
              <a:latin typeface="Arial"/>
              <a:cs typeface="Arial"/>
            </a:endParaRPr>
          </a:p>
          <a:p>
            <a:pPr marL="12700" marR="5080" algn="just">
              <a:lnSpc>
                <a:spcPct val="102600"/>
              </a:lnSpc>
              <a:spcBef>
                <a:spcPts val="55"/>
              </a:spcBef>
            </a:pPr>
            <a:r>
              <a:rPr lang="en-US" b="0" i="0" dirty="0">
                <a:solidFill>
                  <a:srgbClr val="0A0A23"/>
                </a:solidFill>
                <a:effectLst/>
                <a:latin typeface="Lato" panose="020F0502020204030203" pitchFamily="34" charset="0"/>
              </a:rPr>
              <a:t>The observed correlation could be due to the effects of a hidden third variable, or just entirely down to chance.</a:t>
            </a:r>
            <a:endParaRPr lang="en-US" sz="1800" dirty="0">
              <a:latin typeface="Arial"/>
              <a:cs typeface="Arial"/>
            </a:endParaRPr>
          </a:p>
        </p:txBody>
      </p:sp>
    </p:spTree>
    <p:extLst>
      <p:ext uri="{BB962C8B-B14F-4D97-AF65-F5344CB8AC3E}">
        <p14:creationId xmlns:p14="http://schemas.microsoft.com/office/powerpoint/2010/main" val="2129789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C53C-31A2-D5CB-7963-EFBABC510002}"/>
              </a:ext>
            </a:extLst>
          </p:cNvPr>
          <p:cNvSpPr>
            <a:spLocks noGrp="1"/>
          </p:cNvSpPr>
          <p:nvPr>
            <p:ph type="title"/>
          </p:nvPr>
        </p:nvSpPr>
        <p:spPr>
          <a:xfrm>
            <a:off x="2514600" y="259086"/>
            <a:ext cx="5885180" cy="738664"/>
          </a:xfrm>
        </p:spPr>
        <p:txBody>
          <a:bodyPr/>
          <a:lstStyle/>
          <a:p>
            <a:pPr algn="ctr"/>
            <a:r>
              <a:rPr lang="en-US" sz="4800" b="1" dirty="0">
                <a:solidFill>
                  <a:srgbClr val="C00000"/>
                </a:solidFill>
                <a:latin typeface="sohne"/>
              </a:rPr>
              <a:t>Takeaway </a:t>
            </a:r>
            <a:endParaRPr lang="en-IN" sz="4800" dirty="0">
              <a:solidFill>
                <a:srgbClr val="C00000"/>
              </a:solidFill>
            </a:endParaRPr>
          </a:p>
        </p:txBody>
      </p:sp>
      <p:sp>
        <p:nvSpPr>
          <p:cNvPr id="3" name="Text Placeholder 2">
            <a:extLst>
              <a:ext uri="{FF2B5EF4-FFF2-40B4-BE49-F238E27FC236}">
                <a16:creationId xmlns:a16="http://schemas.microsoft.com/office/drawing/2014/main" id="{54757FEE-0346-1E2E-C628-058DD2CDAD05}"/>
              </a:ext>
            </a:extLst>
          </p:cNvPr>
          <p:cNvSpPr>
            <a:spLocks noGrp="1"/>
          </p:cNvSpPr>
          <p:nvPr>
            <p:ph type="body" idx="1"/>
          </p:nvPr>
        </p:nvSpPr>
        <p:spPr>
          <a:xfrm>
            <a:off x="381000" y="1335935"/>
            <a:ext cx="11294918" cy="4154984"/>
          </a:xfrm>
        </p:spPr>
        <p:txBody>
          <a:bodyPr/>
          <a:lstStyle/>
          <a:p>
            <a:pPr algn="just"/>
            <a:r>
              <a:rPr lang="en-US" sz="3600" b="0" i="1" dirty="0">
                <a:solidFill>
                  <a:srgbClr val="292929"/>
                </a:solidFill>
                <a:effectLst/>
                <a:latin typeface="source-serif-pro"/>
              </a:rPr>
              <a:t>We have described the four datasets that were intentionally created to describe the importance of data </a:t>
            </a:r>
            <a:r>
              <a:rPr lang="en-US" sz="3600" b="0" i="1" dirty="0" err="1">
                <a:solidFill>
                  <a:srgbClr val="292929"/>
                </a:solidFill>
                <a:effectLst/>
                <a:latin typeface="source-serif-pro"/>
              </a:rPr>
              <a:t>visualisation</a:t>
            </a:r>
            <a:r>
              <a:rPr lang="en-US" sz="3600" b="0" i="1" dirty="0">
                <a:solidFill>
                  <a:srgbClr val="292929"/>
                </a:solidFill>
                <a:effectLst/>
                <a:latin typeface="source-serif-pro"/>
              </a:rPr>
              <a:t> and how any regression algorithm can be fooled by the same. </a:t>
            </a:r>
          </a:p>
          <a:p>
            <a:pPr algn="just"/>
            <a:endParaRPr lang="en-US" sz="3600" i="1" dirty="0">
              <a:solidFill>
                <a:srgbClr val="292929"/>
              </a:solidFill>
              <a:latin typeface="source-serif-pro"/>
            </a:endParaRPr>
          </a:p>
          <a:p>
            <a:pPr algn="just"/>
            <a:r>
              <a:rPr lang="en-US" sz="3600" b="0" i="1" dirty="0">
                <a:solidFill>
                  <a:srgbClr val="292929"/>
                </a:solidFill>
                <a:effectLst/>
                <a:latin typeface="source-serif-pro"/>
              </a:rPr>
              <a:t>Hence, </a:t>
            </a:r>
            <a:r>
              <a:rPr lang="en-US" sz="3600" b="0" i="1" dirty="0">
                <a:solidFill>
                  <a:srgbClr val="292929"/>
                </a:solidFill>
                <a:effectLst/>
                <a:highlight>
                  <a:srgbClr val="FFFF00"/>
                </a:highlight>
                <a:latin typeface="source-serif-pro"/>
              </a:rPr>
              <a:t>all the important features in the dataset must be </a:t>
            </a:r>
            <a:r>
              <a:rPr lang="en-US" sz="3600" b="0" i="1" dirty="0" err="1">
                <a:solidFill>
                  <a:srgbClr val="292929"/>
                </a:solidFill>
                <a:effectLst/>
                <a:highlight>
                  <a:srgbClr val="FFFF00"/>
                </a:highlight>
                <a:latin typeface="source-serif-pro"/>
              </a:rPr>
              <a:t>visualised</a:t>
            </a:r>
            <a:r>
              <a:rPr lang="en-US" sz="3600" b="0" i="1" dirty="0">
                <a:solidFill>
                  <a:srgbClr val="292929"/>
                </a:solidFill>
                <a:effectLst/>
                <a:highlight>
                  <a:srgbClr val="FFFF00"/>
                </a:highlight>
                <a:latin typeface="source-serif-pro"/>
              </a:rPr>
              <a:t> </a:t>
            </a:r>
            <a:r>
              <a:rPr lang="en-US" sz="3600" b="0" i="1" dirty="0">
                <a:solidFill>
                  <a:srgbClr val="292929"/>
                </a:solidFill>
                <a:effectLst/>
                <a:latin typeface="source-serif-pro"/>
              </a:rPr>
              <a:t>before implementing any machine learning algorithm on them which will help to make a </a:t>
            </a:r>
            <a:r>
              <a:rPr lang="en-US" sz="3600" b="0" i="1" dirty="0">
                <a:solidFill>
                  <a:srgbClr val="292929"/>
                </a:solidFill>
                <a:effectLst/>
                <a:highlight>
                  <a:srgbClr val="00FF00"/>
                </a:highlight>
                <a:latin typeface="source-serif-pro"/>
              </a:rPr>
              <a:t>good fit model.</a:t>
            </a:r>
            <a:endParaRPr lang="en-US" sz="3600" b="0" i="0" dirty="0">
              <a:solidFill>
                <a:srgbClr val="292929"/>
              </a:solidFill>
              <a:effectLst/>
              <a:highlight>
                <a:srgbClr val="00FF00"/>
              </a:highlight>
              <a:latin typeface="source-serif-pro"/>
            </a:endParaRPr>
          </a:p>
          <a:p>
            <a:endParaRPr lang="en-IN" dirty="0"/>
          </a:p>
        </p:txBody>
      </p:sp>
      <p:sp>
        <p:nvSpPr>
          <p:cNvPr id="4" name="Slide Number Placeholder 3">
            <a:extLst>
              <a:ext uri="{FF2B5EF4-FFF2-40B4-BE49-F238E27FC236}">
                <a16:creationId xmlns:a16="http://schemas.microsoft.com/office/drawing/2014/main" id="{35415BE2-E4F6-5DC9-7F53-7FFD98B64B73}"/>
              </a:ext>
            </a:extLst>
          </p:cNvPr>
          <p:cNvSpPr>
            <a:spLocks noGrp="1"/>
          </p:cNvSpPr>
          <p:nvPr>
            <p:ph type="sldNum" sz="quarter" idx="7"/>
          </p:nvPr>
        </p:nvSpPr>
        <p:spPr/>
        <p:txBody>
          <a:bodyPr/>
          <a:lstStyle/>
          <a:p>
            <a:fld id="{B6F15528-21DE-4FAA-801E-634DDDAF4B2B}" type="slidenum">
              <a:rPr lang="en-IN" smtClean="0"/>
              <a:t>124</a:t>
            </a:fld>
            <a:endParaRPr lang="en-IN"/>
          </a:p>
        </p:txBody>
      </p:sp>
    </p:spTree>
    <p:extLst>
      <p:ext uri="{BB962C8B-B14F-4D97-AF65-F5344CB8AC3E}">
        <p14:creationId xmlns:p14="http://schemas.microsoft.com/office/powerpoint/2010/main" val="217064119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513B0E-5558-80CF-A3D6-AC2C8707A3C3}"/>
              </a:ext>
            </a:extLst>
          </p:cNvPr>
          <p:cNvSpPr>
            <a:spLocks noGrp="1"/>
          </p:cNvSpPr>
          <p:nvPr>
            <p:ph type="body" idx="1"/>
          </p:nvPr>
        </p:nvSpPr>
        <p:spPr>
          <a:xfrm>
            <a:off x="495300" y="656472"/>
            <a:ext cx="11391900" cy="5591928"/>
          </a:xfrm>
        </p:spPr>
        <p:txBody>
          <a:bodyPr/>
          <a:lstStyle/>
          <a:p>
            <a:pPr marL="457200" indent="-457200" algn="just">
              <a:buFont typeface="Wingdings" panose="05000000000000000000" pitchFamily="2" charset="2"/>
              <a:buChar char="ü"/>
            </a:pPr>
            <a:r>
              <a:rPr lang="en-US" sz="2800" b="0" i="0" dirty="0">
                <a:solidFill>
                  <a:srgbClr val="292929"/>
                </a:solidFill>
                <a:effectLst/>
                <a:highlight>
                  <a:srgbClr val="00FF00"/>
                </a:highlight>
                <a:latin typeface="source-serif-pro"/>
              </a:rPr>
              <a:t>When 2 unrelated things tied together, so these can be either bound by causality or correlation.</a:t>
            </a:r>
            <a:endParaRPr lang="en-IN" sz="2800" dirty="0">
              <a:highlight>
                <a:srgbClr val="00FF00"/>
              </a:highlight>
            </a:endParaRPr>
          </a:p>
          <a:p>
            <a:pPr marL="457200" indent="-457200" algn="just">
              <a:buFont typeface="Wingdings" panose="05000000000000000000" pitchFamily="2" charset="2"/>
              <a:buChar char="ü"/>
            </a:pPr>
            <a:endParaRPr lang="en-US" sz="2800" dirty="0">
              <a:solidFill>
                <a:srgbClr val="000000"/>
              </a:solidFill>
              <a:latin typeface="Helvetica" panose="020B0604020202020204" pitchFamily="34" charset="0"/>
            </a:endParaRPr>
          </a:p>
          <a:p>
            <a:pPr marL="457200" indent="-457200" algn="just">
              <a:buFont typeface="Wingdings" panose="05000000000000000000" pitchFamily="2" charset="2"/>
              <a:buChar char="ü"/>
            </a:pPr>
            <a:r>
              <a:rPr lang="en-US" sz="2800" b="0" i="0" dirty="0">
                <a:solidFill>
                  <a:srgbClr val="000000"/>
                </a:solidFill>
                <a:effectLst/>
                <a:latin typeface="Helvetica" panose="020B0604020202020204" pitchFamily="34" charset="0"/>
              </a:rPr>
              <a:t>The phrase “</a:t>
            </a:r>
            <a:r>
              <a:rPr lang="en-US" sz="2800" b="1" i="0" dirty="0">
                <a:solidFill>
                  <a:srgbClr val="000000"/>
                </a:solidFill>
                <a:effectLst/>
                <a:latin typeface="Helvetica" panose="020B0604020202020204" pitchFamily="34" charset="0"/>
              </a:rPr>
              <a:t>correlation does not imply causation</a:t>
            </a:r>
            <a:r>
              <a:rPr lang="en-US" sz="2800" b="0" i="0" dirty="0">
                <a:solidFill>
                  <a:srgbClr val="000000"/>
                </a:solidFill>
                <a:effectLst/>
                <a:latin typeface="Helvetica" panose="020B0604020202020204" pitchFamily="34" charset="0"/>
              </a:rPr>
              <a:t>” is often used in statistics to point out that correlation between two variables does </a:t>
            </a:r>
            <a:r>
              <a:rPr lang="en-US" sz="2800" b="0" i="0" dirty="0">
                <a:solidFill>
                  <a:srgbClr val="000000"/>
                </a:solidFill>
                <a:effectLst/>
                <a:highlight>
                  <a:srgbClr val="FFFF00"/>
                </a:highlight>
                <a:latin typeface="Helvetica" panose="020B0604020202020204" pitchFamily="34" charset="0"/>
              </a:rPr>
              <a:t>not necessarily </a:t>
            </a:r>
            <a:r>
              <a:rPr lang="en-US" sz="2800" b="0" i="0" dirty="0">
                <a:solidFill>
                  <a:srgbClr val="000000"/>
                </a:solidFill>
                <a:effectLst/>
                <a:latin typeface="Helvetica" panose="020B0604020202020204" pitchFamily="34" charset="0"/>
              </a:rPr>
              <a:t>mean that </a:t>
            </a:r>
            <a:r>
              <a:rPr lang="en-US" sz="2800" b="0" i="0" dirty="0">
                <a:solidFill>
                  <a:srgbClr val="000000"/>
                </a:solidFill>
                <a:effectLst/>
                <a:highlight>
                  <a:srgbClr val="FFFF00"/>
                </a:highlight>
                <a:latin typeface="Helvetica" panose="020B0604020202020204" pitchFamily="34" charset="0"/>
              </a:rPr>
              <a:t>one variable causes the other to occur</a:t>
            </a:r>
            <a:r>
              <a:rPr lang="en-US" sz="2800" b="0" i="0" dirty="0">
                <a:solidFill>
                  <a:srgbClr val="000000"/>
                </a:solidFill>
                <a:effectLst/>
                <a:latin typeface="Helvetica" panose="020B0604020202020204" pitchFamily="34" charset="0"/>
              </a:rPr>
              <a:t>.</a:t>
            </a:r>
          </a:p>
          <a:p>
            <a:pPr marL="457200" indent="-457200" algn="just">
              <a:buFont typeface="Wingdings" panose="05000000000000000000" pitchFamily="2" charset="2"/>
              <a:buChar char="ü"/>
            </a:pPr>
            <a:endParaRPr lang="en-US" sz="2800" b="1" dirty="0">
              <a:effectLst/>
              <a:latin typeface="source-serif-pro"/>
            </a:endParaRPr>
          </a:p>
          <a:p>
            <a:pPr marL="457200" indent="-457200" algn="just">
              <a:buFont typeface="Wingdings" panose="05000000000000000000" pitchFamily="2" charset="2"/>
              <a:buChar char="ü"/>
            </a:pPr>
            <a:r>
              <a:rPr lang="en-US" sz="2800" b="1" dirty="0">
                <a:effectLst/>
                <a:latin typeface="source-serif-pro"/>
              </a:rPr>
              <a:t>Correlation</a:t>
            </a:r>
            <a:r>
              <a:rPr lang="en-US" sz="2800" dirty="0"/>
              <a:t> is a statistical technique which tells us how strongly the pair of variables are linearly related and change together. </a:t>
            </a:r>
            <a:r>
              <a:rPr lang="en-US" sz="2800" b="0" i="0" dirty="0">
                <a:solidFill>
                  <a:srgbClr val="292929"/>
                </a:solidFill>
                <a:effectLst/>
                <a:highlight>
                  <a:srgbClr val="FF00FF"/>
                </a:highlight>
                <a:latin typeface="source-serif-pro"/>
              </a:rPr>
              <a:t> It does not tell us why and how behind the relationship, but it just says the relationship exists.</a:t>
            </a:r>
          </a:p>
          <a:p>
            <a:pPr marL="457200" indent="-457200" algn="just">
              <a:buFont typeface="Wingdings" panose="05000000000000000000" pitchFamily="2" charset="2"/>
              <a:buChar char="ü"/>
            </a:pPr>
            <a:endParaRPr lang="en-US" sz="2800" b="1" i="0" dirty="0">
              <a:solidFill>
                <a:srgbClr val="292929"/>
              </a:solidFill>
              <a:effectLst/>
              <a:highlight>
                <a:srgbClr val="FFFF00"/>
              </a:highlight>
              <a:latin typeface="source-serif-pro"/>
            </a:endParaRPr>
          </a:p>
          <a:p>
            <a:pPr marL="457200" indent="-457200" algn="just">
              <a:buFont typeface="Wingdings" panose="05000000000000000000" pitchFamily="2" charset="2"/>
              <a:buChar char="ü"/>
            </a:pPr>
            <a:r>
              <a:rPr lang="en-US" sz="2800" b="1" i="0" dirty="0">
                <a:solidFill>
                  <a:srgbClr val="292929"/>
                </a:solidFill>
                <a:effectLst/>
                <a:highlight>
                  <a:srgbClr val="FFFF00"/>
                </a:highlight>
                <a:latin typeface="source-serif-pro"/>
              </a:rPr>
              <a:t>Example:</a:t>
            </a:r>
            <a:r>
              <a:rPr lang="en-US" sz="2800" b="0" i="0" dirty="0">
                <a:solidFill>
                  <a:srgbClr val="292929"/>
                </a:solidFill>
                <a:effectLst/>
                <a:latin typeface="source-serif-pro"/>
              </a:rPr>
              <a:t> When a person is exercising then the amount of calories burning goes up every minute. Former is causing latter to happen</a:t>
            </a:r>
            <a:endParaRPr lang="en-US" sz="2800" b="0" i="0" dirty="0">
              <a:solidFill>
                <a:srgbClr val="292929"/>
              </a:solidFill>
              <a:effectLst/>
              <a:highlight>
                <a:srgbClr val="FF00FF"/>
              </a:highlight>
              <a:latin typeface="source-serif-pro"/>
            </a:endParaRPr>
          </a:p>
          <a:p>
            <a:endParaRPr lang="en-US" dirty="0">
              <a:solidFill>
                <a:srgbClr val="292929"/>
              </a:solidFill>
              <a:latin typeface="source-serif-pro"/>
            </a:endParaRPr>
          </a:p>
        </p:txBody>
      </p:sp>
      <p:sp>
        <p:nvSpPr>
          <p:cNvPr id="4" name="Slide Number Placeholder 3">
            <a:extLst>
              <a:ext uri="{FF2B5EF4-FFF2-40B4-BE49-F238E27FC236}">
                <a16:creationId xmlns:a16="http://schemas.microsoft.com/office/drawing/2014/main" id="{A25911D6-D350-7232-BA51-B672588EA494}"/>
              </a:ext>
            </a:extLst>
          </p:cNvPr>
          <p:cNvSpPr>
            <a:spLocks noGrp="1"/>
          </p:cNvSpPr>
          <p:nvPr>
            <p:ph type="sldNum" sz="quarter" idx="7"/>
          </p:nvPr>
        </p:nvSpPr>
        <p:spPr/>
        <p:txBody>
          <a:bodyPr/>
          <a:lstStyle/>
          <a:p>
            <a:fld id="{B6F15528-21DE-4FAA-801E-634DDDAF4B2B}" type="slidenum">
              <a:rPr lang="en-IN" smtClean="0"/>
              <a:t>125</a:t>
            </a:fld>
            <a:endParaRPr lang="en-IN"/>
          </a:p>
        </p:txBody>
      </p:sp>
      <p:sp>
        <p:nvSpPr>
          <p:cNvPr id="6" name="TextBox 5">
            <a:extLst>
              <a:ext uri="{FF2B5EF4-FFF2-40B4-BE49-F238E27FC236}">
                <a16:creationId xmlns:a16="http://schemas.microsoft.com/office/drawing/2014/main" id="{15BFB6DC-67F9-4988-093F-443667CCF24D}"/>
              </a:ext>
            </a:extLst>
          </p:cNvPr>
          <p:cNvSpPr txBox="1"/>
          <p:nvPr/>
        </p:nvSpPr>
        <p:spPr>
          <a:xfrm>
            <a:off x="2133600" y="71697"/>
            <a:ext cx="8305800" cy="584775"/>
          </a:xfrm>
          <a:prstGeom prst="rect">
            <a:avLst/>
          </a:prstGeom>
          <a:noFill/>
        </p:spPr>
        <p:txBody>
          <a:bodyPr wrap="square">
            <a:spAutoFit/>
          </a:bodyPr>
          <a:lstStyle/>
          <a:p>
            <a:r>
              <a:rPr lang="en-US" sz="3200" b="1" i="0" dirty="0">
                <a:solidFill>
                  <a:srgbClr val="C00000"/>
                </a:solidFill>
                <a:effectLst/>
                <a:latin typeface="Helvetica" panose="020B0604020202020204" pitchFamily="34" charset="0"/>
              </a:rPr>
              <a:t>Correlation Does Not Imply Causation</a:t>
            </a:r>
            <a:endParaRPr lang="en-IN" sz="3200" dirty="0">
              <a:solidFill>
                <a:srgbClr val="C00000"/>
              </a:solidFill>
            </a:endParaRPr>
          </a:p>
        </p:txBody>
      </p:sp>
    </p:spTree>
    <p:extLst>
      <p:ext uri="{BB962C8B-B14F-4D97-AF65-F5344CB8AC3E}">
        <p14:creationId xmlns:p14="http://schemas.microsoft.com/office/powerpoint/2010/main" val="11153169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FF1D7-4150-49B7-8AF9-3431998F2817}"/>
              </a:ext>
            </a:extLst>
          </p:cNvPr>
          <p:cNvSpPr>
            <a:spLocks noGrp="1"/>
          </p:cNvSpPr>
          <p:nvPr>
            <p:ph type="title"/>
          </p:nvPr>
        </p:nvSpPr>
        <p:spPr>
          <a:xfrm>
            <a:off x="381000" y="228600"/>
            <a:ext cx="11658600" cy="984885"/>
          </a:xfrm>
        </p:spPr>
        <p:txBody>
          <a:bodyPr/>
          <a:lstStyle/>
          <a:p>
            <a:r>
              <a:rPr lang="en-US" b="1" i="0" dirty="0">
                <a:solidFill>
                  <a:srgbClr val="C00000"/>
                </a:solidFill>
                <a:effectLst/>
                <a:latin typeface="Times New Roman" panose="02020603050405020304" pitchFamily="18" charset="0"/>
                <a:cs typeface="Times New Roman" panose="02020603050405020304" pitchFamily="18" charset="0"/>
              </a:rPr>
              <a:t>Example: Correlation between Ice cream sales and sunglasses sold.</a:t>
            </a:r>
            <a:endParaRPr lang="en-IN" b="1" dirty="0">
              <a:solidFill>
                <a:srgbClr val="C0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2E70FFA-33DA-6DF4-6978-8C9EA981C25A}"/>
              </a:ext>
            </a:extLst>
          </p:cNvPr>
          <p:cNvSpPr>
            <a:spLocks noGrp="1"/>
          </p:cNvSpPr>
          <p:nvPr>
            <p:ph type="sldNum" sz="quarter" idx="7"/>
          </p:nvPr>
        </p:nvSpPr>
        <p:spPr/>
        <p:txBody>
          <a:bodyPr/>
          <a:lstStyle/>
          <a:p>
            <a:fld id="{B6F15528-21DE-4FAA-801E-634DDDAF4B2B}" type="slidenum">
              <a:rPr lang="en-IN" smtClean="0"/>
              <a:t>126</a:t>
            </a:fld>
            <a:endParaRPr lang="en-IN"/>
          </a:p>
        </p:txBody>
      </p:sp>
      <p:pic>
        <p:nvPicPr>
          <p:cNvPr id="1026" name="Picture 2">
            <a:extLst>
              <a:ext uri="{FF2B5EF4-FFF2-40B4-BE49-F238E27FC236}">
                <a16:creationId xmlns:a16="http://schemas.microsoft.com/office/drawing/2014/main" id="{E20F7FF9-84C2-5133-7A8E-E380CB3D3C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6947" y="1010061"/>
            <a:ext cx="6906706" cy="38384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9D6263-C837-9D8C-F2D8-5EE3C4F062E6}"/>
              </a:ext>
            </a:extLst>
          </p:cNvPr>
          <p:cNvSpPr txBox="1"/>
          <p:nvPr/>
        </p:nvSpPr>
        <p:spPr>
          <a:xfrm>
            <a:off x="387927" y="5105400"/>
            <a:ext cx="11461172" cy="1200329"/>
          </a:xfrm>
          <a:prstGeom prst="rect">
            <a:avLst/>
          </a:prstGeom>
          <a:noFill/>
        </p:spPr>
        <p:txBody>
          <a:bodyPr wrap="square">
            <a:spAutoFit/>
          </a:bodyPr>
          <a:lstStyle/>
          <a:p>
            <a:pPr algn="just"/>
            <a:r>
              <a:rPr lang="en-US" sz="2400" b="1" i="0" dirty="0">
                <a:solidFill>
                  <a:srgbClr val="292929"/>
                </a:solidFill>
                <a:effectLst/>
                <a:latin typeface="Times New Roman" panose="02020603050405020304" pitchFamily="18" charset="0"/>
                <a:cs typeface="Times New Roman" panose="02020603050405020304" pitchFamily="18" charset="0"/>
              </a:rPr>
              <a:t>Causation</a:t>
            </a:r>
            <a:r>
              <a:rPr lang="en-US" sz="2400" b="0" i="0" dirty="0">
                <a:solidFill>
                  <a:srgbClr val="292929"/>
                </a:solidFill>
                <a:effectLst/>
                <a:latin typeface="Times New Roman" panose="02020603050405020304" pitchFamily="18" charset="0"/>
                <a:cs typeface="Times New Roman" panose="02020603050405020304" pitchFamily="18" charset="0"/>
              </a:rPr>
              <a:t> takes a step further than correlation. It says any change in the value of </a:t>
            </a:r>
            <a:r>
              <a:rPr lang="en-US" sz="2400" b="0" i="0" dirty="0">
                <a:solidFill>
                  <a:srgbClr val="292929"/>
                </a:solidFill>
                <a:effectLst/>
                <a:highlight>
                  <a:srgbClr val="FFFF00"/>
                </a:highlight>
                <a:latin typeface="Times New Roman" panose="02020603050405020304" pitchFamily="18" charset="0"/>
                <a:cs typeface="Times New Roman" panose="02020603050405020304" pitchFamily="18" charset="0"/>
              </a:rPr>
              <a:t>one variable will </a:t>
            </a:r>
            <a:r>
              <a:rPr lang="en-US" sz="2400" b="1" i="0" dirty="0">
                <a:solidFill>
                  <a:srgbClr val="292929"/>
                </a:solidFill>
                <a:effectLst/>
                <a:highlight>
                  <a:srgbClr val="FFFF00"/>
                </a:highlight>
                <a:latin typeface="Times New Roman" panose="02020603050405020304" pitchFamily="18" charset="0"/>
                <a:cs typeface="Times New Roman" panose="02020603050405020304" pitchFamily="18" charset="0"/>
              </a:rPr>
              <a:t>cause</a:t>
            </a:r>
            <a:r>
              <a:rPr lang="en-US" sz="2400" b="0" i="0" dirty="0">
                <a:solidFill>
                  <a:srgbClr val="292929"/>
                </a:solidFill>
                <a:effectLst/>
                <a:highlight>
                  <a:srgbClr val="FFFF00"/>
                </a:highlight>
                <a:latin typeface="Times New Roman" panose="02020603050405020304" pitchFamily="18" charset="0"/>
                <a:cs typeface="Times New Roman" panose="02020603050405020304" pitchFamily="18" charset="0"/>
              </a:rPr>
              <a:t> a change in the value of another variable</a:t>
            </a:r>
            <a:r>
              <a:rPr lang="en-US" sz="2400" b="0" i="0" dirty="0">
                <a:solidFill>
                  <a:srgbClr val="292929"/>
                </a:solidFill>
                <a:effectLst/>
                <a:latin typeface="Times New Roman" panose="02020603050405020304" pitchFamily="18" charset="0"/>
                <a:cs typeface="Times New Roman" panose="02020603050405020304" pitchFamily="18" charset="0"/>
              </a:rPr>
              <a:t>, which means one variable makes other to happen. It is also referred as cause and effect.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11996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18A68E-78C0-35F5-9E20-E896FC818937}"/>
              </a:ext>
            </a:extLst>
          </p:cNvPr>
          <p:cNvSpPr>
            <a:spLocks noGrp="1"/>
          </p:cNvSpPr>
          <p:nvPr>
            <p:ph type="body" idx="1"/>
          </p:nvPr>
        </p:nvSpPr>
        <p:spPr>
          <a:xfrm>
            <a:off x="380998" y="155119"/>
            <a:ext cx="11658601" cy="3354765"/>
          </a:xfrm>
        </p:spPr>
        <p:txBody>
          <a:bodyPr/>
          <a:lstStyle/>
          <a:p>
            <a:pPr algn="l"/>
            <a:r>
              <a:rPr lang="en-US" sz="3200" b="1" dirty="0">
                <a:solidFill>
                  <a:schemeClr val="accent2"/>
                </a:solidFill>
                <a:effectLst/>
                <a:latin typeface="source-serif-pro"/>
              </a:rPr>
              <a:t>Ice cream sales is correlated with homicides in New York (Study)</a:t>
            </a:r>
          </a:p>
          <a:p>
            <a:pPr marL="742950" lvl="1" indent="-285750" algn="l">
              <a:buFont typeface="Wingdings" panose="05000000000000000000" pitchFamily="2" charset="2"/>
              <a:buChar char="ü"/>
            </a:pPr>
            <a:r>
              <a:rPr lang="en-US" sz="2400" b="0" i="0" dirty="0">
                <a:solidFill>
                  <a:srgbClr val="292929"/>
                </a:solidFill>
                <a:effectLst/>
                <a:latin typeface="Times New Roman" panose="02020603050405020304" pitchFamily="18" charset="0"/>
                <a:cs typeface="Times New Roman" panose="02020603050405020304" pitchFamily="18" charset="0"/>
              </a:rPr>
              <a:t>As the sales of ice cream rise and fall, so do the number of homicides. Does the consumption of ice cream causing the death of the people?</a:t>
            </a:r>
          </a:p>
          <a:p>
            <a:pPr marL="742950" lvl="1" indent="-285750" algn="l">
              <a:buFont typeface="Wingdings" panose="05000000000000000000" pitchFamily="2" charset="2"/>
              <a:buChar char="ü"/>
            </a:pPr>
            <a:endParaRPr lang="en-US" sz="2400" b="0" i="0" dirty="0">
              <a:solidFill>
                <a:srgbClr val="292929"/>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ü"/>
            </a:pPr>
            <a:r>
              <a:rPr lang="en-US" sz="2400" b="0" i="0" dirty="0">
                <a:solidFill>
                  <a:srgbClr val="292929"/>
                </a:solidFill>
                <a:effectLst/>
                <a:latin typeface="Times New Roman" panose="02020603050405020304" pitchFamily="18" charset="0"/>
                <a:cs typeface="Times New Roman" panose="02020603050405020304" pitchFamily="18" charset="0"/>
              </a:rPr>
              <a:t>No. Two things are correlated doesn’t mean one causes other.</a:t>
            </a:r>
          </a:p>
          <a:p>
            <a:pPr marL="742950" lvl="1" indent="-285750" algn="l">
              <a:buFont typeface="Wingdings" panose="05000000000000000000" pitchFamily="2" charset="2"/>
              <a:buChar char="ü"/>
            </a:pPr>
            <a:endParaRPr lang="en-US" sz="2400" b="1" i="0" dirty="0">
              <a:solidFill>
                <a:srgbClr val="292929"/>
              </a:solidFill>
              <a:effectLst/>
              <a:latin typeface="Times New Roman" panose="02020603050405020304" pitchFamily="18" charset="0"/>
              <a:cs typeface="Times New Roman" panose="02020603050405020304" pitchFamily="18" charset="0"/>
            </a:endParaRPr>
          </a:p>
          <a:p>
            <a:pPr marL="742950" lvl="1" indent="-285750" algn="l">
              <a:buFont typeface="Wingdings" panose="05000000000000000000" pitchFamily="2" charset="2"/>
              <a:buChar char="ü"/>
            </a:pPr>
            <a:r>
              <a:rPr lang="en-US" sz="2400" i="0" dirty="0">
                <a:solidFill>
                  <a:srgbClr val="292929"/>
                </a:solidFill>
                <a:effectLst/>
                <a:latin typeface="Times New Roman" panose="02020603050405020304" pitchFamily="18" charset="0"/>
                <a:cs typeface="Times New Roman" panose="02020603050405020304" pitchFamily="18" charset="0"/>
              </a:rPr>
              <a:t>Correlation does not mean causality or in our example, ice cream is not causing the death of people.</a:t>
            </a:r>
          </a:p>
          <a:p>
            <a:endParaRPr lang="en-IN" dirty="0"/>
          </a:p>
        </p:txBody>
      </p:sp>
      <p:sp>
        <p:nvSpPr>
          <p:cNvPr id="4" name="Slide Number Placeholder 3">
            <a:extLst>
              <a:ext uri="{FF2B5EF4-FFF2-40B4-BE49-F238E27FC236}">
                <a16:creationId xmlns:a16="http://schemas.microsoft.com/office/drawing/2014/main" id="{3C69F379-506B-4247-7080-D546DB0EAC8C}"/>
              </a:ext>
            </a:extLst>
          </p:cNvPr>
          <p:cNvSpPr>
            <a:spLocks noGrp="1"/>
          </p:cNvSpPr>
          <p:nvPr>
            <p:ph type="sldNum" sz="quarter" idx="7"/>
          </p:nvPr>
        </p:nvSpPr>
        <p:spPr/>
        <p:txBody>
          <a:bodyPr/>
          <a:lstStyle/>
          <a:p>
            <a:fld id="{B6F15528-21DE-4FAA-801E-634DDDAF4B2B}" type="slidenum">
              <a:rPr lang="en-IN" smtClean="0"/>
              <a:t>127</a:t>
            </a:fld>
            <a:endParaRPr lang="en-IN"/>
          </a:p>
        </p:txBody>
      </p:sp>
      <p:pic>
        <p:nvPicPr>
          <p:cNvPr id="2050" name="Picture 2">
            <a:extLst>
              <a:ext uri="{FF2B5EF4-FFF2-40B4-BE49-F238E27FC236}">
                <a16:creationId xmlns:a16="http://schemas.microsoft.com/office/drawing/2014/main" id="{6418963C-584A-FD62-DC18-0938A0455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312" y="2950548"/>
            <a:ext cx="5667375" cy="28287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D0B50D-64B3-5C02-D252-9CD72113B7B5}"/>
              </a:ext>
            </a:extLst>
          </p:cNvPr>
          <p:cNvSpPr txBox="1"/>
          <p:nvPr/>
        </p:nvSpPr>
        <p:spPr>
          <a:xfrm>
            <a:off x="2057398" y="5779269"/>
            <a:ext cx="8839201" cy="461665"/>
          </a:xfrm>
          <a:prstGeom prst="rect">
            <a:avLst/>
          </a:prstGeom>
          <a:noFill/>
        </p:spPr>
        <p:txBody>
          <a:bodyPr wrap="square">
            <a:spAutoFit/>
          </a:bodyPr>
          <a:lstStyle/>
          <a:p>
            <a:r>
              <a:rPr lang="en-US" sz="2400" b="1" i="0" dirty="0">
                <a:effectLst/>
                <a:latin typeface="Times New Roman" panose="02020603050405020304" pitchFamily="18" charset="0"/>
                <a:cs typeface="Times New Roman" panose="02020603050405020304" pitchFamily="18" charset="0"/>
              </a:rPr>
              <a:t>Relationship of sunny days with ice-cream sales and homicide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4223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27E8-33C7-98DE-8CE5-AD59C3F26137}"/>
              </a:ext>
            </a:extLst>
          </p:cNvPr>
          <p:cNvSpPr>
            <a:spLocks noGrp="1"/>
          </p:cNvSpPr>
          <p:nvPr>
            <p:ph type="title"/>
          </p:nvPr>
        </p:nvSpPr>
        <p:spPr>
          <a:xfrm>
            <a:off x="550948" y="203062"/>
            <a:ext cx="9625908" cy="1107996"/>
          </a:xfrm>
        </p:spPr>
        <p:txBody>
          <a:bodyPr/>
          <a:lstStyle/>
          <a:p>
            <a:r>
              <a:rPr lang="en-US" sz="3600" b="1" i="0" dirty="0">
                <a:solidFill>
                  <a:schemeClr val="accent2"/>
                </a:solidFill>
                <a:effectLst/>
                <a:latin typeface="sohne"/>
              </a:rPr>
              <a:t>Consider Underlying Factors Before Conclusion</a:t>
            </a:r>
            <a:br>
              <a:rPr lang="en-US" sz="3600" b="1" i="0" dirty="0">
                <a:solidFill>
                  <a:srgbClr val="292929"/>
                </a:solidFill>
                <a:effectLst/>
                <a:latin typeface="sohne"/>
              </a:rPr>
            </a:br>
            <a:endParaRPr lang="en-IN" sz="3600" dirty="0"/>
          </a:p>
        </p:txBody>
      </p:sp>
      <p:sp>
        <p:nvSpPr>
          <p:cNvPr id="3" name="Text Placeholder 2">
            <a:extLst>
              <a:ext uri="{FF2B5EF4-FFF2-40B4-BE49-F238E27FC236}">
                <a16:creationId xmlns:a16="http://schemas.microsoft.com/office/drawing/2014/main" id="{EAD1717D-2585-2090-7F95-BCB0F6672104}"/>
              </a:ext>
            </a:extLst>
          </p:cNvPr>
          <p:cNvSpPr>
            <a:spLocks noGrp="1"/>
          </p:cNvSpPr>
          <p:nvPr>
            <p:ph type="body" idx="1"/>
          </p:nvPr>
        </p:nvSpPr>
        <p:spPr>
          <a:xfrm>
            <a:off x="578656" y="1097949"/>
            <a:ext cx="11308543" cy="1107996"/>
          </a:xfrm>
        </p:spPr>
        <p:txBody>
          <a:bodyPr/>
          <a:lstStyle/>
          <a:p>
            <a:pPr marL="342900" indent="-342900">
              <a:buFont typeface="Wingdings" panose="05000000000000000000" pitchFamily="2" charset="2"/>
              <a:buChar char="ü"/>
            </a:pPr>
            <a:r>
              <a:rPr lang="en-US" sz="2400" b="0" i="0" dirty="0">
                <a:solidFill>
                  <a:srgbClr val="292929"/>
                </a:solidFill>
                <a:effectLst/>
                <a:latin typeface="source-serif-pro"/>
              </a:rPr>
              <a:t>In some cases, there are some hidden factors which are related on some level. </a:t>
            </a:r>
          </a:p>
          <a:p>
            <a:pPr marL="342900" indent="-342900">
              <a:buFont typeface="Wingdings" panose="05000000000000000000" pitchFamily="2" charset="2"/>
              <a:buChar char="ü"/>
            </a:pPr>
            <a:r>
              <a:rPr lang="en-US" sz="2400" b="0" i="0" dirty="0">
                <a:solidFill>
                  <a:srgbClr val="292929"/>
                </a:solidFill>
                <a:effectLst/>
                <a:latin typeface="source-serif-pro"/>
              </a:rPr>
              <a:t>Like in our example of ice cream sales and homicide rates , </a:t>
            </a:r>
            <a:r>
              <a:rPr lang="en-US" sz="2400" b="1" i="0" dirty="0">
                <a:solidFill>
                  <a:srgbClr val="292929"/>
                </a:solidFill>
                <a:effectLst/>
                <a:highlight>
                  <a:srgbClr val="FFFF00"/>
                </a:highlight>
                <a:latin typeface="source-serif-pro"/>
              </a:rPr>
              <a:t>weather</a:t>
            </a:r>
            <a:r>
              <a:rPr lang="en-US" sz="2400" b="0" i="0" dirty="0">
                <a:solidFill>
                  <a:srgbClr val="292929"/>
                </a:solidFill>
                <a:effectLst/>
                <a:latin typeface="source-serif-pro"/>
              </a:rPr>
              <a:t> is the hidden factor which is causing both the things.</a:t>
            </a:r>
            <a:endParaRPr lang="en-IN" sz="2400" dirty="0"/>
          </a:p>
        </p:txBody>
      </p:sp>
      <p:sp>
        <p:nvSpPr>
          <p:cNvPr id="4" name="Slide Number Placeholder 3">
            <a:extLst>
              <a:ext uri="{FF2B5EF4-FFF2-40B4-BE49-F238E27FC236}">
                <a16:creationId xmlns:a16="http://schemas.microsoft.com/office/drawing/2014/main" id="{0D758459-C661-A566-2607-BAD36D066AC9}"/>
              </a:ext>
            </a:extLst>
          </p:cNvPr>
          <p:cNvSpPr>
            <a:spLocks noGrp="1"/>
          </p:cNvSpPr>
          <p:nvPr>
            <p:ph type="sldNum" sz="quarter" idx="7"/>
          </p:nvPr>
        </p:nvSpPr>
        <p:spPr/>
        <p:txBody>
          <a:bodyPr/>
          <a:lstStyle/>
          <a:p>
            <a:fld id="{B6F15528-21DE-4FAA-801E-634DDDAF4B2B}" type="slidenum">
              <a:rPr lang="en-IN" smtClean="0"/>
              <a:t>128</a:t>
            </a:fld>
            <a:endParaRPr lang="en-IN"/>
          </a:p>
        </p:txBody>
      </p:sp>
      <p:pic>
        <p:nvPicPr>
          <p:cNvPr id="6" name="Picture 5">
            <a:extLst>
              <a:ext uri="{FF2B5EF4-FFF2-40B4-BE49-F238E27FC236}">
                <a16:creationId xmlns:a16="http://schemas.microsoft.com/office/drawing/2014/main" id="{53598D6E-24B7-72B2-B770-A3E5496A3FB6}"/>
              </a:ext>
            </a:extLst>
          </p:cNvPr>
          <p:cNvPicPr>
            <a:picLocks noChangeAspect="1"/>
          </p:cNvPicPr>
          <p:nvPr/>
        </p:nvPicPr>
        <p:blipFill>
          <a:blip r:embed="rId2"/>
          <a:stretch>
            <a:fillRect/>
          </a:stretch>
        </p:blipFill>
        <p:spPr>
          <a:xfrm>
            <a:off x="5486400" y="2057400"/>
            <a:ext cx="5726604" cy="3974176"/>
          </a:xfrm>
          <a:prstGeom prst="rect">
            <a:avLst/>
          </a:prstGeom>
        </p:spPr>
      </p:pic>
      <p:sp>
        <p:nvSpPr>
          <p:cNvPr id="5" name="Text Placeholder 2">
            <a:extLst>
              <a:ext uri="{FF2B5EF4-FFF2-40B4-BE49-F238E27FC236}">
                <a16:creationId xmlns:a16="http://schemas.microsoft.com/office/drawing/2014/main" id="{EEC3FBCB-4291-92FD-0C1F-1F6CD7D370CE}"/>
              </a:ext>
            </a:extLst>
          </p:cNvPr>
          <p:cNvSpPr txBox="1">
            <a:spLocks/>
          </p:cNvSpPr>
          <p:nvPr/>
        </p:nvSpPr>
        <p:spPr>
          <a:xfrm>
            <a:off x="609600" y="2851563"/>
            <a:ext cx="4343400" cy="3231654"/>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l"/>
            <a:r>
              <a:rPr lang="en-US" sz="2400" b="1" kern="0" dirty="0">
                <a:solidFill>
                  <a:srgbClr val="292929"/>
                </a:solidFill>
                <a:highlight>
                  <a:srgbClr val="00FF00"/>
                </a:highlight>
                <a:latin typeface="sohne"/>
              </a:rPr>
              <a:t>Don’t conclude too fast!</a:t>
            </a:r>
          </a:p>
          <a:p>
            <a:pPr algn="l"/>
            <a:r>
              <a:rPr lang="en-US" sz="2400" kern="0" dirty="0">
                <a:solidFill>
                  <a:srgbClr val="292929"/>
                </a:solidFill>
                <a:latin typeface="source-serif-pro"/>
              </a:rPr>
              <a:t>Just after finding correlation, don’t draw the conclusion too quickly. Take time to find other underlying factors as correlation is just the first step. Find the hidden factors, verify if they are correct and then conclude.</a:t>
            </a:r>
          </a:p>
          <a:p>
            <a:endParaRPr lang="en-IN" kern="0" dirty="0"/>
          </a:p>
        </p:txBody>
      </p:sp>
    </p:spTree>
    <p:extLst>
      <p:ext uri="{BB962C8B-B14F-4D97-AF65-F5344CB8AC3E}">
        <p14:creationId xmlns:p14="http://schemas.microsoft.com/office/powerpoint/2010/main" val="21839155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846F68-9DDE-6E65-E6BA-7E1696A65258}"/>
              </a:ext>
            </a:extLst>
          </p:cNvPr>
          <p:cNvSpPr>
            <a:spLocks noGrp="1"/>
          </p:cNvSpPr>
          <p:nvPr>
            <p:ph type="sldNum" sz="quarter" idx="7"/>
          </p:nvPr>
        </p:nvSpPr>
        <p:spPr/>
        <p:txBody>
          <a:bodyPr/>
          <a:lstStyle/>
          <a:p>
            <a:fld id="{B6F15528-21DE-4FAA-801E-634DDDAF4B2B}" type="slidenum">
              <a:rPr lang="en-IN" smtClean="0"/>
              <a:t>129</a:t>
            </a:fld>
            <a:endParaRPr lang="en-IN"/>
          </a:p>
        </p:txBody>
      </p:sp>
      <p:sp>
        <p:nvSpPr>
          <p:cNvPr id="5" name="TextBox 4">
            <a:extLst>
              <a:ext uri="{FF2B5EF4-FFF2-40B4-BE49-F238E27FC236}">
                <a16:creationId xmlns:a16="http://schemas.microsoft.com/office/drawing/2014/main" id="{0F4E6D07-8C4E-2F03-53B7-B794489D4150}"/>
              </a:ext>
            </a:extLst>
          </p:cNvPr>
          <p:cNvSpPr txBox="1"/>
          <p:nvPr/>
        </p:nvSpPr>
        <p:spPr>
          <a:xfrm>
            <a:off x="3352800" y="2648673"/>
            <a:ext cx="6096000" cy="1015663"/>
          </a:xfrm>
          <a:prstGeom prst="rect">
            <a:avLst/>
          </a:prstGeom>
          <a:noFill/>
        </p:spPr>
        <p:txBody>
          <a:bodyPr wrap="square">
            <a:spAutoFit/>
          </a:bodyPr>
          <a:lstStyle/>
          <a:p>
            <a:pPr algn="ctr"/>
            <a:r>
              <a:rPr lang="en-IN" sz="6000" b="1" dirty="0">
                <a:solidFill>
                  <a:schemeClr val="accent2"/>
                </a:solidFill>
                <a:latin typeface="AvenirNext LT Pro Regular"/>
                <a:cs typeface="Arial"/>
              </a:rPr>
              <a:t>Data Preparation</a:t>
            </a:r>
            <a:endParaRPr lang="en-US" sz="6000" dirty="0">
              <a:solidFill>
                <a:schemeClr val="accent2"/>
              </a:solidFill>
            </a:endParaRPr>
          </a:p>
        </p:txBody>
      </p:sp>
    </p:spTree>
    <p:extLst>
      <p:ext uri="{BB962C8B-B14F-4D97-AF65-F5344CB8AC3E}">
        <p14:creationId xmlns:p14="http://schemas.microsoft.com/office/powerpoint/2010/main" val="188009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A468-9322-4581-B8D8-0B061C21AA06}"/>
              </a:ext>
            </a:extLst>
          </p:cNvPr>
          <p:cNvSpPr>
            <a:spLocks noGrp="1"/>
          </p:cNvSpPr>
          <p:nvPr>
            <p:ph type="title"/>
          </p:nvPr>
        </p:nvSpPr>
        <p:spPr>
          <a:xfrm>
            <a:off x="5708650" y="138811"/>
            <a:ext cx="5885180" cy="492443"/>
          </a:xfrm>
        </p:spPr>
        <p:txBody>
          <a:bodyPr/>
          <a:lstStyle/>
          <a:p>
            <a:r>
              <a:rPr lang="en-US" b="1" dirty="0">
                <a:latin typeface="Times New Roman" panose="02020603050405020304" pitchFamily="18" charset="0"/>
                <a:cs typeface="Times New Roman" panose="02020603050405020304" pitchFamily="18" charset="0"/>
              </a:rPr>
              <a:t>How the actual data look Like…</a:t>
            </a:r>
            <a:endParaRPr lang="en-IN" dirty="0"/>
          </a:p>
        </p:txBody>
      </p:sp>
      <p:pic>
        <p:nvPicPr>
          <p:cNvPr id="7" name="Content Placeholder 6">
            <a:extLst>
              <a:ext uri="{FF2B5EF4-FFF2-40B4-BE49-F238E27FC236}">
                <a16:creationId xmlns:a16="http://schemas.microsoft.com/office/drawing/2014/main" id="{49B06C9E-58B1-43BC-AACE-C3E40F054C9A}"/>
              </a:ext>
            </a:extLst>
          </p:cNvPr>
          <p:cNvPicPr>
            <a:picLocks noGrp="1" noChangeAspect="1"/>
          </p:cNvPicPr>
          <p:nvPr>
            <p:ph idx="1"/>
          </p:nvPr>
        </p:nvPicPr>
        <p:blipFill>
          <a:blip r:embed="rId2"/>
          <a:stretch>
            <a:fillRect/>
          </a:stretch>
        </p:blipFill>
        <p:spPr>
          <a:xfrm>
            <a:off x="840921" y="630755"/>
            <a:ext cx="10752909" cy="5524437"/>
          </a:xfrm>
          <a:prstGeom prst="rect">
            <a:avLst/>
          </a:prstGeom>
        </p:spPr>
      </p:pic>
      <p:sp>
        <p:nvSpPr>
          <p:cNvPr id="6" name="Slide Number Placeholder 5">
            <a:extLst>
              <a:ext uri="{FF2B5EF4-FFF2-40B4-BE49-F238E27FC236}">
                <a16:creationId xmlns:a16="http://schemas.microsoft.com/office/drawing/2014/main" id="{11E9996D-F7EE-49EE-B8F3-9B33AB31F79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13</a:t>
            </a:fld>
            <a:endParaRPr lang="en-US" dirty="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41343AD-0D75-53BB-C1E7-4EB182937868}"/>
                  </a:ext>
                </a:extLst>
              </p14:cNvPr>
              <p14:cNvContentPartPr/>
              <p14:nvPr/>
            </p14:nvContentPartPr>
            <p14:xfrm>
              <a:off x="1192680" y="2722680"/>
              <a:ext cx="10786320" cy="3448080"/>
            </p14:xfrm>
          </p:contentPart>
        </mc:Choice>
        <mc:Fallback xmlns="">
          <p:pic>
            <p:nvPicPr>
              <p:cNvPr id="3" name="Ink 2">
                <a:extLst>
                  <a:ext uri="{FF2B5EF4-FFF2-40B4-BE49-F238E27FC236}">
                    <a16:creationId xmlns:a16="http://schemas.microsoft.com/office/drawing/2014/main" id="{741343AD-0D75-53BB-C1E7-4EB182937868}"/>
                  </a:ext>
                </a:extLst>
              </p:cNvPr>
              <p:cNvPicPr/>
              <p:nvPr/>
            </p:nvPicPr>
            <p:blipFill>
              <a:blip r:embed="rId4"/>
              <a:stretch>
                <a:fillRect/>
              </a:stretch>
            </p:blipFill>
            <p:spPr>
              <a:xfrm>
                <a:off x="1183320" y="2713320"/>
                <a:ext cx="10805040" cy="3466800"/>
              </a:xfrm>
              <a:prstGeom prst="rect">
                <a:avLst/>
              </a:prstGeom>
            </p:spPr>
          </p:pic>
        </mc:Fallback>
      </mc:AlternateContent>
    </p:spTree>
    <p:extLst>
      <p:ext uri="{BB962C8B-B14F-4D97-AF65-F5344CB8AC3E}">
        <p14:creationId xmlns:p14="http://schemas.microsoft.com/office/powerpoint/2010/main" val="39124512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DC2345-BCFD-7668-D239-056FFCB53554}"/>
              </a:ext>
            </a:extLst>
          </p:cNvPr>
          <p:cNvSpPr>
            <a:spLocks noGrp="1"/>
          </p:cNvSpPr>
          <p:nvPr>
            <p:ph type="sldNum" sz="quarter" idx="7"/>
          </p:nvPr>
        </p:nvSpPr>
        <p:spPr/>
        <p:txBody>
          <a:bodyPr/>
          <a:lstStyle/>
          <a:p>
            <a:fld id="{B6F15528-21DE-4FAA-801E-634DDDAF4B2B}" type="slidenum">
              <a:rPr lang="en-IN" smtClean="0"/>
              <a:t>130</a:t>
            </a:fld>
            <a:endParaRPr lang="en-IN"/>
          </a:p>
        </p:txBody>
      </p:sp>
      <p:sp>
        <p:nvSpPr>
          <p:cNvPr id="8" name="TextBox 7">
            <a:extLst>
              <a:ext uri="{FF2B5EF4-FFF2-40B4-BE49-F238E27FC236}">
                <a16:creationId xmlns:a16="http://schemas.microsoft.com/office/drawing/2014/main" id="{8312E8D0-CF9C-6E13-99C0-D00D3AB89B7E}"/>
              </a:ext>
            </a:extLst>
          </p:cNvPr>
          <p:cNvSpPr txBox="1"/>
          <p:nvPr/>
        </p:nvSpPr>
        <p:spPr>
          <a:xfrm>
            <a:off x="457200" y="990600"/>
            <a:ext cx="11277600" cy="3600986"/>
          </a:xfrm>
          <a:prstGeom prst="rect">
            <a:avLst/>
          </a:prstGeom>
          <a:noFill/>
        </p:spPr>
        <p:txBody>
          <a:bodyPr wrap="square">
            <a:spAutoFit/>
          </a:bodyPr>
          <a:lstStyle/>
          <a:p>
            <a:pPr marL="457200" indent="-457200" algn="just">
              <a:buFont typeface="Wingdings" panose="05000000000000000000" pitchFamily="2" charset="2"/>
              <a:buChar char="ü"/>
            </a:pPr>
            <a:r>
              <a:rPr lang="en-IN" sz="4000" dirty="0">
                <a:latin typeface="Times New Roman" panose="02020603050405020304" pitchFamily="18" charset="0"/>
                <a:cs typeface="Times New Roman" panose="02020603050405020304" pitchFamily="18" charset="0"/>
              </a:rPr>
              <a:t>Some data preparation techniques change the way data is represented just to make it more compatible with certain machine learning algorithms.</a:t>
            </a:r>
          </a:p>
          <a:p>
            <a:pPr marL="914400" lvl="1" indent="-457200" algn="just">
              <a:buFont typeface="Wingdings" panose="05000000000000000000" pitchFamily="2" charset="2"/>
              <a:buChar char="q"/>
            </a:pPr>
            <a:r>
              <a:rPr lang="en-IN" sz="3600" dirty="0">
                <a:solidFill>
                  <a:srgbClr val="C00000"/>
                </a:solidFill>
                <a:latin typeface="Times New Roman" panose="02020603050405020304" pitchFamily="18" charset="0"/>
                <a:cs typeface="Times New Roman" panose="02020603050405020304" pitchFamily="18" charset="0"/>
              </a:rPr>
              <a:t>Normalization </a:t>
            </a:r>
          </a:p>
          <a:p>
            <a:pPr marL="914400" lvl="1" indent="-457200" algn="just">
              <a:buFont typeface="Wingdings" panose="05000000000000000000" pitchFamily="2" charset="2"/>
              <a:buChar char="q"/>
            </a:pPr>
            <a:r>
              <a:rPr lang="en-IN" sz="3600" dirty="0">
                <a:solidFill>
                  <a:srgbClr val="C00000"/>
                </a:solidFill>
                <a:latin typeface="Times New Roman" panose="02020603050405020304" pitchFamily="18" charset="0"/>
                <a:cs typeface="Times New Roman" panose="02020603050405020304" pitchFamily="18" charset="0"/>
              </a:rPr>
              <a:t>Binning </a:t>
            </a:r>
          </a:p>
          <a:p>
            <a:pPr marL="914400" lvl="1" indent="-457200" algn="just">
              <a:buFont typeface="Wingdings" panose="05000000000000000000" pitchFamily="2" charset="2"/>
              <a:buChar char="q"/>
            </a:pPr>
            <a:r>
              <a:rPr lang="en-IN" sz="3600" dirty="0">
                <a:solidFill>
                  <a:srgbClr val="C00000"/>
                </a:solidFill>
                <a:latin typeface="Times New Roman" panose="02020603050405020304" pitchFamily="18" charset="0"/>
                <a:cs typeface="Times New Roman" panose="02020603050405020304" pitchFamily="18" charset="0"/>
              </a:rPr>
              <a:t>Sampling</a:t>
            </a:r>
            <a:endParaRPr lang="en-IN" sz="28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44784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C428-ECB4-4A80-7820-499352DD78C8}"/>
              </a:ext>
            </a:extLst>
          </p:cNvPr>
          <p:cNvSpPr>
            <a:spLocks noGrp="1"/>
          </p:cNvSpPr>
          <p:nvPr>
            <p:ph type="title"/>
          </p:nvPr>
        </p:nvSpPr>
        <p:spPr>
          <a:xfrm>
            <a:off x="762000" y="859189"/>
            <a:ext cx="5885180" cy="369332"/>
          </a:xfrm>
        </p:spPr>
        <p:txBody>
          <a:bodyPr/>
          <a:lstStyle/>
          <a:p>
            <a:pPr algn="l"/>
            <a:r>
              <a:rPr lang="en-US" sz="2400" b="1" dirty="0"/>
              <a:t>What is Normalization</a:t>
            </a:r>
            <a:endParaRPr lang="en-IN" sz="2400" b="1" dirty="0"/>
          </a:p>
        </p:txBody>
      </p:sp>
      <p:sp>
        <p:nvSpPr>
          <p:cNvPr id="3" name="Slide Number Placeholder 2">
            <a:extLst>
              <a:ext uri="{FF2B5EF4-FFF2-40B4-BE49-F238E27FC236}">
                <a16:creationId xmlns:a16="http://schemas.microsoft.com/office/drawing/2014/main" id="{C38BB98D-0696-3BA7-18A9-98DA564EF4C3}"/>
              </a:ext>
            </a:extLst>
          </p:cNvPr>
          <p:cNvSpPr>
            <a:spLocks noGrp="1"/>
          </p:cNvSpPr>
          <p:nvPr>
            <p:ph type="sldNum" sz="quarter" idx="7"/>
          </p:nvPr>
        </p:nvSpPr>
        <p:spPr/>
        <p:txBody>
          <a:bodyPr/>
          <a:lstStyle/>
          <a:p>
            <a:fld id="{B6F15528-21DE-4FAA-801E-634DDDAF4B2B}" type="slidenum">
              <a:rPr lang="en-IN" smtClean="0"/>
              <a:t>131</a:t>
            </a:fld>
            <a:endParaRPr lang="en-IN"/>
          </a:p>
        </p:txBody>
      </p:sp>
      <p:sp>
        <p:nvSpPr>
          <p:cNvPr id="5" name="TextBox 4">
            <a:extLst>
              <a:ext uri="{FF2B5EF4-FFF2-40B4-BE49-F238E27FC236}">
                <a16:creationId xmlns:a16="http://schemas.microsoft.com/office/drawing/2014/main" id="{ED780BE3-5EEF-AE93-1619-7393354CF938}"/>
              </a:ext>
            </a:extLst>
          </p:cNvPr>
          <p:cNvSpPr txBox="1"/>
          <p:nvPr/>
        </p:nvSpPr>
        <p:spPr>
          <a:xfrm>
            <a:off x="533400" y="1447800"/>
            <a:ext cx="11430000" cy="1661993"/>
          </a:xfrm>
          <a:prstGeom prst="rect">
            <a:avLst/>
          </a:prstGeom>
          <a:noFill/>
        </p:spPr>
        <p:txBody>
          <a:bodyPr wrap="square">
            <a:spAutoFit/>
          </a:bodyPr>
          <a:lstStyle/>
          <a:p>
            <a:pPr algn="just"/>
            <a:r>
              <a:rPr lang="en-IN" dirty="0"/>
              <a:t> </a:t>
            </a:r>
            <a:r>
              <a:rPr lang="en-IN" sz="2800" dirty="0">
                <a:latin typeface="Times New Roman" panose="02020603050405020304" pitchFamily="18" charset="0"/>
                <a:cs typeface="Times New Roman" panose="02020603050405020304" pitchFamily="18" charset="0"/>
              </a:rPr>
              <a:t>Normalization techniques can be used to change a </a:t>
            </a:r>
            <a:r>
              <a:rPr lang="en-IN" sz="2800" dirty="0">
                <a:highlight>
                  <a:srgbClr val="FFFF00"/>
                </a:highlight>
                <a:latin typeface="Times New Roman" panose="02020603050405020304" pitchFamily="18" charset="0"/>
                <a:cs typeface="Times New Roman" panose="02020603050405020304" pitchFamily="18" charset="0"/>
              </a:rPr>
              <a:t>continuous feature </a:t>
            </a:r>
            <a:r>
              <a:rPr lang="en-IN" sz="2800" dirty="0">
                <a:latin typeface="Times New Roman" panose="02020603050405020304" pitchFamily="18" charset="0"/>
                <a:cs typeface="Times New Roman" panose="02020603050405020304" pitchFamily="18" charset="0"/>
              </a:rPr>
              <a:t>to fall within a </a:t>
            </a:r>
            <a:r>
              <a:rPr lang="en-IN" sz="2800" dirty="0">
                <a:highlight>
                  <a:srgbClr val="FFFF00"/>
                </a:highlight>
                <a:latin typeface="Times New Roman" panose="02020603050405020304" pitchFamily="18" charset="0"/>
                <a:cs typeface="Times New Roman" panose="02020603050405020304" pitchFamily="18" charset="0"/>
              </a:rPr>
              <a:t>specified range </a:t>
            </a:r>
            <a:r>
              <a:rPr lang="en-IN" sz="2800" dirty="0">
                <a:latin typeface="Times New Roman" panose="02020603050405020304" pitchFamily="18" charset="0"/>
                <a:cs typeface="Times New Roman" panose="02020603050405020304" pitchFamily="18" charset="0"/>
              </a:rPr>
              <a:t>while maintaining the </a:t>
            </a:r>
            <a:r>
              <a:rPr lang="en-IN" sz="2800" dirty="0">
                <a:highlight>
                  <a:srgbClr val="FFFF00"/>
                </a:highlight>
                <a:latin typeface="Times New Roman" panose="02020603050405020304" pitchFamily="18" charset="0"/>
                <a:cs typeface="Times New Roman" panose="02020603050405020304" pitchFamily="18" charset="0"/>
              </a:rPr>
              <a:t>relative differences between the values for the feature</a:t>
            </a:r>
            <a:r>
              <a:rPr lang="en-IN" sz="2800" dirty="0">
                <a:latin typeface="Times New Roman" panose="02020603050405020304" pitchFamily="18" charset="0"/>
                <a:cs typeface="Times New Roman" panose="02020603050405020304" pitchFamily="18" charset="0"/>
              </a:rPr>
              <a:t>.</a:t>
            </a:r>
          </a:p>
          <a:p>
            <a:endParaRPr lang="en-IN" dirty="0"/>
          </a:p>
        </p:txBody>
      </p:sp>
      <p:sp>
        <p:nvSpPr>
          <p:cNvPr id="8" name="TextBox 7">
            <a:extLst>
              <a:ext uri="{FF2B5EF4-FFF2-40B4-BE49-F238E27FC236}">
                <a16:creationId xmlns:a16="http://schemas.microsoft.com/office/drawing/2014/main" id="{B2F6EB41-A4A9-1723-EE50-FBF9AB9B86F1}"/>
              </a:ext>
            </a:extLst>
          </p:cNvPr>
          <p:cNvSpPr txBox="1"/>
          <p:nvPr/>
        </p:nvSpPr>
        <p:spPr>
          <a:xfrm>
            <a:off x="762000" y="3253886"/>
            <a:ext cx="6096000" cy="461665"/>
          </a:xfrm>
          <a:prstGeom prst="rect">
            <a:avLst/>
          </a:prstGeom>
          <a:noFill/>
        </p:spPr>
        <p:txBody>
          <a:bodyPr wrap="square">
            <a:spAutoFit/>
          </a:bodyPr>
          <a:lstStyle/>
          <a:p>
            <a:r>
              <a:rPr lang="en-US" sz="2400" b="1" dirty="0">
                <a:solidFill>
                  <a:srgbClr val="A3123E"/>
                </a:solidFill>
                <a:latin typeface="Georgia"/>
                <a:ea typeface="+mj-ea"/>
              </a:rPr>
              <a:t>Normalization Approaches</a:t>
            </a:r>
            <a:endParaRPr lang="en-IN" sz="2400" b="1" dirty="0">
              <a:solidFill>
                <a:srgbClr val="A3123E"/>
              </a:solidFill>
              <a:latin typeface="Georgia"/>
              <a:ea typeface="+mj-ea"/>
            </a:endParaRPr>
          </a:p>
        </p:txBody>
      </p:sp>
      <p:sp>
        <p:nvSpPr>
          <p:cNvPr id="10" name="TextBox 9">
            <a:extLst>
              <a:ext uri="{FF2B5EF4-FFF2-40B4-BE49-F238E27FC236}">
                <a16:creationId xmlns:a16="http://schemas.microsoft.com/office/drawing/2014/main" id="{6ED6A6FE-8599-D628-A820-86E0BE408339}"/>
              </a:ext>
            </a:extLst>
          </p:cNvPr>
          <p:cNvSpPr txBox="1"/>
          <p:nvPr/>
        </p:nvSpPr>
        <p:spPr>
          <a:xfrm>
            <a:off x="914400" y="3962400"/>
            <a:ext cx="6096000" cy="1384995"/>
          </a:xfrm>
          <a:prstGeom prst="rect">
            <a:avLst/>
          </a:prstGeom>
          <a:noFill/>
        </p:spPr>
        <p:txBody>
          <a:bodyPr wrap="square">
            <a:spAutoFit/>
          </a:bodyPr>
          <a:lstStyle/>
          <a:p>
            <a:pPr marL="571500" indent="-571500">
              <a:buFont typeface="Wingdings" panose="05000000000000000000" pitchFamily="2" charset="2"/>
              <a:buChar char="ü"/>
            </a:pPr>
            <a:r>
              <a:rPr lang="en-US" sz="2800" dirty="0"/>
              <a:t>min-max normalization</a:t>
            </a:r>
          </a:p>
          <a:p>
            <a:pPr marL="571500" indent="-571500">
              <a:buFont typeface="Wingdings" panose="05000000000000000000" pitchFamily="2" charset="2"/>
              <a:buChar char="ü"/>
            </a:pPr>
            <a:r>
              <a:rPr lang="en-US" sz="2800" dirty="0"/>
              <a:t>z-score normalization</a:t>
            </a:r>
          </a:p>
          <a:p>
            <a:pPr marL="571500" indent="-571500">
              <a:buFont typeface="Wingdings" panose="05000000000000000000" pitchFamily="2" charset="2"/>
              <a:buChar char="ü"/>
            </a:pPr>
            <a:r>
              <a:rPr lang="en-US" sz="2800" dirty="0"/>
              <a:t>normalization by decimal scaling</a:t>
            </a:r>
            <a:endParaRPr lang="en-IN" sz="2800" dirty="0"/>
          </a:p>
        </p:txBody>
      </p:sp>
    </p:spTree>
    <p:extLst>
      <p:ext uri="{BB962C8B-B14F-4D97-AF65-F5344CB8AC3E}">
        <p14:creationId xmlns:p14="http://schemas.microsoft.com/office/powerpoint/2010/main" val="36741261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605B-2B4C-D717-4B6E-A8C3EE00A05A}"/>
              </a:ext>
            </a:extLst>
          </p:cNvPr>
          <p:cNvSpPr>
            <a:spLocks noGrp="1"/>
          </p:cNvSpPr>
          <p:nvPr>
            <p:ph type="title"/>
          </p:nvPr>
        </p:nvSpPr>
        <p:spPr>
          <a:xfrm>
            <a:off x="338183" y="204168"/>
            <a:ext cx="5885180" cy="984885"/>
          </a:xfrm>
        </p:spPr>
        <p:txBody>
          <a:bodyPr/>
          <a:lstStyle/>
          <a:p>
            <a:r>
              <a:rPr lang="en-US" b="1" dirty="0"/>
              <a:t>M</a:t>
            </a:r>
            <a:r>
              <a:rPr lang="en-US" sz="3200" b="1" dirty="0"/>
              <a:t>in-Max Normalization</a:t>
            </a:r>
            <a:br>
              <a:rPr lang="en-US" sz="3200" dirty="0"/>
            </a:br>
            <a:endParaRPr lang="en-IN" dirty="0"/>
          </a:p>
        </p:txBody>
      </p:sp>
      <p:sp>
        <p:nvSpPr>
          <p:cNvPr id="3" name="Text Placeholder 2">
            <a:extLst>
              <a:ext uri="{FF2B5EF4-FFF2-40B4-BE49-F238E27FC236}">
                <a16:creationId xmlns:a16="http://schemas.microsoft.com/office/drawing/2014/main" id="{95831682-C9EA-9341-E780-6EFF2B5A0AAF}"/>
              </a:ext>
            </a:extLst>
          </p:cNvPr>
          <p:cNvSpPr>
            <a:spLocks noGrp="1"/>
          </p:cNvSpPr>
          <p:nvPr>
            <p:ph type="body" idx="1"/>
          </p:nvPr>
        </p:nvSpPr>
        <p:spPr>
          <a:xfrm>
            <a:off x="598170" y="1123696"/>
            <a:ext cx="10908030" cy="1692771"/>
          </a:xfrm>
        </p:spPr>
        <p:txBody>
          <a:bodyPr/>
          <a:lstStyle/>
          <a:p>
            <a:r>
              <a:rPr lang="en-US" sz="2800" dirty="0">
                <a:latin typeface="Times New Roman" panose="02020603050405020304" pitchFamily="18" charset="0"/>
                <a:cs typeface="Times New Roman" panose="02020603050405020304" pitchFamily="18" charset="0"/>
              </a:rPr>
              <a:t>We</a:t>
            </a:r>
            <a:r>
              <a:rPr lang="en-US" sz="2800" spc="-3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use</a:t>
            </a:r>
            <a:r>
              <a:rPr lang="en-US" sz="2800" spc="-25" dirty="0">
                <a:latin typeface="Times New Roman" panose="02020603050405020304" pitchFamily="18" charset="0"/>
                <a:cs typeface="Times New Roman" panose="02020603050405020304" pitchFamily="18" charset="0"/>
              </a:rPr>
              <a:t> </a:t>
            </a:r>
            <a:r>
              <a:rPr lang="en-US" sz="2800" b="1" dirty="0">
                <a:highlight>
                  <a:srgbClr val="00FFFF"/>
                </a:highlight>
                <a:latin typeface="Times New Roman" panose="02020603050405020304" pitchFamily="18" charset="0"/>
                <a:cs typeface="Times New Roman" panose="02020603050405020304" pitchFamily="18" charset="0"/>
              </a:rPr>
              <a:t>range</a:t>
            </a:r>
            <a:r>
              <a:rPr lang="en-US" sz="2800" b="1" spc="-25" dirty="0">
                <a:highlight>
                  <a:srgbClr val="00FFFF"/>
                </a:highlight>
                <a:latin typeface="Times New Roman" panose="02020603050405020304" pitchFamily="18" charset="0"/>
                <a:cs typeface="Times New Roman" panose="02020603050405020304" pitchFamily="18" charset="0"/>
              </a:rPr>
              <a:t> </a:t>
            </a:r>
            <a:r>
              <a:rPr lang="en-US" sz="2800" b="1" spc="-10" dirty="0">
                <a:highlight>
                  <a:srgbClr val="00FFFF"/>
                </a:highlight>
                <a:latin typeface="Times New Roman" panose="02020603050405020304" pitchFamily="18" charset="0"/>
                <a:cs typeface="Times New Roman" panose="02020603050405020304" pitchFamily="18" charset="0"/>
              </a:rPr>
              <a:t>normalization</a:t>
            </a:r>
            <a:r>
              <a:rPr lang="en-US" sz="2800" b="1" spc="-10" dirty="0">
                <a:latin typeface="Times New Roman" panose="02020603050405020304" pitchFamily="18" charset="0"/>
                <a:cs typeface="Times New Roman" panose="02020603050405020304" pitchFamily="18" charset="0"/>
              </a:rPr>
              <a:t>/</a:t>
            </a:r>
            <a:r>
              <a:rPr lang="en-US" sz="2800" b="1" dirty="0">
                <a:highlight>
                  <a:srgbClr val="FFFF00"/>
                </a:highlight>
                <a:latin typeface="Times New Roman" panose="02020603050405020304" pitchFamily="18" charset="0"/>
                <a:cs typeface="Times New Roman" panose="02020603050405020304" pitchFamily="18" charset="0"/>
              </a:rPr>
              <a:t>min-max normalization </a:t>
            </a:r>
            <a:r>
              <a:rPr lang="en-US" sz="2800" b="1" spc="-25" dirty="0">
                <a:solidFill>
                  <a:srgbClr val="FF0000"/>
                </a:solidFill>
                <a:highlight>
                  <a:srgbClr val="FFFF00"/>
                </a:highlight>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convert</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a:t>
            </a:r>
            <a:r>
              <a:rPr lang="en-US" sz="2800" spc="-3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feature</a:t>
            </a:r>
            <a:r>
              <a:rPr lang="en-US" sz="2800" spc="-2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value </a:t>
            </a:r>
            <a:r>
              <a:rPr lang="en-US" sz="2800" dirty="0">
                <a:latin typeface="Times New Roman" panose="02020603050405020304" pitchFamily="18" charset="0"/>
                <a:cs typeface="Times New Roman" panose="02020603050405020304" pitchFamily="18" charset="0"/>
              </a:rPr>
              <a:t>into</a:t>
            </a:r>
            <a:r>
              <a:rPr lang="en-US" sz="2800" spc="-3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a:t>
            </a:r>
            <a:r>
              <a:rPr lang="en-US" sz="2800" spc="-1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range</a:t>
            </a:r>
            <a:r>
              <a:rPr lang="en-US" sz="2800"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low,</a:t>
            </a:r>
            <a:r>
              <a:rPr lang="en-US" sz="2800" i="1" spc="-125" dirty="0">
                <a:latin typeface="Times New Roman" panose="02020603050405020304" pitchFamily="18" charset="0"/>
                <a:cs typeface="Times New Roman" panose="02020603050405020304" pitchFamily="18" charset="0"/>
              </a:rPr>
              <a:t> </a:t>
            </a:r>
            <a:r>
              <a:rPr lang="en-US" sz="2800" i="1" spc="-10" dirty="0">
                <a:latin typeface="Times New Roman" panose="02020603050405020304" pitchFamily="18" charset="0"/>
                <a:cs typeface="Times New Roman" panose="02020603050405020304" pitchFamily="18" charset="0"/>
              </a:rPr>
              <a:t>high</a:t>
            </a:r>
            <a:r>
              <a:rPr lang="en-US" sz="2800" spc="-10" dirty="0">
                <a:latin typeface="Times New Roman" panose="02020603050405020304" pitchFamily="18" charset="0"/>
                <a:cs typeface="Times New Roman" panose="02020603050405020304" pitchFamily="18" charset="0"/>
              </a:rPr>
              <a:t>]</a:t>
            </a:r>
            <a:r>
              <a:rPr lang="en-US" sz="2800" spc="-6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as</a:t>
            </a:r>
            <a:r>
              <a:rPr lang="en-US" sz="2800" spc="-1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follows:</a:t>
            </a:r>
          </a:p>
          <a:p>
            <a:endParaRPr lang="en-US" spc="-10" dirty="0">
              <a:latin typeface="Arial"/>
              <a:cs typeface="Arial"/>
            </a:endParaRPr>
          </a:p>
          <a:p>
            <a:endParaRPr lang="en-US" sz="1800" dirty="0">
              <a:latin typeface="Arial"/>
              <a:cs typeface="Arial"/>
            </a:endParaRPr>
          </a:p>
          <a:p>
            <a:endParaRPr lang="en-IN" dirty="0"/>
          </a:p>
        </p:txBody>
      </p:sp>
      <p:sp>
        <p:nvSpPr>
          <p:cNvPr id="4" name="Slide Number Placeholder 3">
            <a:extLst>
              <a:ext uri="{FF2B5EF4-FFF2-40B4-BE49-F238E27FC236}">
                <a16:creationId xmlns:a16="http://schemas.microsoft.com/office/drawing/2014/main" id="{A5B6E94C-FCCD-4641-26DE-2E23ADF958A9}"/>
              </a:ext>
            </a:extLst>
          </p:cNvPr>
          <p:cNvSpPr>
            <a:spLocks noGrp="1"/>
          </p:cNvSpPr>
          <p:nvPr>
            <p:ph type="sldNum" sz="quarter" idx="7"/>
          </p:nvPr>
        </p:nvSpPr>
        <p:spPr/>
        <p:txBody>
          <a:bodyPr/>
          <a:lstStyle/>
          <a:p>
            <a:fld id="{B6F15528-21DE-4FAA-801E-634DDDAF4B2B}" type="slidenum">
              <a:rPr lang="en-IN" smtClean="0"/>
              <a:t>132</a:t>
            </a:fld>
            <a:endParaRPr lang="en-IN"/>
          </a:p>
        </p:txBody>
      </p:sp>
      <p:pic>
        <p:nvPicPr>
          <p:cNvPr id="6" name="Picture 5">
            <a:extLst>
              <a:ext uri="{FF2B5EF4-FFF2-40B4-BE49-F238E27FC236}">
                <a16:creationId xmlns:a16="http://schemas.microsoft.com/office/drawing/2014/main" id="{2A93BE4E-F16A-1B60-3AA2-F9BB073174F0}"/>
              </a:ext>
            </a:extLst>
          </p:cNvPr>
          <p:cNvPicPr>
            <a:picLocks noChangeAspect="1"/>
          </p:cNvPicPr>
          <p:nvPr/>
        </p:nvPicPr>
        <p:blipFill>
          <a:blip r:embed="rId2"/>
          <a:stretch>
            <a:fillRect/>
          </a:stretch>
        </p:blipFill>
        <p:spPr>
          <a:xfrm>
            <a:off x="3048000" y="2269774"/>
            <a:ext cx="6263640" cy="1159226"/>
          </a:xfrm>
          <a:prstGeom prst="rect">
            <a:avLst/>
          </a:prstGeom>
        </p:spPr>
      </p:pic>
      <p:pic>
        <p:nvPicPr>
          <p:cNvPr id="8" name="Picture 7">
            <a:extLst>
              <a:ext uri="{FF2B5EF4-FFF2-40B4-BE49-F238E27FC236}">
                <a16:creationId xmlns:a16="http://schemas.microsoft.com/office/drawing/2014/main" id="{8D6007EE-0271-8A29-9C59-C8C40D82B179}"/>
              </a:ext>
            </a:extLst>
          </p:cNvPr>
          <p:cNvPicPr>
            <a:picLocks noChangeAspect="1"/>
          </p:cNvPicPr>
          <p:nvPr/>
        </p:nvPicPr>
        <p:blipFill>
          <a:blip r:embed="rId3"/>
          <a:stretch>
            <a:fillRect/>
          </a:stretch>
        </p:blipFill>
        <p:spPr>
          <a:xfrm>
            <a:off x="515899" y="3962545"/>
            <a:ext cx="10990301" cy="2087741"/>
          </a:xfrm>
          <a:prstGeom prst="rect">
            <a:avLst/>
          </a:prstGeom>
        </p:spPr>
      </p:pic>
    </p:spTree>
    <p:extLst>
      <p:ext uri="{BB962C8B-B14F-4D97-AF65-F5344CB8AC3E}">
        <p14:creationId xmlns:p14="http://schemas.microsoft.com/office/powerpoint/2010/main" val="27790865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6A08-EC76-2E45-634B-7BD07B7715F1}"/>
              </a:ext>
            </a:extLst>
          </p:cNvPr>
          <p:cNvSpPr>
            <a:spLocks noGrp="1"/>
          </p:cNvSpPr>
          <p:nvPr>
            <p:ph type="title"/>
          </p:nvPr>
        </p:nvSpPr>
        <p:spPr>
          <a:xfrm>
            <a:off x="2286000" y="138811"/>
            <a:ext cx="9307830" cy="492443"/>
          </a:xfrm>
        </p:spPr>
        <p:txBody>
          <a:bodyPr/>
          <a:lstStyle/>
          <a:p>
            <a:r>
              <a:rPr lang="en-US" b="1" dirty="0"/>
              <a:t>Min-Max Normalization: </a:t>
            </a:r>
            <a:r>
              <a:rPr lang="en-US" dirty="0"/>
              <a:t>Example</a:t>
            </a:r>
            <a:endParaRPr lang="en-IN" dirty="0"/>
          </a:p>
        </p:txBody>
      </p:sp>
      <p:sp>
        <p:nvSpPr>
          <p:cNvPr id="3" name="Text Placeholder 2">
            <a:extLst>
              <a:ext uri="{FF2B5EF4-FFF2-40B4-BE49-F238E27FC236}">
                <a16:creationId xmlns:a16="http://schemas.microsoft.com/office/drawing/2014/main" id="{710C578A-C98E-0D0B-7508-093B401400B5}"/>
              </a:ext>
            </a:extLst>
          </p:cNvPr>
          <p:cNvSpPr>
            <a:spLocks noGrp="1"/>
          </p:cNvSpPr>
          <p:nvPr>
            <p:ph type="body" idx="1"/>
          </p:nvPr>
        </p:nvSpPr>
        <p:spPr>
          <a:xfrm>
            <a:off x="916939" y="1724408"/>
            <a:ext cx="10358120" cy="1292662"/>
          </a:xfrm>
        </p:spPr>
        <p:txBody>
          <a:bodyPr/>
          <a:lstStyle/>
          <a:p>
            <a:r>
              <a:rPr lang="en-US" sz="2400" dirty="0"/>
              <a:t>Apply Min-max Normalization Technique on the following data point. The normalization range is [0,1]</a:t>
            </a:r>
          </a:p>
          <a:p>
            <a:endParaRPr lang="en-US" dirty="0"/>
          </a:p>
          <a:p>
            <a:r>
              <a:rPr lang="en-US" dirty="0"/>
              <a:t> </a:t>
            </a:r>
            <a:endParaRPr lang="en-IN" dirty="0"/>
          </a:p>
        </p:txBody>
      </p:sp>
      <p:sp>
        <p:nvSpPr>
          <p:cNvPr id="4" name="Slide Number Placeholder 3">
            <a:extLst>
              <a:ext uri="{FF2B5EF4-FFF2-40B4-BE49-F238E27FC236}">
                <a16:creationId xmlns:a16="http://schemas.microsoft.com/office/drawing/2014/main" id="{B55FEA04-B6CC-6236-58B8-50A56140DAE5}"/>
              </a:ext>
            </a:extLst>
          </p:cNvPr>
          <p:cNvSpPr>
            <a:spLocks noGrp="1"/>
          </p:cNvSpPr>
          <p:nvPr>
            <p:ph type="sldNum" sz="quarter" idx="7"/>
          </p:nvPr>
        </p:nvSpPr>
        <p:spPr/>
        <p:txBody>
          <a:bodyPr/>
          <a:lstStyle/>
          <a:p>
            <a:fld id="{B6F15528-21DE-4FAA-801E-634DDDAF4B2B}" type="slidenum">
              <a:rPr lang="en-IN" smtClean="0"/>
              <a:t>133</a:t>
            </a:fld>
            <a:endParaRPr lang="en-IN"/>
          </a:p>
        </p:txBody>
      </p:sp>
      <p:graphicFrame>
        <p:nvGraphicFramePr>
          <p:cNvPr id="8" name="Table 8">
            <a:extLst>
              <a:ext uri="{FF2B5EF4-FFF2-40B4-BE49-F238E27FC236}">
                <a16:creationId xmlns:a16="http://schemas.microsoft.com/office/drawing/2014/main" id="{C7979E47-8C00-DF9E-2A4B-005C1718F2B9}"/>
              </a:ext>
            </a:extLst>
          </p:cNvPr>
          <p:cNvGraphicFramePr>
            <a:graphicFrameLocks noGrp="1"/>
          </p:cNvGraphicFramePr>
          <p:nvPr/>
        </p:nvGraphicFramePr>
        <p:xfrm>
          <a:off x="1143000" y="3017070"/>
          <a:ext cx="2438400" cy="1849120"/>
        </p:xfrm>
        <a:graphic>
          <a:graphicData uri="http://schemas.openxmlformats.org/drawingml/2006/table">
            <a:tbl>
              <a:tblPr firstRow="1" bandRow="1">
                <a:tableStyleId>{5C22544A-7EE6-4342-B048-85BDC9FD1C3A}</a:tableStyleId>
              </a:tblPr>
              <a:tblGrid>
                <a:gridCol w="1219199">
                  <a:extLst>
                    <a:ext uri="{9D8B030D-6E8A-4147-A177-3AD203B41FA5}">
                      <a16:colId xmlns:a16="http://schemas.microsoft.com/office/drawing/2014/main" val="701796759"/>
                    </a:ext>
                  </a:extLst>
                </a:gridCol>
                <a:gridCol w="1219201">
                  <a:extLst>
                    <a:ext uri="{9D8B030D-6E8A-4147-A177-3AD203B41FA5}">
                      <a16:colId xmlns:a16="http://schemas.microsoft.com/office/drawing/2014/main" val="1333268515"/>
                    </a:ext>
                  </a:extLst>
                </a:gridCol>
              </a:tblGrid>
              <a:tr h="252306">
                <a:tc>
                  <a:txBody>
                    <a:bodyPr/>
                    <a:lstStyle/>
                    <a:p>
                      <a:r>
                        <a:rPr lang="en-US" dirty="0"/>
                        <a:t>a</a:t>
                      </a:r>
                      <a:endParaRPr lang="en-IN" dirty="0"/>
                    </a:p>
                  </a:txBody>
                  <a:tcPr/>
                </a:tc>
                <a:tc>
                  <a:txBody>
                    <a:bodyPr/>
                    <a:lstStyle/>
                    <a:p>
                      <a:r>
                        <a:rPr lang="en-US" dirty="0"/>
                        <a:t>marks</a:t>
                      </a:r>
                      <a:endParaRPr lang="en-IN" dirty="0"/>
                    </a:p>
                  </a:txBody>
                  <a:tcPr/>
                </a:tc>
                <a:extLst>
                  <a:ext uri="{0D108BD9-81ED-4DB2-BD59-A6C34878D82A}">
                    <a16:rowId xmlns:a16="http://schemas.microsoft.com/office/drawing/2014/main" val="2668239751"/>
                  </a:ext>
                </a:extLst>
              </a:tr>
              <a:tr h="370840">
                <a:tc>
                  <a:txBody>
                    <a:bodyPr/>
                    <a:lstStyle/>
                    <a:p>
                      <a:r>
                        <a:rPr lang="en-US" dirty="0"/>
                        <a:t>a1</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2112036619"/>
                  </a:ext>
                </a:extLst>
              </a:tr>
              <a:tr h="370840">
                <a:tc>
                  <a:txBody>
                    <a:bodyPr/>
                    <a:lstStyle/>
                    <a:p>
                      <a:r>
                        <a:rPr lang="en-US" dirty="0"/>
                        <a:t>a2</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2854650510"/>
                  </a:ext>
                </a:extLst>
              </a:tr>
              <a:tr h="370840">
                <a:tc>
                  <a:txBody>
                    <a:bodyPr/>
                    <a:lstStyle/>
                    <a:p>
                      <a:r>
                        <a:rPr lang="en-US" dirty="0"/>
                        <a:t>a3</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1083003080"/>
                  </a:ext>
                </a:extLst>
              </a:tr>
              <a:tr h="370840">
                <a:tc>
                  <a:txBody>
                    <a:bodyPr/>
                    <a:lstStyle/>
                    <a:p>
                      <a:r>
                        <a:rPr lang="en-US" dirty="0"/>
                        <a:t>a4</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1710229371"/>
                  </a:ext>
                </a:extLst>
              </a:tr>
            </a:tbl>
          </a:graphicData>
        </a:graphic>
      </p:graphicFrame>
      <p:graphicFrame>
        <p:nvGraphicFramePr>
          <p:cNvPr id="9" name="Table 9">
            <a:extLst>
              <a:ext uri="{FF2B5EF4-FFF2-40B4-BE49-F238E27FC236}">
                <a16:creationId xmlns:a16="http://schemas.microsoft.com/office/drawing/2014/main" id="{4A1A3F43-4FDB-9FDA-3696-F2697B11721F}"/>
              </a:ext>
            </a:extLst>
          </p:cNvPr>
          <p:cNvGraphicFramePr>
            <a:graphicFrameLocks noGrp="1"/>
          </p:cNvGraphicFramePr>
          <p:nvPr/>
        </p:nvGraphicFramePr>
        <p:xfrm>
          <a:off x="4632958" y="2926531"/>
          <a:ext cx="3977644" cy="1828800"/>
        </p:xfrm>
        <a:graphic>
          <a:graphicData uri="http://schemas.openxmlformats.org/drawingml/2006/table">
            <a:tbl>
              <a:tblPr firstRow="1" bandRow="1">
                <a:tableStyleId>{5C22544A-7EE6-4342-B048-85BDC9FD1C3A}</a:tableStyleId>
              </a:tblPr>
              <a:tblGrid>
                <a:gridCol w="651146">
                  <a:extLst>
                    <a:ext uri="{9D8B030D-6E8A-4147-A177-3AD203B41FA5}">
                      <a16:colId xmlns:a16="http://schemas.microsoft.com/office/drawing/2014/main" val="3427624594"/>
                    </a:ext>
                  </a:extLst>
                </a:gridCol>
                <a:gridCol w="870947">
                  <a:extLst>
                    <a:ext uri="{9D8B030D-6E8A-4147-A177-3AD203B41FA5}">
                      <a16:colId xmlns:a16="http://schemas.microsoft.com/office/drawing/2014/main" val="2595057215"/>
                    </a:ext>
                  </a:extLst>
                </a:gridCol>
                <a:gridCol w="2455551">
                  <a:extLst>
                    <a:ext uri="{9D8B030D-6E8A-4147-A177-3AD203B41FA5}">
                      <a16:colId xmlns:a16="http://schemas.microsoft.com/office/drawing/2014/main" val="2268347843"/>
                    </a:ext>
                  </a:extLst>
                </a:gridCol>
              </a:tblGrid>
              <a:tr h="328507">
                <a:tc>
                  <a:txBody>
                    <a:bodyPr/>
                    <a:lstStyle/>
                    <a:p>
                      <a:r>
                        <a:rPr lang="en-US" dirty="0"/>
                        <a:t>a</a:t>
                      </a:r>
                      <a:endParaRPr lang="en-IN" dirty="0"/>
                    </a:p>
                  </a:txBody>
                  <a:tcPr/>
                </a:tc>
                <a:tc>
                  <a:txBody>
                    <a:bodyPr/>
                    <a:lstStyle/>
                    <a:p>
                      <a:r>
                        <a:rPr lang="en-US" dirty="0"/>
                        <a:t>marks</a:t>
                      </a:r>
                      <a:endParaRPr lang="en-IN" dirty="0"/>
                    </a:p>
                  </a:txBody>
                  <a:tcPr/>
                </a:tc>
                <a:tc>
                  <a:txBody>
                    <a:bodyPr/>
                    <a:lstStyle/>
                    <a:p>
                      <a:r>
                        <a:rPr lang="en-US" dirty="0"/>
                        <a:t>Min-max normalization</a:t>
                      </a:r>
                      <a:endParaRPr lang="en-IN" dirty="0"/>
                    </a:p>
                  </a:txBody>
                  <a:tcPr/>
                </a:tc>
                <a:extLst>
                  <a:ext uri="{0D108BD9-81ED-4DB2-BD59-A6C34878D82A}">
                    <a16:rowId xmlns:a16="http://schemas.microsoft.com/office/drawing/2014/main" val="3170283818"/>
                  </a:ext>
                </a:extLst>
              </a:tr>
              <a:tr h="328507">
                <a:tc>
                  <a:txBody>
                    <a:bodyPr/>
                    <a:lstStyle/>
                    <a:p>
                      <a:r>
                        <a:rPr lang="en-US" dirty="0"/>
                        <a:t>a1</a:t>
                      </a:r>
                      <a:endParaRPr lang="en-IN" dirty="0"/>
                    </a:p>
                  </a:txBody>
                  <a:tcPr/>
                </a:tc>
                <a:tc>
                  <a:txBody>
                    <a:bodyPr/>
                    <a:lstStyle/>
                    <a:p>
                      <a:r>
                        <a:rPr lang="en-US" dirty="0"/>
                        <a:t>8</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542111273"/>
                  </a:ext>
                </a:extLst>
              </a:tr>
              <a:tr h="328507">
                <a:tc>
                  <a:txBody>
                    <a:bodyPr/>
                    <a:lstStyle/>
                    <a:p>
                      <a:r>
                        <a:rPr lang="en-US" dirty="0"/>
                        <a:t>a2</a:t>
                      </a:r>
                      <a:endParaRPr lang="en-IN" dirty="0"/>
                    </a:p>
                  </a:txBody>
                  <a:tcPr/>
                </a:tc>
                <a:tc>
                  <a:txBody>
                    <a:bodyPr/>
                    <a:lstStyle/>
                    <a:p>
                      <a:r>
                        <a:rPr lang="en-US" dirty="0"/>
                        <a:t>10</a:t>
                      </a:r>
                      <a:endParaRPr lang="en-IN" dirty="0"/>
                    </a:p>
                  </a:txBody>
                  <a:tcPr/>
                </a:tc>
                <a:tc>
                  <a:txBody>
                    <a:bodyPr/>
                    <a:lstStyle/>
                    <a:p>
                      <a:r>
                        <a:rPr lang="en-US" dirty="0"/>
                        <a:t>0.16</a:t>
                      </a:r>
                      <a:endParaRPr lang="en-IN" dirty="0"/>
                    </a:p>
                  </a:txBody>
                  <a:tcPr/>
                </a:tc>
                <a:extLst>
                  <a:ext uri="{0D108BD9-81ED-4DB2-BD59-A6C34878D82A}">
                    <a16:rowId xmlns:a16="http://schemas.microsoft.com/office/drawing/2014/main" val="1369920589"/>
                  </a:ext>
                </a:extLst>
              </a:tr>
              <a:tr h="328507">
                <a:tc>
                  <a:txBody>
                    <a:bodyPr/>
                    <a:lstStyle/>
                    <a:p>
                      <a:r>
                        <a:rPr lang="en-US" dirty="0"/>
                        <a:t>a3</a:t>
                      </a:r>
                      <a:endParaRPr lang="en-IN" dirty="0"/>
                    </a:p>
                  </a:txBody>
                  <a:tcPr/>
                </a:tc>
                <a:tc>
                  <a:txBody>
                    <a:bodyPr/>
                    <a:lstStyle/>
                    <a:p>
                      <a:r>
                        <a:rPr lang="en-US" dirty="0"/>
                        <a:t>15</a:t>
                      </a:r>
                      <a:endParaRPr lang="en-IN" dirty="0"/>
                    </a:p>
                  </a:txBody>
                  <a:tcPr/>
                </a:tc>
                <a:tc>
                  <a:txBody>
                    <a:bodyPr/>
                    <a:lstStyle/>
                    <a:p>
                      <a:r>
                        <a:rPr lang="en-US" dirty="0"/>
                        <a:t>0.58</a:t>
                      </a:r>
                      <a:endParaRPr lang="en-IN" dirty="0"/>
                    </a:p>
                  </a:txBody>
                  <a:tcPr/>
                </a:tc>
                <a:extLst>
                  <a:ext uri="{0D108BD9-81ED-4DB2-BD59-A6C34878D82A}">
                    <a16:rowId xmlns:a16="http://schemas.microsoft.com/office/drawing/2014/main" val="3516203015"/>
                  </a:ext>
                </a:extLst>
              </a:tr>
              <a:tr h="328507">
                <a:tc>
                  <a:txBody>
                    <a:bodyPr/>
                    <a:lstStyle/>
                    <a:p>
                      <a:r>
                        <a:rPr lang="en-US" dirty="0"/>
                        <a:t>a4</a:t>
                      </a:r>
                      <a:endParaRPr lang="en-IN" dirty="0"/>
                    </a:p>
                  </a:txBody>
                  <a:tcPr/>
                </a:tc>
                <a:tc>
                  <a:txBody>
                    <a:bodyPr/>
                    <a:lstStyle/>
                    <a:p>
                      <a:r>
                        <a:rPr lang="en-US" dirty="0"/>
                        <a:t>20</a:t>
                      </a:r>
                      <a:endParaRPr lang="en-IN" dirty="0"/>
                    </a:p>
                  </a:txBody>
                  <a:tcPr/>
                </a:tc>
                <a:tc>
                  <a:txBody>
                    <a:bodyPr/>
                    <a:lstStyle/>
                    <a:p>
                      <a:r>
                        <a:rPr lang="en-US" dirty="0"/>
                        <a:t>1</a:t>
                      </a:r>
                      <a:endParaRPr lang="en-IN" dirty="0"/>
                    </a:p>
                  </a:txBody>
                  <a:tcPr/>
                </a:tc>
                <a:extLst>
                  <a:ext uri="{0D108BD9-81ED-4DB2-BD59-A6C34878D82A}">
                    <a16:rowId xmlns:a16="http://schemas.microsoft.com/office/drawing/2014/main" val="594405126"/>
                  </a:ext>
                </a:extLst>
              </a:tr>
            </a:tbl>
          </a:graphicData>
        </a:graphic>
      </p:graphicFrame>
      <p:pic>
        <p:nvPicPr>
          <p:cNvPr id="10" name="Picture 9">
            <a:extLst>
              <a:ext uri="{FF2B5EF4-FFF2-40B4-BE49-F238E27FC236}">
                <a16:creationId xmlns:a16="http://schemas.microsoft.com/office/drawing/2014/main" id="{6972940D-D9ED-B887-09A4-C28C327CBEE5}"/>
              </a:ext>
            </a:extLst>
          </p:cNvPr>
          <p:cNvPicPr>
            <a:picLocks noChangeAspect="1"/>
          </p:cNvPicPr>
          <p:nvPr/>
        </p:nvPicPr>
        <p:blipFill>
          <a:blip r:embed="rId2"/>
          <a:stretch>
            <a:fillRect/>
          </a:stretch>
        </p:blipFill>
        <p:spPr>
          <a:xfrm>
            <a:off x="7772400" y="760403"/>
            <a:ext cx="3705580" cy="685800"/>
          </a:xfrm>
          <a:prstGeom prst="rect">
            <a:avLst/>
          </a:prstGeom>
        </p:spPr>
      </p:pic>
    </p:spTree>
    <p:extLst>
      <p:ext uri="{BB962C8B-B14F-4D97-AF65-F5344CB8AC3E}">
        <p14:creationId xmlns:p14="http://schemas.microsoft.com/office/powerpoint/2010/main" val="262575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33B5-36FD-03F6-34D8-8E0EEC55A478}"/>
              </a:ext>
            </a:extLst>
          </p:cNvPr>
          <p:cNvSpPr>
            <a:spLocks noGrp="1"/>
          </p:cNvSpPr>
          <p:nvPr>
            <p:ph type="title"/>
          </p:nvPr>
        </p:nvSpPr>
        <p:spPr>
          <a:xfrm>
            <a:off x="708840" y="70434"/>
            <a:ext cx="5885180" cy="1046440"/>
          </a:xfrm>
        </p:spPr>
        <p:txBody>
          <a:bodyPr/>
          <a:lstStyle/>
          <a:p>
            <a:r>
              <a:rPr lang="en-US" sz="3600" b="1" dirty="0"/>
              <a:t>z-score Normalization</a:t>
            </a:r>
            <a:br>
              <a:rPr lang="en-US" sz="3200" dirty="0"/>
            </a:br>
            <a:endParaRPr lang="en-IN" dirty="0"/>
          </a:p>
        </p:txBody>
      </p:sp>
      <p:sp>
        <p:nvSpPr>
          <p:cNvPr id="3" name="Text Placeholder 2">
            <a:extLst>
              <a:ext uri="{FF2B5EF4-FFF2-40B4-BE49-F238E27FC236}">
                <a16:creationId xmlns:a16="http://schemas.microsoft.com/office/drawing/2014/main" id="{15D07792-3F0E-8295-9C3C-0568E7F8E3DE}"/>
              </a:ext>
            </a:extLst>
          </p:cNvPr>
          <p:cNvSpPr>
            <a:spLocks noGrp="1"/>
          </p:cNvSpPr>
          <p:nvPr>
            <p:ph type="body" idx="1"/>
          </p:nvPr>
        </p:nvSpPr>
        <p:spPr>
          <a:xfrm>
            <a:off x="708840" y="1116874"/>
            <a:ext cx="10949760" cy="3930050"/>
          </a:xfrm>
        </p:spPr>
        <p:txBody>
          <a:bodyPr/>
          <a:lstStyle/>
          <a:p>
            <a:pPr marL="469900" indent="-457200" algn="just">
              <a:lnSpc>
                <a:spcPct val="100000"/>
              </a:lnSpc>
              <a:spcBef>
                <a:spcPts val="90"/>
              </a:spcBef>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Another</a:t>
            </a:r>
            <a:r>
              <a:rPr lang="en-US" sz="2800" spc="-2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way</a:t>
            </a:r>
            <a:r>
              <a:rPr lang="en-US" sz="2800"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a:t>
            </a:r>
            <a:r>
              <a:rPr lang="en-US" sz="2800"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normalize</a:t>
            </a:r>
            <a:r>
              <a:rPr lang="en-US" sz="2800"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data</a:t>
            </a:r>
            <a:r>
              <a:rPr lang="en-US" sz="2800" spc="-2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a:t>
            </a:r>
            <a:r>
              <a:rPr lang="en-US" sz="2800" spc="-2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a:t>
            </a:r>
            <a:r>
              <a:rPr lang="en-US" sz="2800" spc="-20" dirty="0">
                <a:latin typeface="Times New Roman" panose="02020603050405020304" pitchFamily="18" charset="0"/>
                <a:cs typeface="Times New Roman" panose="02020603050405020304" pitchFamily="18" charset="0"/>
              </a:rPr>
              <a:t> </a:t>
            </a:r>
            <a:r>
              <a:rPr lang="en-US" sz="2800" b="1" spc="-10" dirty="0">
                <a:solidFill>
                  <a:srgbClr val="FF0000"/>
                </a:solidFill>
                <a:latin typeface="Times New Roman" panose="02020603050405020304" pitchFamily="18" charset="0"/>
                <a:cs typeface="Times New Roman" panose="02020603050405020304" pitchFamily="18" charset="0"/>
              </a:rPr>
              <a:t>standardize</a:t>
            </a:r>
            <a:r>
              <a:rPr lang="en-US" sz="2800" b="1" spc="-2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it</a:t>
            </a:r>
            <a:r>
              <a:rPr lang="en-US" sz="2800" spc="-25" dirty="0">
                <a:latin typeface="Times New Roman" panose="02020603050405020304" pitchFamily="18" charset="0"/>
                <a:cs typeface="Times New Roman" panose="02020603050405020304" pitchFamily="18" charset="0"/>
              </a:rPr>
              <a:t> </a:t>
            </a:r>
            <a:r>
              <a:rPr lang="en-US" sz="2800" spc="-20" dirty="0">
                <a:latin typeface="Times New Roman" panose="02020603050405020304" pitchFamily="18" charset="0"/>
                <a:cs typeface="Times New Roman" panose="02020603050405020304" pitchFamily="18" charset="0"/>
              </a:rPr>
              <a:t>into </a:t>
            </a:r>
            <a:r>
              <a:rPr lang="en-US" sz="2800" b="1" spc="-10" dirty="0">
                <a:solidFill>
                  <a:srgbClr val="FF0000"/>
                </a:solidFill>
                <a:latin typeface="Times New Roman" panose="02020603050405020304" pitchFamily="18" charset="0"/>
                <a:cs typeface="Times New Roman" panose="02020603050405020304" pitchFamily="18" charset="0"/>
              </a:rPr>
              <a:t>standard</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spc="-10" dirty="0">
                <a:solidFill>
                  <a:srgbClr val="FF0000"/>
                </a:solidFill>
                <a:latin typeface="Times New Roman" panose="02020603050405020304" pitchFamily="18" charset="0"/>
                <a:cs typeface="Times New Roman" panose="02020603050405020304" pitchFamily="18" charset="0"/>
              </a:rPr>
              <a:t>scores</a:t>
            </a:r>
            <a:r>
              <a:rPr lang="en-US" sz="2800" spc="-10" dirty="0">
                <a:latin typeface="Times New Roman" panose="02020603050405020304" pitchFamily="18" charset="0"/>
                <a:cs typeface="Times New Roman" panose="02020603050405020304" pitchFamily="18" charset="0"/>
              </a:rPr>
              <a:t>.</a:t>
            </a:r>
          </a:p>
          <a:p>
            <a:pPr marL="469900" indent="-457200" algn="just">
              <a:lnSpc>
                <a:spcPct val="100000"/>
              </a:lnSpc>
              <a:spcBef>
                <a:spcPts val="90"/>
              </a:spcBef>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469900" marR="5080" indent="-457200" algn="just">
              <a:lnSpc>
                <a:spcPct val="102600"/>
              </a:lnSpc>
              <a:spcBef>
                <a:spcPts val="300"/>
              </a:spcBef>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standard</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score</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measures</a:t>
            </a:r>
            <a:r>
              <a:rPr lang="en-US" sz="2800" spc="-4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how</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many</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standard</a:t>
            </a:r>
            <a:r>
              <a:rPr lang="en-US" sz="2800" spc="-4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deviations </a:t>
            </a:r>
            <a:r>
              <a:rPr lang="en-US" sz="2800" dirty="0">
                <a:latin typeface="Times New Roman" panose="02020603050405020304" pitchFamily="18" charset="0"/>
                <a:cs typeface="Times New Roman" panose="02020603050405020304" pitchFamily="18" charset="0"/>
              </a:rPr>
              <a:t>a</a:t>
            </a:r>
            <a:r>
              <a:rPr lang="en-US" sz="2800" spc="-4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feature</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value</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is</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from</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mean</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for</a:t>
            </a:r>
            <a:r>
              <a:rPr lang="en-US" sz="2800" spc="-35"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that</a:t>
            </a:r>
            <a:r>
              <a:rPr lang="en-US" sz="2800" spc="-35" dirty="0">
                <a:latin typeface="Times New Roman" panose="02020603050405020304" pitchFamily="18" charset="0"/>
                <a:cs typeface="Times New Roman" panose="02020603050405020304" pitchFamily="18" charset="0"/>
              </a:rPr>
              <a:t> </a:t>
            </a:r>
            <a:r>
              <a:rPr lang="en-US" sz="2800" spc="-10" dirty="0">
                <a:latin typeface="Times New Roman" panose="02020603050405020304" pitchFamily="18" charset="0"/>
                <a:cs typeface="Times New Roman" panose="02020603050405020304" pitchFamily="18" charset="0"/>
              </a:rPr>
              <a:t>feature.</a:t>
            </a:r>
            <a:r>
              <a:rPr lang="en-IN" sz="2800" dirty="0">
                <a:latin typeface="Times New Roman" panose="02020603050405020304" pitchFamily="18" charset="0"/>
                <a:cs typeface="Times New Roman" panose="02020603050405020304" pitchFamily="18" charset="0"/>
              </a:rPr>
              <a:t> This means that the </a:t>
            </a:r>
            <a:r>
              <a:rPr lang="en-IN" sz="2800" dirty="0">
                <a:highlight>
                  <a:srgbClr val="00FFFF"/>
                </a:highlight>
                <a:latin typeface="Times New Roman" panose="02020603050405020304" pitchFamily="18" charset="0"/>
                <a:cs typeface="Times New Roman" panose="02020603050405020304" pitchFamily="18" charset="0"/>
              </a:rPr>
              <a:t>mean of the attribute becomes zero </a:t>
            </a:r>
            <a:r>
              <a:rPr lang="en-IN" sz="2800" dirty="0">
                <a:latin typeface="Times New Roman" panose="02020603050405020304" pitchFamily="18" charset="0"/>
                <a:cs typeface="Times New Roman" panose="02020603050405020304" pitchFamily="18" charset="0"/>
              </a:rPr>
              <a:t>and the resultant distribution has a </a:t>
            </a:r>
            <a:r>
              <a:rPr lang="en-IN" sz="2800" dirty="0">
                <a:highlight>
                  <a:srgbClr val="00FFFF"/>
                </a:highlight>
                <a:latin typeface="Times New Roman" panose="02020603050405020304" pitchFamily="18" charset="0"/>
                <a:cs typeface="Times New Roman" panose="02020603050405020304" pitchFamily="18" charset="0"/>
              </a:rPr>
              <a:t>unit standard deviation</a:t>
            </a:r>
            <a:r>
              <a:rPr lang="en-IN" sz="2800" dirty="0">
                <a:latin typeface="Times New Roman" panose="02020603050405020304" pitchFamily="18" charset="0"/>
                <a:cs typeface="Times New Roman" panose="02020603050405020304" pitchFamily="18" charset="0"/>
              </a:rPr>
              <a:t>.</a:t>
            </a:r>
          </a:p>
          <a:p>
            <a:pPr marL="469900" marR="5080" indent="-457200" algn="just">
              <a:lnSpc>
                <a:spcPct val="102600"/>
              </a:lnSpc>
              <a:spcBef>
                <a:spcPts val="300"/>
              </a:spcBef>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469900" marR="5080" indent="-457200" algn="just">
              <a:lnSpc>
                <a:spcPct val="102600"/>
              </a:lnSpc>
              <a:spcBef>
                <a:spcPts val="300"/>
              </a:spcBef>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We calculate a standard score as follows:</a:t>
            </a:r>
          </a:p>
          <a:p>
            <a:endParaRPr lang="en-IN" dirty="0"/>
          </a:p>
        </p:txBody>
      </p:sp>
      <p:sp>
        <p:nvSpPr>
          <p:cNvPr id="4" name="Slide Number Placeholder 3">
            <a:extLst>
              <a:ext uri="{FF2B5EF4-FFF2-40B4-BE49-F238E27FC236}">
                <a16:creationId xmlns:a16="http://schemas.microsoft.com/office/drawing/2014/main" id="{19018861-7D40-950B-FDF9-E2C451040A61}"/>
              </a:ext>
            </a:extLst>
          </p:cNvPr>
          <p:cNvSpPr>
            <a:spLocks noGrp="1"/>
          </p:cNvSpPr>
          <p:nvPr>
            <p:ph type="sldNum" sz="quarter" idx="7"/>
          </p:nvPr>
        </p:nvSpPr>
        <p:spPr/>
        <p:txBody>
          <a:bodyPr/>
          <a:lstStyle/>
          <a:p>
            <a:fld id="{B6F15528-21DE-4FAA-801E-634DDDAF4B2B}" type="slidenum">
              <a:rPr lang="en-IN" smtClean="0"/>
              <a:t>134</a:t>
            </a:fld>
            <a:endParaRPr lang="en-IN"/>
          </a:p>
        </p:txBody>
      </p:sp>
      <p:pic>
        <p:nvPicPr>
          <p:cNvPr id="6" name="Picture 5">
            <a:extLst>
              <a:ext uri="{FF2B5EF4-FFF2-40B4-BE49-F238E27FC236}">
                <a16:creationId xmlns:a16="http://schemas.microsoft.com/office/drawing/2014/main" id="{14D729D9-C151-0B5F-DBE3-F9765CBB720D}"/>
              </a:ext>
            </a:extLst>
          </p:cNvPr>
          <p:cNvPicPr>
            <a:picLocks noChangeAspect="1"/>
          </p:cNvPicPr>
          <p:nvPr/>
        </p:nvPicPr>
        <p:blipFill>
          <a:blip r:embed="rId2"/>
          <a:stretch>
            <a:fillRect/>
          </a:stretch>
        </p:blipFill>
        <p:spPr>
          <a:xfrm>
            <a:off x="7543800" y="4114800"/>
            <a:ext cx="3012375" cy="1195387"/>
          </a:xfrm>
          <a:prstGeom prst="rect">
            <a:avLst/>
          </a:prstGeom>
        </p:spPr>
      </p:pic>
    </p:spTree>
    <p:extLst>
      <p:ext uri="{BB962C8B-B14F-4D97-AF65-F5344CB8AC3E}">
        <p14:creationId xmlns:p14="http://schemas.microsoft.com/office/powerpoint/2010/main" val="5698018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E6A08-EC76-2E45-634B-7BD07B7715F1}"/>
              </a:ext>
            </a:extLst>
          </p:cNvPr>
          <p:cNvSpPr>
            <a:spLocks noGrp="1"/>
          </p:cNvSpPr>
          <p:nvPr>
            <p:ph type="title"/>
          </p:nvPr>
        </p:nvSpPr>
        <p:spPr>
          <a:xfrm>
            <a:off x="533400" y="380324"/>
            <a:ext cx="7162800" cy="984885"/>
          </a:xfrm>
        </p:spPr>
        <p:txBody>
          <a:bodyPr/>
          <a:lstStyle/>
          <a:p>
            <a:r>
              <a:rPr lang="en-US" b="1" dirty="0"/>
              <a:t>z-score Normalization : Example</a:t>
            </a:r>
            <a:endParaRPr lang="en-IN" b="1" dirty="0"/>
          </a:p>
        </p:txBody>
      </p:sp>
      <p:sp>
        <p:nvSpPr>
          <p:cNvPr id="3" name="Text Placeholder 2">
            <a:extLst>
              <a:ext uri="{FF2B5EF4-FFF2-40B4-BE49-F238E27FC236}">
                <a16:creationId xmlns:a16="http://schemas.microsoft.com/office/drawing/2014/main" id="{710C578A-C98E-0D0B-7508-093B401400B5}"/>
              </a:ext>
            </a:extLst>
          </p:cNvPr>
          <p:cNvSpPr>
            <a:spLocks noGrp="1"/>
          </p:cNvSpPr>
          <p:nvPr>
            <p:ph type="body" idx="1"/>
          </p:nvPr>
        </p:nvSpPr>
        <p:spPr>
          <a:xfrm>
            <a:off x="633911" y="1511274"/>
            <a:ext cx="10894061" cy="923330"/>
          </a:xfrm>
        </p:spPr>
        <p:txBody>
          <a:bodyPr/>
          <a:lstStyle/>
          <a:p>
            <a:r>
              <a:rPr lang="en-US" sz="2400" dirty="0"/>
              <a:t>Apply </a:t>
            </a:r>
            <a:r>
              <a:rPr lang="en-US" sz="2400" b="1" spc="-10" dirty="0">
                <a:solidFill>
                  <a:srgbClr val="FF0000"/>
                </a:solidFill>
                <a:latin typeface="Arial"/>
                <a:cs typeface="Arial"/>
              </a:rPr>
              <a:t>standard</a:t>
            </a:r>
            <a:r>
              <a:rPr lang="en-US" sz="2400" b="1" dirty="0">
                <a:solidFill>
                  <a:srgbClr val="FF0000"/>
                </a:solidFill>
                <a:latin typeface="Arial"/>
                <a:cs typeface="Arial"/>
              </a:rPr>
              <a:t> </a:t>
            </a:r>
            <a:r>
              <a:rPr lang="en-US" sz="2400" b="1" spc="-10" dirty="0">
                <a:solidFill>
                  <a:srgbClr val="FF0000"/>
                </a:solidFill>
                <a:latin typeface="Arial"/>
                <a:cs typeface="Arial"/>
              </a:rPr>
              <a:t>scores </a:t>
            </a:r>
            <a:r>
              <a:rPr lang="en-US" sz="2400" dirty="0"/>
              <a:t>Technique on the following data point. </a:t>
            </a:r>
          </a:p>
          <a:p>
            <a:endParaRPr lang="en-US" dirty="0"/>
          </a:p>
          <a:p>
            <a:r>
              <a:rPr lang="en-US" dirty="0"/>
              <a:t> </a:t>
            </a:r>
            <a:endParaRPr lang="en-IN" dirty="0"/>
          </a:p>
        </p:txBody>
      </p:sp>
      <p:sp>
        <p:nvSpPr>
          <p:cNvPr id="4" name="Slide Number Placeholder 3">
            <a:extLst>
              <a:ext uri="{FF2B5EF4-FFF2-40B4-BE49-F238E27FC236}">
                <a16:creationId xmlns:a16="http://schemas.microsoft.com/office/drawing/2014/main" id="{B55FEA04-B6CC-6236-58B8-50A56140DAE5}"/>
              </a:ext>
            </a:extLst>
          </p:cNvPr>
          <p:cNvSpPr>
            <a:spLocks noGrp="1"/>
          </p:cNvSpPr>
          <p:nvPr>
            <p:ph type="sldNum" sz="quarter" idx="7"/>
          </p:nvPr>
        </p:nvSpPr>
        <p:spPr/>
        <p:txBody>
          <a:bodyPr/>
          <a:lstStyle/>
          <a:p>
            <a:fld id="{B6F15528-21DE-4FAA-801E-634DDDAF4B2B}" type="slidenum">
              <a:rPr lang="en-IN" smtClean="0"/>
              <a:t>135</a:t>
            </a:fld>
            <a:endParaRPr lang="en-IN"/>
          </a:p>
        </p:txBody>
      </p:sp>
      <p:graphicFrame>
        <p:nvGraphicFramePr>
          <p:cNvPr id="8" name="Table 8">
            <a:extLst>
              <a:ext uri="{FF2B5EF4-FFF2-40B4-BE49-F238E27FC236}">
                <a16:creationId xmlns:a16="http://schemas.microsoft.com/office/drawing/2014/main" id="{C7979E47-8C00-DF9E-2A4B-005C1718F2B9}"/>
              </a:ext>
            </a:extLst>
          </p:cNvPr>
          <p:cNvGraphicFramePr>
            <a:graphicFrameLocks noGrp="1"/>
          </p:cNvGraphicFramePr>
          <p:nvPr/>
        </p:nvGraphicFramePr>
        <p:xfrm>
          <a:off x="1143000" y="3017070"/>
          <a:ext cx="2438400" cy="1849120"/>
        </p:xfrm>
        <a:graphic>
          <a:graphicData uri="http://schemas.openxmlformats.org/drawingml/2006/table">
            <a:tbl>
              <a:tblPr firstRow="1" bandRow="1">
                <a:tableStyleId>{5C22544A-7EE6-4342-B048-85BDC9FD1C3A}</a:tableStyleId>
              </a:tblPr>
              <a:tblGrid>
                <a:gridCol w="1219199">
                  <a:extLst>
                    <a:ext uri="{9D8B030D-6E8A-4147-A177-3AD203B41FA5}">
                      <a16:colId xmlns:a16="http://schemas.microsoft.com/office/drawing/2014/main" val="701796759"/>
                    </a:ext>
                  </a:extLst>
                </a:gridCol>
                <a:gridCol w="1219201">
                  <a:extLst>
                    <a:ext uri="{9D8B030D-6E8A-4147-A177-3AD203B41FA5}">
                      <a16:colId xmlns:a16="http://schemas.microsoft.com/office/drawing/2014/main" val="1333268515"/>
                    </a:ext>
                  </a:extLst>
                </a:gridCol>
              </a:tblGrid>
              <a:tr h="252306">
                <a:tc>
                  <a:txBody>
                    <a:bodyPr/>
                    <a:lstStyle/>
                    <a:p>
                      <a:r>
                        <a:rPr lang="en-US" dirty="0"/>
                        <a:t>a</a:t>
                      </a:r>
                      <a:endParaRPr lang="en-IN" dirty="0"/>
                    </a:p>
                  </a:txBody>
                  <a:tcPr/>
                </a:tc>
                <a:tc>
                  <a:txBody>
                    <a:bodyPr/>
                    <a:lstStyle/>
                    <a:p>
                      <a:r>
                        <a:rPr lang="en-US" dirty="0"/>
                        <a:t>marks</a:t>
                      </a:r>
                      <a:endParaRPr lang="en-IN" dirty="0"/>
                    </a:p>
                  </a:txBody>
                  <a:tcPr/>
                </a:tc>
                <a:extLst>
                  <a:ext uri="{0D108BD9-81ED-4DB2-BD59-A6C34878D82A}">
                    <a16:rowId xmlns:a16="http://schemas.microsoft.com/office/drawing/2014/main" val="2668239751"/>
                  </a:ext>
                </a:extLst>
              </a:tr>
              <a:tr h="370840">
                <a:tc>
                  <a:txBody>
                    <a:bodyPr/>
                    <a:lstStyle/>
                    <a:p>
                      <a:r>
                        <a:rPr lang="en-US" dirty="0"/>
                        <a:t>a1</a:t>
                      </a:r>
                      <a:endParaRPr lang="en-IN" dirty="0"/>
                    </a:p>
                  </a:txBody>
                  <a:tcPr/>
                </a:tc>
                <a:tc>
                  <a:txBody>
                    <a:bodyPr/>
                    <a:lstStyle/>
                    <a:p>
                      <a:r>
                        <a:rPr lang="en-US" dirty="0"/>
                        <a:t>8</a:t>
                      </a:r>
                      <a:endParaRPr lang="en-IN" dirty="0"/>
                    </a:p>
                  </a:txBody>
                  <a:tcPr/>
                </a:tc>
                <a:extLst>
                  <a:ext uri="{0D108BD9-81ED-4DB2-BD59-A6C34878D82A}">
                    <a16:rowId xmlns:a16="http://schemas.microsoft.com/office/drawing/2014/main" val="2112036619"/>
                  </a:ext>
                </a:extLst>
              </a:tr>
              <a:tr h="370840">
                <a:tc>
                  <a:txBody>
                    <a:bodyPr/>
                    <a:lstStyle/>
                    <a:p>
                      <a:r>
                        <a:rPr lang="en-US" dirty="0"/>
                        <a:t>a2</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2854650510"/>
                  </a:ext>
                </a:extLst>
              </a:tr>
              <a:tr h="370840">
                <a:tc>
                  <a:txBody>
                    <a:bodyPr/>
                    <a:lstStyle/>
                    <a:p>
                      <a:r>
                        <a:rPr lang="en-US" dirty="0"/>
                        <a:t>a3</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1083003080"/>
                  </a:ext>
                </a:extLst>
              </a:tr>
              <a:tr h="370840">
                <a:tc>
                  <a:txBody>
                    <a:bodyPr/>
                    <a:lstStyle/>
                    <a:p>
                      <a:r>
                        <a:rPr lang="en-US" dirty="0"/>
                        <a:t>a4</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1710229371"/>
                  </a:ext>
                </a:extLst>
              </a:tr>
            </a:tbl>
          </a:graphicData>
        </a:graphic>
      </p:graphicFrame>
      <p:graphicFrame>
        <p:nvGraphicFramePr>
          <p:cNvPr id="9" name="Table 9">
            <a:extLst>
              <a:ext uri="{FF2B5EF4-FFF2-40B4-BE49-F238E27FC236}">
                <a16:creationId xmlns:a16="http://schemas.microsoft.com/office/drawing/2014/main" id="{4A1A3F43-4FDB-9FDA-3696-F2697B11721F}"/>
              </a:ext>
            </a:extLst>
          </p:cNvPr>
          <p:cNvGraphicFramePr>
            <a:graphicFrameLocks noGrp="1"/>
          </p:cNvGraphicFramePr>
          <p:nvPr/>
        </p:nvGraphicFramePr>
        <p:xfrm>
          <a:off x="4632958" y="2926531"/>
          <a:ext cx="3977644" cy="1828800"/>
        </p:xfrm>
        <a:graphic>
          <a:graphicData uri="http://schemas.openxmlformats.org/drawingml/2006/table">
            <a:tbl>
              <a:tblPr firstRow="1" bandRow="1">
                <a:tableStyleId>{5C22544A-7EE6-4342-B048-85BDC9FD1C3A}</a:tableStyleId>
              </a:tblPr>
              <a:tblGrid>
                <a:gridCol w="651146">
                  <a:extLst>
                    <a:ext uri="{9D8B030D-6E8A-4147-A177-3AD203B41FA5}">
                      <a16:colId xmlns:a16="http://schemas.microsoft.com/office/drawing/2014/main" val="3427624594"/>
                    </a:ext>
                  </a:extLst>
                </a:gridCol>
                <a:gridCol w="870947">
                  <a:extLst>
                    <a:ext uri="{9D8B030D-6E8A-4147-A177-3AD203B41FA5}">
                      <a16:colId xmlns:a16="http://schemas.microsoft.com/office/drawing/2014/main" val="2595057215"/>
                    </a:ext>
                  </a:extLst>
                </a:gridCol>
                <a:gridCol w="2455551">
                  <a:extLst>
                    <a:ext uri="{9D8B030D-6E8A-4147-A177-3AD203B41FA5}">
                      <a16:colId xmlns:a16="http://schemas.microsoft.com/office/drawing/2014/main" val="2268347843"/>
                    </a:ext>
                  </a:extLst>
                </a:gridCol>
              </a:tblGrid>
              <a:tr h="328507">
                <a:tc>
                  <a:txBody>
                    <a:bodyPr/>
                    <a:lstStyle/>
                    <a:p>
                      <a:r>
                        <a:rPr lang="en-US" dirty="0"/>
                        <a:t>s.no.</a:t>
                      </a:r>
                      <a:endParaRPr lang="en-IN" dirty="0"/>
                    </a:p>
                  </a:txBody>
                  <a:tcPr/>
                </a:tc>
                <a:tc>
                  <a:txBody>
                    <a:bodyPr/>
                    <a:lstStyle/>
                    <a:p>
                      <a:r>
                        <a:rPr lang="en-US" dirty="0"/>
                        <a:t>marks</a:t>
                      </a:r>
                      <a:endParaRPr lang="en-IN" dirty="0"/>
                    </a:p>
                  </a:txBody>
                  <a:tcPr/>
                </a:tc>
                <a:tc>
                  <a:txBody>
                    <a:bodyPr/>
                    <a:lstStyle/>
                    <a:p>
                      <a:r>
                        <a:rPr lang="en-US" dirty="0"/>
                        <a:t>Min-max normalization</a:t>
                      </a:r>
                      <a:endParaRPr lang="en-IN" dirty="0"/>
                    </a:p>
                  </a:txBody>
                  <a:tcPr/>
                </a:tc>
                <a:extLst>
                  <a:ext uri="{0D108BD9-81ED-4DB2-BD59-A6C34878D82A}">
                    <a16:rowId xmlns:a16="http://schemas.microsoft.com/office/drawing/2014/main" val="3170283818"/>
                  </a:ext>
                </a:extLst>
              </a:tr>
              <a:tr h="328507">
                <a:tc>
                  <a:txBody>
                    <a:bodyPr/>
                    <a:lstStyle/>
                    <a:p>
                      <a:r>
                        <a:rPr lang="en-US" dirty="0"/>
                        <a:t>a1</a:t>
                      </a:r>
                      <a:endParaRPr lang="en-IN" dirty="0"/>
                    </a:p>
                  </a:txBody>
                  <a:tcPr/>
                </a:tc>
                <a:tc>
                  <a:txBody>
                    <a:bodyPr/>
                    <a:lstStyle/>
                    <a:p>
                      <a:r>
                        <a:rPr lang="en-US" dirty="0"/>
                        <a:t>8</a:t>
                      </a:r>
                      <a:endParaRPr lang="en-IN" dirty="0"/>
                    </a:p>
                  </a:txBody>
                  <a:tcPr/>
                </a:tc>
                <a:tc>
                  <a:txBody>
                    <a:bodyPr/>
                    <a:lstStyle/>
                    <a:p>
                      <a:r>
                        <a:rPr lang="en-US" dirty="0"/>
                        <a:t>-0.9768</a:t>
                      </a:r>
                      <a:endParaRPr lang="en-IN" dirty="0"/>
                    </a:p>
                  </a:txBody>
                  <a:tcPr/>
                </a:tc>
                <a:extLst>
                  <a:ext uri="{0D108BD9-81ED-4DB2-BD59-A6C34878D82A}">
                    <a16:rowId xmlns:a16="http://schemas.microsoft.com/office/drawing/2014/main" val="3542111273"/>
                  </a:ext>
                </a:extLst>
              </a:tr>
              <a:tr h="328507">
                <a:tc>
                  <a:txBody>
                    <a:bodyPr/>
                    <a:lstStyle/>
                    <a:p>
                      <a:r>
                        <a:rPr lang="en-US" dirty="0"/>
                        <a:t>a2</a:t>
                      </a:r>
                      <a:endParaRPr lang="en-IN" dirty="0"/>
                    </a:p>
                  </a:txBody>
                  <a:tcPr/>
                </a:tc>
                <a:tc>
                  <a:txBody>
                    <a:bodyPr/>
                    <a:lstStyle/>
                    <a:p>
                      <a:r>
                        <a:rPr lang="en-US" dirty="0"/>
                        <a:t>10</a:t>
                      </a:r>
                      <a:endParaRPr lang="en-IN" dirty="0"/>
                    </a:p>
                  </a:txBody>
                  <a:tcPr/>
                </a:tc>
                <a:tc>
                  <a:txBody>
                    <a:bodyPr/>
                    <a:lstStyle/>
                    <a:p>
                      <a:endParaRPr lang="en-IN" dirty="0"/>
                    </a:p>
                  </a:txBody>
                  <a:tcPr/>
                </a:tc>
                <a:extLst>
                  <a:ext uri="{0D108BD9-81ED-4DB2-BD59-A6C34878D82A}">
                    <a16:rowId xmlns:a16="http://schemas.microsoft.com/office/drawing/2014/main" val="1369920589"/>
                  </a:ext>
                </a:extLst>
              </a:tr>
              <a:tr h="328507">
                <a:tc>
                  <a:txBody>
                    <a:bodyPr/>
                    <a:lstStyle/>
                    <a:p>
                      <a:r>
                        <a:rPr lang="en-US" dirty="0"/>
                        <a:t>a3</a:t>
                      </a:r>
                      <a:endParaRPr lang="en-IN" dirty="0"/>
                    </a:p>
                  </a:txBody>
                  <a:tcPr/>
                </a:tc>
                <a:tc>
                  <a:txBody>
                    <a:bodyPr/>
                    <a:lstStyle/>
                    <a:p>
                      <a:r>
                        <a:rPr lang="en-US" dirty="0"/>
                        <a:t>15</a:t>
                      </a:r>
                      <a:endParaRPr lang="en-IN" dirty="0"/>
                    </a:p>
                  </a:txBody>
                  <a:tcPr/>
                </a:tc>
                <a:tc>
                  <a:txBody>
                    <a:bodyPr/>
                    <a:lstStyle/>
                    <a:p>
                      <a:endParaRPr lang="en-IN" dirty="0"/>
                    </a:p>
                  </a:txBody>
                  <a:tcPr/>
                </a:tc>
                <a:extLst>
                  <a:ext uri="{0D108BD9-81ED-4DB2-BD59-A6C34878D82A}">
                    <a16:rowId xmlns:a16="http://schemas.microsoft.com/office/drawing/2014/main" val="3516203015"/>
                  </a:ext>
                </a:extLst>
              </a:tr>
              <a:tr h="328507">
                <a:tc>
                  <a:txBody>
                    <a:bodyPr/>
                    <a:lstStyle/>
                    <a:p>
                      <a:r>
                        <a:rPr lang="en-US" dirty="0"/>
                        <a:t>a4</a:t>
                      </a:r>
                      <a:endParaRPr lang="en-IN" dirty="0"/>
                    </a:p>
                  </a:txBody>
                  <a:tcPr/>
                </a:tc>
                <a:tc>
                  <a:txBody>
                    <a:bodyPr/>
                    <a:lstStyle/>
                    <a:p>
                      <a:r>
                        <a:rPr lang="en-US" dirty="0"/>
                        <a:t>20</a:t>
                      </a:r>
                      <a:endParaRPr lang="en-IN" dirty="0"/>
                    </a:p>
                  </a:txBody>
                  <a:tcPr/>
                </a:tc>
                <a:tc>
                  <a:txBody>
                    <a:bodyPr/>
                    <a:lstStyle/>
                    <a:p>
                      <a:endParaRPr lang="en-IN" dirty="0"/>
                    </a:p>
                  </a:txBody>
                  <a:tcPr/>
                </a:tc>
                <a:extLst>
                  <a:ext uri="{0D108BD9-81ED-4DB2-BD59-A6C34878D82A}">
                    <a16:rowId xmlns:a16="http://schemas.microsoft.com/office/drawing/2014/main" val="594405126"/>
                  </a:ext>
                </a:extLst>
              </a:tr>
            </a:tbl>
          </a:graphicData>
        </a:graphic>
      </p:graphicFrame>
      <p:pic>
        <p:nvPicPr>
          <p:cNvPr id="5" name="Picture 4">
            <a:extLst>
              <a:ext uri="{FF2B5EF4-FFF2-40B4-BE49-F238E27FC236}">
                <a16:creationId xmlns:a16="http://schemas.microsoft.com/office/drawing/2014/main" id="{B133DB75-BB1F-F50F-73C9-1D05C8051061}"/>
              </a:ext>
            </a:extLst>
          </p:cNvPr>
          <p:cNvPicPr>
            <a:picLocks noChangeAspect="1"/>
          </p:cNvPicPr>
          <p:nvPr/>
        </p:nvPicPr>
        <p:blipFill>
          <a:blip r:embed="rId2"/>
          <a:stretch>
            <a:fillRect/>
          </a:stretch>
        </p:blipFill>
        <p:spPr>
          <a:xfrm>
            <a:off x="9662160" y="2082053"/>
            <a:ext cx="2356243" cy="935017"/>
          </a:xfrm>
          <a:prstGeom prst="rect">
            <a:avLst/>
          </a:prstGeom>
        </p:spPr>
      </p:pic>
      <p:sp>
        <p:nvSpPr>
          <p:cNvPr id="6" name="TextBox 5">
            <a:extLst>
              <a:ext uri="{FF2B5EF4-FFF2-40B4-BE49-F238E27FC236}">
                <a16:creationId xmlns:a16="http://schemas.microsoft.com/office/drawing/2014/main" id="{3202A0CC-58C9-D933-EC13-EA4791FDAE2B}"/>
              </a:ext>
            </a:extLst>
          </p:cNvPr>
          <p:cNvSpPr txBox="1"/>
          <p:nvPr/>
        </p:nvSpPr>
        <p:spPr>
          <a:xfrm>
            <a:off x="4495800" y="2172736"/>
            <a:ext cx="4495800" cy="461665"/>
          </a:xfrm>
          <a:prstGeom prst="rect">
            <a:avLst/>
          </a:prstGeom>
          <a:noFill/>
        </p:spPr>
        <p:txBody>
          <a:bodyPr wrap="square" rtlCol="0">
            <a:spAutoFit/>
          </a:bodyPr>
          <a:lstStyle/>
          <a:p>
            <a:r>
              <a:rPr lang="en-US" sz="2400" b="1" dirty="0"/>
              <a:t>Mean =13.25, </a:t>
            </a:r>
            <a:r>
              <a:rPr lang="en-US" sz="2400" b="1" dirty="0" err="1"/>
              <a:t>sd</a:t>
            </a:r>
            <a:r>
              <a:rPr lang="en-US" sz="2400" b="1" dirty="0"/>
              <a:t>=5.377</a:t>
            </a:r>
            <a:endParaRPr lang="en-IN" sz="2400" b="1" dirty="0"/>
          </a:p>
        </p:txBody>
      </p:sp>
    </p:spTree>
    <p:extLst>
      <p:ext uri="{BB962C8B-B14F-4D97-AF65-F5344CB8AC3E}">
        <p14:creationId xmlns:p14="http://schemas.microsoft.com/office/powerpoint/2010/main" val="33651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39D0-5E78-65F0-2176-C9A28F916665}"/>
              </a:ext>
            </a:extLst>
          </p:cNvPr>
          <p:cNvSpPr>
            <a:spLocks noGrp="1"/>
          </p:cNvSpPr>
          <p:nvPr>
            <p:ph type="title"/>
          </p:nvPr>
        </p:nvSpPr>
        <p:spPr>
          <a:xfrm>
            <a:off x="533400" y="247081"/>
            <a:ext cx="9765030" cy="514920"/>
          </a:xfrm>
        </p:spPr>
        <p:txBody>
          <a:bodyPr/>
          <a:lstStyle/>
          <a:p>
            <a:r>
              <a:rPr lang="en-US" b="1" i="0" dirty="0">
                <a:solidFill>
                  <a:schemeClr val="accent2"/>
                </a:solidFill>
                <a:effectLst/>
                <a:latin typeface="Lato" panose="020F0502020204030203" pitchFamily="34" charset="0"/>
              </a:rPr>
              <a:t>The Big Question – Normalize or Standardize?</a:t>
            </a:r>
            <a:br>
              <a:rPr lang="en-US" b="1" i="0" dirty="0">
                <a:solidFill>
                  <a:schemeClr val="accent2"/>
                </a:solidFill>
                <a:effectLst/>
                <a:latin typeface="Lato" panose="020F0502020204030203" pitchFamily="34" charset="0"/>
              </a:rPr>
            </a:br>
            <a:endParaRPr lang="en-IN" b="1" dirty="0">
              <a:solidFill>
                <a:schemeClr val="accent2"/>
              </a:solidFill>
            </a:endParaRPr>
          </a:p>
        </p:txBody>
      </p:sp>
      <p:sp>
        <p:nvSpPr>
          <p:cNvPr id="3" name="Text Placeholder 2">
            <a:extLst>
              <a:ext uri="{FF2B5EF4-FFF2-40B4-BE49-F238E27FC236}">
                <a16:creationId xmlns:a16="http://schemas.microsoft.com/office/drawing/2014/main" id="{A3EE2861-DF50-F0DB-4824-3B6E4FD5CA1E}"/>
              </a:ext>
            </a:extLst>
          </p:cNvPr>
          <p:cNvSpPr>
            <a:spLocks noGrp="1"/>
          </p:cNvSpPr>
          <p:nvPr>
            <p:ph type="body" idx="1"/>
          </p:nvPr>
        </p:nvSpPr>
        <p:spPr>
          <a:xfrm>
            <a:off x="304800" y="1296326"/>
            <a:ext cx="11049000" cy="3231654"/>
          </a:xfrm>
        </p:spPr>
        <p:txBody>
          <a:bodyPr/>
          <a:lstStyle/>
          <a:p>
            <a:pPr marL="342900" indent="-342900" algn="just">
              <a:buFont typeface="Wingdings" panose="05000000000000000000" pitchFamily="2" charset="2"/>
              <a:buChar char="ü"/>
            </a:pPr>
            <a:r>
              <a:rPr lang="en-US" sz="2400" b="0" i="0" dirty="0">
                <a:solidFill>
                  <a:srgbClr val="222222"/>
                </a:solidFill>
                <a:effectLst/>
                <a:latin typeface="Times New Roman" panose="02020603050405020304" pitchFamily="18" charset="0"/>
                <a:cs typeface="Times New Roman" panose="02020603050405020304" pitchFamily="18" charset="0"/>
              </a:rPr>
              <a:t>Normalization is good to use when you know that the distribution of your data </a:t>
            </a:r>
            <a:r>
              <a:rPr lang="en-US" sz="2400" b="0" i="0" dirty="0">
                <a:solidFill>
                  <a:srgbClr val="222222"/>
                </a:solidFill>
                <a:effectLst/>
                <a:highlight>
                  <a:srgbClr val="00FF00"/>
                </a:highlight>
                <a:latin typeface="Times New Roman" panose="02020603050405020304" pitchFamily="18" charset="0"/>
                <a:cs typeface="Times New Roman" panose="02020603050405020304" pitchFamily="18" charset="0"/>
              </a:rPr>
              <a:t>does not follow a Gaussian distribution</a:t>
            </a:r>
            <a:r>
              <a:rPr lang="en-US" sz="2400" b="0" i="0" dirty="0">
                <a:solidFill>
                  <a:srgbClr val="222222"/>
                </a:solidFill>
                <a:effectLst/>
                <a:latin typeface="Times New Roman" panose="02020603050405020304" pitchFamily="18" charset="0"/>
                <a:cs typeface="Times New Roman" panose="02020603050405020304" pitchFamily="18" charset="0"/>
              </a:rPr>
              <a:t>. This can be useful in algorithms that do not assume any distribution of the data like K-Nearest Neighbors and Neural Networks.</a:t>
            </a:r>
          </a:p>
          <a:p>
            <a:pPr marL="342900" indent="-342900" algn="just">
              <a:buFont typeface="Wingdings" panose="05000000000000000000" pitchFamily="2" charset="2"/>
              <a:buChar char="ü"/>
            </a:pPr>
            <a:endParaRPr lang="en-US" sz="2400" b="0" i="0" dirty="0">
              <a:solidFill>
                <a:srgbClr val="222222"/>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b="0" i="0" dirty="0">
                <a:solidFill>
                  <a:srgbClr val="222222"/>
                </a:solidFill>
                <a:effectLst/>
                <a:latin typeface="Times New Roman" panose="02020603050405020304" pitchFamily="18" charset="0"/>
                <a:cs typeface="Times New Roman" panose="02020603050405020304" pitchFamily="18" charset="0"/>
              </a:rPr>
              <a:t>Standardization, on the other hand, can be helpful in cases where the data follows a Gaussian distribution. However, this does not have to be necessarily true. Also, unlike normalization, standardization does not have a bounding range. So, even if you have outliers in your data, they will not be affected by standardization.</a:t>
            </a:r>
          </a:p>
          <a:p>
            <a:endParaRPr lang="en-IN" dirty="0"/>
          </a:p>
        </p:txBody>
      </p:sp>
      <p:sp>
        <p:nvSpPr>
          <p:cNvPr id="4" name="Slide Number Placeholder 3">
            <a:extLst>
              <a:ext uri="{FF2B5EF4-FFF2-40B4-BE49-F238E27FC236}">
                <a16:creationId xmlns:a16="http://schemas.microsoft.com/office/drawing/2014/main" id="{716EEDD5-B900-D060-DD64-E90251703971}"/>
              </a:ext>
            </a:extLst>
          </p:cNvPr>
          <p:cNvSpPr>
            <a:spLocks noGrp="1"/>
          </p:cNvSpPr>
          <p:nvPr>
            <p:ph type="sldNum" sz="quarter" idx="7"/>
          </p:nvPr>
        </p:nvSpPr>
        <p:spPr/>
        <p:txBody>
          <a:bodyPr/>
          <a:lstStyle/>
          <a:p>
            <a:fld id="{B6F15528-21DE-4FAA-801E-634DDDAF4B2B}" type="slidenum">
              <a:rPr lang="en-IN" smtClean="0"/>
              <a:t>136</a:t>
            </a:fld>
            <a:endParaRPr lang="en-IN"/>
          </a:p>
        </p:txBody>
      </p:sp>
      <p:sp>
        <p:nvSpPr>
          <p:cNvPr id="6" name="TextBox 5">
            <a:extLst>
              <a:ext uri="{FF2B5EF4-FFF2-40B4-BE49-F238E27FC236}">
                <a16:creationId xmlns:a16="http://schemas.microsoft.com/office/drawing/2014/main" id="{197A9686-20C5-98A6-A46E-568AAA92C813}"/>
              </a:ext>
            </a:extLst>
          </p:cNvPr>
          <p:cNvSpPr txBox="1"/>
          <p:nvPr/>
        </p:nvSpPr>
        <p:spPr>
          <a:xfrm>
            <a:off x="533400" y="5171458"/>
            <a:ext cx="11125200" cy="954107"/>
          </a:xfrm>
          <a:prstGeom prst="rect">
            <a:avLst/>
          </a:prstGeom>
          <a:noFill/>
        </p:spPr>
        <p:txBody>
          <a:bodyPr wrap="square">
            <a:spAutoFit/>
          </a:bodyPr>
          <a:lstStyle/>
          <a:p>
            <a:pPr algn="just"/>
            <a:r>
              <a:rPr lang="en-US" sz="2800" b="1" dirty="0">
                <a:solidFill>
                  <a:srgbClr val="222222"/>
                </a:solidFill>
                <a:highlight>
                  <a:srgbClr val="FFFF00"/>
                </a:highlight>
                <a:latin typeface="Times New Roman" panose="02020603050405020304" pitchFamily="18" charset="0"/>
                <a:cs typeface="Times New Roman" panose="02020603050405020304" pitchFamily="18" charset="0"/>
              </a:rPr>
              <a:t>Note:</a:t>
            </a:r>
            <a:r>
              <a:rPr lang="en-US" sz="2800" b="1" dirty="0">
                <a:solidFill>
                  <a:srgbClr val="222222"/>
                </a:solidFill>
                <a:latin typeface="Times New Roman" panose="02020603050405020304" pitchFamily="18" charset="0"/>
                <a:cs typeface="Times New Roman" panose="02020603050405020304" pitchFamily="18" charset="0"/>
              </a:rPr>
              <a:t> </a:t>
            </a:r>
            <a:r>
              <a:rPr lang="en-US" sz="2800" b="1" i="0" dirty="0">
                <a:solidFill>
                  <a:srgbClr val="222222"/>
                </a:solidFill>
                <a:effectLst/>
                <a:latin typeface="Times New Roman" panose="02020603050405020304" pitchFamily="18" charset="0"/>
                <a:cs typeface="Times New Roman" panose="02020603050405020304" pitchFamily="18" charset="0"/>
              </a:rPr>
              <a:t>You can always start by fitting your model to raw, normalized and standardized data and compare the performance for best results.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5014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D6BA-55E1-4627-9696-8148B81337C0}"/>
              </a:ext>
            </a:extLst>
          </p:cNvPr>
          <p:cNvSpPr>
            <a:spLocks noGrp="1"/>
          </p:cNvSpPr>
          <p:nvPr>
            <p:ph type="title"/>
          </p:nvPr>
        </p:nvSpPr>
        <p:spPr>
          <a:xfrm>
            <a:off x="609600" y="304800"/>
            <a:ext cx="8012430" cy="492443"/>
          </a:xfrm>
        </p:spPr>
        <p:txBody>
          <a:bodyPr/>
          <a:lstStyle/>
          <a:p>
            <a:r>
              <a:rPr lang="en-US" b="1" dirty="0"/>
              <a:t>Normalization by decimal scaling</a:t>
            </a:r>
          </a:p>
        </p:txBody>
      </p:sp>
      <p:pic>
        <p:nvPicPr>
          <p:cNvPr id="8" name="Content Placeholder 7">
            <a:extLst>
              <a:ext uri="{FF2B5EF4-FFF2-40B4-BE49-F238E27FC236}">
                <a16:creationId xmlns:a16="http://schemas.microsoft.com/office/drawing/2014/main" id="{1AFAAAB5-CB47-44EC-884E-5E072AE7F30B}"/>
              </a:ext>
            </a:extLst>
          </p:cNvPr>
          <p:cNvPicPr>
            <a:picLocks noGrp="1" noChangeAspect="1"/>
          </p:cNvPicPr>
          <p:nvPr>
            <p:ph idx="1"/>
          </p:nvPr>
        </p:nvPicPr>
        <p:blipFill>
          <a:blip r:embed="rId2"/>
          <a:stretch>
            <a:fillRect/>
          </a:stretch>
        </p:blipFill>
        <p:spPr>
          <a:xfrm>
            <a:off x="508906" y="4062769"/>
            <a:ext cx="11174187" cy="1952813"/>
          </a:xfrm>
        </p:spPr>
      </p:pic>
      <p:sp>
        <p:nvSpPr>
          <p:cNvPr id="4" name="Date Placeholder 3">
            <a:extLst>
              <a:ext uri="{FF2B5EF4-FFF2-40B4-BE49-F238E27FC236}">
                <a16:creationId xmlns:a16="http://schemas.microsoft.com/office/drawing/2014/main" id="{2E59D983-E4D7-4081-AB71-707E3818D4ED}"/>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7/26/2021</a:t>
            </a:r>
          </a:p>
        </p:txBody>
      </p:sp>
      <p:sp>
        <p:nvSpPr>
          <p:cNvPr id="5" name="Footer Placeholder 4">
            <a:extLst>
              <a:ext uri="{FF2B5EF4-FFF2-40B4-BE49-F238E27FC236}">
                <a16:creationId xmlns:a16="http://schemas.microsoft.com/office/drawing/2014/main" id="{31336B55-2B23-487A-A806-044935A2F76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15CSE401-MLDM</a:t>
            </a:r>
          </a:p>
        </p:txBody>
      </p:sp>
      <p:sp>
        <p:nvSpPr>
          <p:cNvPr id="6" name="Slide Number Placeholder 5">
            <a:extLst>
              <a:ext uri="{FF2B5EF4-FFF2-40B4-BE49-F238E27FC236}">
                <a16:creationId xmlns:a16="http://schemas.microsoft.com/office/drawing/2014/main" id="{D68C812F-1264-4F98-9C4B-0C3400705ED4}"/>
              </a:ext>
            </a:extLst>
          </p:cNvPr>
          <p:cNvSpPr>
            <a:spLocks noGrp="1"/>
          </p:cNvSpPr>
          <p:nvPr>
            <p:ph type="sldNum" sz="quarter" idx="12"/>
          </p:nvPr>
        </p:nvSpPr>
        <p:spPr>
          <a:xfrm>
            <a:off x="115956" y="6478751"/>
            <a:ext cx="758687"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1766878-3199-4EAB-94E7-2D6D11070E14}" type="slidenum">
              <a:rPr lang="en-US" smtClean="0"/>
              <a:pPr/>
              <a:t>137</a:t>
            </a:fld>
            <a:endParaRPr lang="en-US"/>
          </a:p>
        </p:txBody>
      </p:sp>
      <p:graphicFrame>
        <p:nvGraphicFramePr>
          <p:cNvPr id="11" name="Object 7">
            <a:extLst>
              <a:ext uri="{FF2B5EF4-FFF2-40B4-BE49-F238E27FC236}">
                <a16:creationId xmlns:a16="http://schemas.microsoft.com/office/drawing/2014/main" id="{C07767E3-84E6-4026-AD0D-3AC9E0E4654C}"/>
              </a:ext>
            </a:extLst>
          </p:cNvPr>
          <p:cNvGraphicFramePr>
            <a:graphicFrameLocks noChangeAspect="1"/>
          </p:cNvGraphicFramePr>
          <p:nvPr/>
        </p:nvGraphicFramePr>
        <p:xfrm>
          <a:off x="3331806" y="1391996"/>
          <a:ext cx="1413588" cy="1123298"/>
        </p:xfrm>
        <a:graphic>
          <a:graphicData uri="http://schemas.openxmlformats.org/presentationml/2006/ole">
            <mc:AlternateContent xmlns:mc="http://schemas.openxmlformats.org/markup-compatibility/2006">
              <mc:Choice xmlns:v="urn:schemas-microsoft-com:vml" Requires="v">
                <p:oleObj name="Equation" r:id="rId3" imgW="495085" imgH="393529" progId="Equation.3">
                  <p:embed/>
                </p:oleObj>
              </mc:Choice>
              <mc:Fallback>
                <p:oleObj name="Equation" r:id="rId3" imgW="495085" imgH="393529" progId="Equation.3">
                  <p:embed/>
                  <p:pic>
                    <p:nvPicPr>
                      <p:cNvPr id="11" name="Object 7">
                        <a:extLst>
                          <a:ext uri="{FF2B5EF4-FFF2-40B4-BE49-F238E27FC236}">
                            <a16:creationId xmlns:a16="http://schemas.microsoft.com/office/drawing/2014/main" id="{C07767E3-84E6-4026-AD0D-3AC9E0E46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806" y="1391996"/>
                        <a:ext cx="1413588" cy="1123298"/>
                      </a:xfrm>
                      <a:prstGeom prst="rect">
                        <a:avLst/>
                      </a:prstGeom>
                      <a:noFill/>
                      <a:ln>
                        <a:noFill/>
                      </a:ln>
                      <a:effectLst/>
                    </p:spPr>
                  </p:pic>
                </p:oleObj>
              </mc:Fallback>
            </mc:AlternateContent>
          </a:graphicData>
        </a:graphic>
      </p:graphicFrame>
      <p:sp>
        <p:nvSpPr>
          <p:cNvPr id="12" name="Text Box 9">
            <a:extLst>
              <a:ext uri="{FF2B5EF4-FFF2-40B4-BE49-F238E27FC236}">
                <a16:creationId xmlns:a16="http://schemas.microsoft.com/office/drawing/2014/main" id="{C88FC246-9915-479F-BD23-148BCCF85AA2}"/>
              </a:ext>
            </a:extLst>
          </p:cNvPr>
          <p:cNvSpPr txBox="1">
            <a:spLocks noChangeArrowheads="1"/>
          </p:cNvSpPr>
          <p:nvPr/>
        </p:nvSpPr>
        <p:spPr bwMode="auto">
          <a:xfrm>
            <a:off x="2362200" y="2942218"/>
            <a:ext cx="731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Where </a:t>
            </a:r>
            <a:r>
              <a:rPr lang="en-US" altLang="en-US" sz="2800" i="1" dirty="0">
                <a:latin typeface="Times New Roman" panose="02020603050405020304" pitchFamily="18" charset="0"/>
              </a:rPr>
              <a:t>j</a:t>
            </a:r>
            <a:r>
              <a:rPr lang="en-US" altLang="en-US" dirty="0">
                <a:latin typeface="Times New Roman" panose="02020603050405020304" pitchFamily="18" charset="0"/>
              </a:rPr>
              <a:t> is the smallest integer such that Max(|</a:t>
            </a:r>
            <a:r>
              <a:rPr lang="el-GR" altLang="en-US" dirty="0">
                <a:latin typeface="Times New Roman" panose="02020603050405020304" pitchFamily="18" charset="0"/>
                <a:cs typeface="Times New Roman" panose="02020603050405020304" pitchFamily="18" charset="0"/>
              </a:rPr>
              <a:t>ν</a:t>
            </a:r>
            <a:r>
              <a:rPr lang="en-US" altLang="en-US"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rPr>
              <a:t>|) &lt; 1</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41243016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061">
            <a:extLst>
              <a:ext uri="{FF2B5EF4-FFF2-40B4-BE49-F238E27FC236}">
                <a16:creationId xmlns:a16="http://schemas.microsoft.com/office/drawing/2014/main" id="{96EBEB1B-AC13-4FE9-ADBD-7A34BAB4B9B9}"/>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r" eaLnBrk="1" hangingPunct="1"/>
            <a:fld id="{CEE70E96-88A5-44DB-B8BD-2083D80FEF29}" type="slidenum">
              <a:rPr lang="en-US" altLang="en-US" sz="1200"/>
              <a:pPr algn="r" eaLnBrk="1" hangingPunct="1"/>
              <a:t>138</a:t>
            </a:fld>
            <a:endParaRPr lang="en-US" altLang="en-US" sz="1200"/>
          </a:p>
        </p:txBody>
      </p:sp>
      <p:sp>
        <p:nvSpPr>
          <p:cNvPr id="58371" name="Rectangle 2">
            <a:extLst>
              <a:ext uri="{FF2B5EF4-FFF2-40B4-BE49-F238E27FC236}">
                <a16:creationId xmlns:a16="http://schemas.microsoft.com/office/drawing/2014/main" id="{67A49F2C-42A3-4368-9334-CF0F35EA80DF}"/>
              </a:ext>
            </a:extLst>
          </p:cNvPr>
          <p:cNvSpPr>
            <a:spLocks noGrp="1" noChangeArrowheads="1"/>
          </p:cNvSpPr>
          <p:nvPr>
            <p:ph type="title" idx="4294967295"/>
          </p:nvPr>
        </p:nvSpPr>
        <p:spPr>
          <a:xfrm>
            <a:off x="702129" y="130629"/>
            <a:ext cx="8991600" cy="762000"/>
          </a:xfrm>
        </p:spPr>
        <p:txBody>
          <a:bodyPr>
            <a:normAutofit/>
          </a:bodyPr>
          <a:lstStyle/>
          <a:p>
            <a:pPr algn="l"/>
            <a:r>
              <a:rPr lang="en-US" sz="3600" b="1" i="0" dirty="0">
                <a:solidFill>
                  <a:schemeClr val="accent2"/>
                </a:solidFill>
                <a:effectLst/>
                <a:latin typeface="Lato" panose="020F0502020204030203" pitchFamily="34" charset="0"/>
              </a:rPr>
              <a:t>Why Should we Use Feature Scaling?</a:t>
            </a:r>
          </a:p>
        </p:txBody>
      </p:sp>
      <p:sp>
        <p:nvSpPr>
          <p:cNvPr id="58372" name="Rectangle 3">
            <a:extLst>
              <a:ext uri="{FF2B5EF4-FFF2-40B4-BE49-F238E27FC236}">
                <a16:creationId xmlns:a16="http://schemas.microsoft.com/office/drawing/2014/main" id="{33571AAE-3891-4809-8E8B-501A29A5ADE7}"/>
              </a:ext>
            </a:extLst>
          </p:cNvPr>
          <p:cNvSpPr>
            <a:spLocks noGrp="1" noChangeArrowheads="1"/>
          </p:cNvSpPr>
          <p:nvPr>
            <p:ph type="body" idx="4294967295"/>
          </p:nvPr>
        </p:nvSpPr>
        <p:spPr>
          <a:xfrm>
            <a:off x="571500" y="914400"/>
            <a:ext cx="11239500" cy="5181600"/>
          </a:xfrm>
        </p:spPr>
        <p:txBody>
          <a:bodyPr>
            <a:normAutofit fontScale="92500"/>
          </a:bodyPr>
          <a:lstStyle/>
          <a:p>
            <a:pPr marL="342900" indent="-342900" algn="just">
              <a:buFont typeface="Wingdings" panose="05000000000000000000" pitchFamily="2" charset="2"/>
              <a:buChar char="ü"/>
            </a:pPr>
            <a:r>
              <a:rPr lang="en-US" sz="2400" b="0" i="0" dirty="0">
                <a:solidFill>
                  <a:srgbClr val="222222"/>
                </a:solidFill>
                <a:effectLst/>
                <a:latin typeface="Times New Roman" panose="02020603050405020304" pitchFamily="18" charset="0"/>
                <a:cs typeface="Times New Roman" panose="02020603050405020304" pitchFamily="18" charset="0"/>
              </a:rPr>
              <a:t>Some machine learning algorithms are sensitive to feature scaling while others are virtually invariant to it. </a:t>
            </a:r>
          </a:p>
          <a:p>
            <a:pPr marL="342900" indent="-342900" algn="just">
              <a:buFont typeface="Wingdings" panose="05000000000000000000" pitchFamily="2" charset="2"/>
              <a:buChar char="ü"/>
            </a:pPr>
            <a:endParaRPr lang="en-US" sz="2400" dirty="0">
              <a:solidFill>
                <a:schemeClr val="tx2"/>
              </a:solidFill>
              <a:highlight>
                <a:srgbClr val="FFFF00"/>
              </a:highligh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b="1" i="0" dirty="0">
                <a:solidFill>
                  <a:schemeClr val="tx2"/>
                </a:solidFill>
                <a:effectLst/>
                <a:highlight>
                  <a:srgbClr val="FFFF00"/>
                </a:highlight>
                <a:latin typeface="Times New Roman" panose="02020603050405020304" pitchFamily="18" charset="0"/>
                <a:cs typeface="Times New Roman" panose="02020603050405020304" pitchFamily="18" charset="0"/>
              </a:rPr>
              <a:t>Gradient Descent Based Algorithms</a:t>
            </a:r>
          </a:p>
          <a:p>
            <a:pPr marL="800100" lvl="1" indent="-342900" algn="just">
              <a:buFont typeface="Wingdings" panose="05000000000000000000" pitchFamily="2" charset="2"/>
              <a:buChar char="q"/>
            </a:pPr>
            <a:r>
              <a:rPr lang="en-US" sz="2400" b="0" i="0" dirty="0">
                <a:solidFill>
                  <a:srgbClr val="222222"/>
                </a:solidFill>
                <a:effectLst/>
                <a:latin typeface="Times New Roman" panose="02020603050405020304" pitchFamily="18" charset="0"/>
                <a:cs typeface="Times New Roman" panose="02020603050405020304" pitchFamily="18" charset="0"/>
              </a:rPr>
              <a:t>Machine learning algorithms like </a:t>
            </a:r>
            <a:r>
              <a:rPr lang="en-US" sz="2400" b="0" i="0" dirty="0">
                <a:solidFill>
                  <a:srgbClr val="222222"/>
                </a:solidFill>
                <a:effectLst/>
                <a:highlight>
                  <a:srgbClr val="00FF00"/>
                </a:highlight>
                <a:latin typeface="Times New Roman" panose="02020603050405020304" pitchFamily="18" charset="0"/>
                <a:cs typeface="Times New Roman" panose="02020603050405020304" pitchFamily="18" charset="0"/>
              </a:rPr>
              <a:t>linear regression, logistic regression, neural network</a:t>
            </a:r>
            <a:r>
              <a:rPr lang="en-US" sz="2400" b="0" i="0" dirty="0">
                <a:solidFill>
                  <a:srgbClr val="222222"/>
                </a:solidFill>
                <a:effectLst/>
                <a:latin typeface="Times New Roman" panose="02020603050405020304" pitchFamily="18" charset="0"/>
                <a:cs typeface="Times New Roman" panose="02020603050405020304" pitchFamily="18" charset="0"/>
              </a:rPr>
              <a:t>, etc. that use gradient descent as an optimization technique require data to be scaled.</a:t>
            </a:r>
          </a:p>
          <a:p>
            <a:pPr marL="800100" lvl="1" indent="-342900" algn="just">
              <a:buFont typeface="Wingdings" panose="05000000000000000000" pitchFamily="2" charset="2"/>
              <a:buChar char="q"/>
            </a:pPr>
            <a:endParaRPr lang="en-US" sz="2400" b="0" i="0" dirty="0">
              <a:solidFill>
                <a:srgbClr val="222222"/>
              </a:solidFill>
              <a:effectLst/>
              <a:latin typeface="Times New Roman" panose="02020603050405020304" pitchFamily="18" charset="0"/>
              <a:cs typeface="Times New Roman" panose="02020603050405020304" pitchFamily="18" charset="0"/>
            </a:endParaRPr>
          </a:p>
          <a:p>
            <a:pPr marL="800100" lvl="1" indent="-342900" algn="just">
              <a:buFont typeface="Wingdings" panose="05000000000000000000" pitchFamily="2" charset="2"/>
              <a:buChar char="q"/>
            </a:pPr>
            <a:r>
              <a:rPr lang="en-US" sz="2400" b="0" i="0" dirty="0">
                <a:solidFill>
                  <a:srgbClr val="222222"/>
                </a:solidFill>
                <a:effectLst/>
                <a:latin typeface="Times New Roman" panose="02020603050405020304" pitchFamily="18" charset="0"/>
                <a:cs typeface="Times New Roman" panose="02020603050405020304" pitchFamily="18" charset="0"/>
              </a:rPr>
              <a:t>Having features on a similar scale can help the gradient descent converge more quickly towards the minima.</a:t>
            </a:r>
          </a:p>
          <a:p>
            <a:pPr algn="just"/>
            <a:endParaRPr lang="en-US" sz="2400" b="0" i="0" dirty="0">
              <a:solidFill>
                <a:srgbClr val="222222"/>
              </a:solidFill>
              <a:effectLst/>
              <a:latin typeface="Times New Roman" panose="02020603050405020304" pitchFamily="18" charset="0"/>
              <a:cs typeface="Times New Roman" panose="02020603050405020304" pitchFamily="18" charset="0"/>
            </a:endParaRPr>
          </a:p>
          <a:p>
            <a:pPr algn="just"/>
            <a:endParaRPr lang="en-US" sz="2400" b="0" i="0" dirty="0">
              <a:solidFill>
                <a:srgbClr val="222222"/>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2400" b="1" i="0" dirty="0">
                <a:solidFill>
                  <a:srgbClr val="222222"/>
                </a:solidFill>
                <a:effectLst/>
                <a:highlight>
                  <a:srgbClr val="FFFF00"/>
                </a:highlight>
                <a:latin typeface="Times New Roman" panose="02020603050405020304" pitchFamily="18" charset="0"/>
                <a:cs typeface="Times New Roman" panose="02020603050405020304" pitchFamily="18" charset="0"/>
              </a:rPr>
              <a:t>Distance-Based Algorithms</a:t>
            </a:r>
          </a:p>
          <a:p>
            <a:pPr marL="800100" lvl="1" indent="-342900" algn="just">
              <a:buFont typeface="Wingdings" panose="05000000000000000000" pitchFamily="2" charset="2"/>
              <a:buChar char="q"/>
            </a:pPr>
            <a:r>
              <a:rPr lang="en-US" sz="2400" b="0" i="0" dirty="0">
                <a:solidFill>
                  <a:srgbClr val="222222"/>
                </a:solidFill>
                <a:effectLst/>
                <a:latin typeface="Times New Roman" panose="02020603050405020304" pitchFamily="18" charset="0"/>
                <a:cs typeface="Times New Roman" panose="02020603050405020304" pitchFamily="18" charset="0"/>
              </a:rPr>
              <a:t>Distance algorithms like </a:t>
            </a:r>
            <a:r>
              <a:rPr lang="en-US" sz="2400" b="0" i="0" dirty="0">
                <a:solidFill>
                  <a:srgbClr val="222222"/>
                </a:solidFill>
                <a:effectLst/>
                <a:highlight>
                  <a:srgbClr val="00FF00"/>
                </a:highlight>
                <a:latin typeface="Times New Roman" panose="02020603050405020304" pitchFamily="18" charset="0"/>
                <a:cs typeface="Times New Roman" panose="02020603050405020304" pitchFamily="18" charset="0"/>
              </a:rPr>
              <a:t>KNN, K-means, and SVM </a:t>
            </a:r>
            <a:r>
              <a:rPr lang="en-US" sz="2400" b="0" i="0" dirty="0">
                <a:solidFill>
                  <a:srgbClr val="222222"/>
                </a:solidFill>
                <a:effectLst/>
                <a:latin typeface="Times New Roman" panose="02020603050405020304" pitchFamily="18" charset="0"/>
                <a:cs typeface="Times New Roman" panose="02020603050405020304" pitchFamily="18" charset="0"/>
              </a:rPr>
              <a:t>are most affected by the range of features. This is because behind the scenes they are using distances between data points to determine their similarity.</a:t>
            </a:r>
          </a:p>
          <a:p>
            <a:pPr algn="just"/>
            <a:endParaRPr lang="en-US" b="0" i="0" dirty="0">
              <a:solidFill>
                <a:srgbClr val="222222"/>
              </a:solidFill>
              <a:effectLst/>
              <a:latin typeface="Times New Roman" panose="02020603050405020304" pitchFamily="18" charset="0"/>
              <a:cs typeface="Times New Roman" panose="02020603050405020304" pitchFamily="18" charset="0"/>
            </a:endParaRPr>
          </a:p>
          <a:p>
            <a:pPr eaLnBrk="1" hangingPunct="1">
              <a:lnSpc>
                <a:spcPct val="120000"/>
              </a:lnSpc>
            </a:pPr>
            <a:endParaRPr lang="en-US"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3856-CD08-1644-371A-DB32066184F2}"/>
              </a:ext>
            </a:extLst>
          </p:cNvPr>
          <p:cNvSpPr>
            <a:spLocks noGrp="1"/>
          </p:cNvSpPr>
          <p:nvPr>
            <p:ph type="title"/>
          </p:nvPr>
        </p:nvSpPr>
        <p:spPr>
          <a:xfrm>
            <a:off x="5708650" y="138811"/>
            <a:ext cx="5885180" cy="492443"/>
          </a:xfrm>
        </p:spPr>
        <p:txBody>
          <a:bodyPr/>
          <a:lstStyle/>
          <a:p>
            <a:r>
              <a:rPr lang="en-US" dirty="0"/>
              <a:t>Links </a:t>
            </a:r>
            <a:endParaRPr lang="en-IN" dirty="0"/>
          </a:p>
        </p:txBody>
      </p:sp>
      <p:sp>
        <p:nvSpPr>
          <p:cNvPr id="3" name="Text Placeholder 2">
            <a:extLst>
              <a:ext uri="{FF2B5EF4-FFF2-40B4-BE49-F238E27FC236}">
                <a16:creationId xmlns:a16="http://schemas.microsoft.com/office/drawing/2014/main" id="{7B78D8EB-4D70-E829-E0DC-502B99DAE399}"/>
              </a:ext>
            </a:extLst>
          </p:cNvPr>
          <p:cNvSpPr>
            <a:spLocks noGrp="1"/>
          </p:cNvSpPr>
          <p:nvPr>
            <p:ph type="body" idx="1"/>
          </p:nvPr>
        </p:nvSpPr>
        <p:spPr>
          <a:xfrm>
            <a:off x="916939" y="1724408"/>
            <a:ext cx="10358120" cy="1384995"/>
          </a:xfrm>
        </p:spPr>
        <p:txBody>
          <a:bodyPr/>
          <a:lstStyle/>
          <a:p>
            <a:r>
              <a:rPr lang="en-IN" dirty="0">
                <a:hlinkClick r:id="rId2"/>
              </a:rPr>
              <a:t>https://www.analyticsvidhya.com/blog/2021/10/handling-missing-value/</a:t>
            </a:r>
            <a:endParaRPr lang="en-IN" dirty="0"/>
          </a:p>
          <a:p>
            <a:endParaRPr lang="en-IN" dirty="0"/>
          </a:p>
          <a:p>
            <a:r>
              <a:rPr lang="en-IN" dirty="0">
                <a:hlinkClick r:id="rId3"/>
              </a:rPr>
              <a:t>https://www.thoughtco.com/what-is-an-outlier-3126227</a:t>
            </a:r>
            <a:endParaRPr lang="en-IN" dirty="0"/>
          </a:p>
          <a:p>
            <a:endParaRPr lang="en-IN" dirty="0"/>
          </a:p>
          <a:p>
            <a:endParaRPr lang="en-IN" dirty="0"/>
          </a:p>
        </p:txBody>
      </p:sp>
      <p:sp>
        <p:nvSpPr>
          <p:cNvPr id="4" name="Slide Number Placeholder 3">
            <a:extLst>
              <a:ext uri="{FF2B5EF4-FFF2-40B4-BE49-F238E27FC236}">
                <a16:creationId xmlns:a16="http://schemas.microsoft.com/office/drawing/2014/main" id="{7EF101A2-7AE2-BD9F-BA55-950F758B6855}"/>
              </a:ext>
            </a:extLst>
          </p:cNvPr>
          <p:cNvSpPr>
            <a:spLocks noGrp="1"/>
          </p:cNvSpPr>
          <p:nvPr>
            <p:ph type="sldNum" sz="quarter" idx="7"/>
          </p:nvPr>
        </p:nvSpPr>
        <p:spPr/>
        <p:txBody>
          <a:bodyPr/>
          <a:lstStyle/>
          <a:p>
            <a:fld id="{B6F15528-21DE-4FAA-801E-634DDDAF4B2B}" type="slidenum">
              <a:rPr lang="en-IN" smtClean="0"/>
              <a:t>139</a:t>
            </a:fld>
            <a:endParaRPr lang="en-IN"/>
          </a:p>
        </p:txBody>
      </p:sp>
    </p:spTree>
    <p:extLst>
      <p:ext uri="{BB962C8B-B14F-4D97-AF65-F5344CB8AC3E}">
        <p14:creationId xmlns:p14="http://schemas.microsoft.com/office/powerpoint/2010/main" val="2287609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3D0B-93BC-4677-BDCC-9727C0EA9E34}"/>
              </a:ext>
            </a:extLst>
          </p:cNvPr>
          <p:cNvSpPr>
            <a:spLocks noGrp="1"/>
          </p:cNvSpPr>
          <p:nvPr>
            <p:ph type="title"/>
          </p:nvPr>
        </p:nvSpPr>
        <p:spPr>
          <a:xfrm>
            <a:off x="8039100" y="234073"/>
            <a:ext cx="3886200" cy="648666"/>
          </a:xfrm>
        </p:spPr>
        <p:txBody>
          <a:bodyPr>
            <a:normAutofit/>
          </a:bodyPr>
          <a:lstStyle/>
          <a:p>
            <a:r>
              <a:rPr lang="en-US" b="1" dirty="0">
                <a:latin typeface="Times New Roman" panose="02020603050405020304" pitchFamily="18" charset="0"/>
                <a:cs typeface="Times New Roman" panose="02020603050405020304" pitchFamily="18" charset="0"/>
              </a:rPr>
              <a:t>More Examples</a:t>
            </a:r>
            <a:endParaRPr lang="en-IN"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3F05A39-65FA-44BD-92E8-D7328F6D0D7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14</a:t>
            </a:fld>
            <a:endParaRPr lang="en-US" dirty="0"/>
          </a:p>
        </p:txBody>
      </p:sp>
      <p:pic>
        <p:nvPicPr>
          <p:cNvPr id="13" name="Content Placeholder 12">
            <a:extLst>
              <a:ext uri="{FF2B5EF4-FFF2-40B4-BE49-F238E27FC236}">
                <a16:creationId xmlns:a16="http://schemas.microsoft.com/office/drawing/2014/main" id="{3F2106A7-0574-4B75-AAF0-A7F25A2C2527}"/>
              </a:ext>
            </a:extLst>
          </p:cNvPr>
          <p:cNvPicPr>
            <a:picLocks noGrp="1" noChangeAspect="1"/>
          </p:cNvPicPr>
          <p:nvPr>
            <p:ph idx="1"/>
          </p:nvPr>
        </p:nvPicPr>
        <p:blipFill>
          <a:blip r:embed="rId2"/>
          <a:stretch>
            <a:fillRect/>
          </a:stretch>
        </p:blipFill>
        <p:spPr>
          <a:xfrm>
            <a:off x="347869" y="1247863"/>
            <a:ext cx="10734261" cy="51084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741BBE3-B015-31AB-545C-A7085AE80616}"/>
                  </a:ext>
                </a:extLst>
              </p14:cNvPr>
              <p14:cNvContentPartPr/>
              <p14:nvPr/>
            </p14:nvContentPartPr>
            <p14:xfrm>
              <a:off x="19080" y="70200"/>
              <a:ext cx="12122640" cy="6336000"/>
            </p14:xfrm>
          </p:contentPart>
        </mc:Choice>
        <mc:Fallback xmlns="">
          <p:pic>
            <p:nvPicPr>
              <p:cNvPr id="3" name="Ink 2">
                <a:extLst>
                  <a:ext uri="{FF2B5EF4-FFF2-40B4-BE49-F238E27FC236}">
                    <a16:creationId xmlns:a16="http://schemas.microsoft.com/office/drawing/2014/main" id="{9741BBE3-B015-31AB-545C-A7085AE80616}"/>
                  </a:ext>
                </a:extLst>
              </p:cNvPr>
              <p:cNvPicPr/>
              <p:nvPr/>
            </p:nvPicPr>
            <p:blipFill>
              <a:blip r:embed="rId4"/>
              <a:stretch>
                <a:fillRect/>
              </a:stretch>
            </p:blipFill>
            <p:spPr>
              <a:xfrm>
                <a:off x="9720" y="60840"/>
                <a:ext cx="12141360" cy="6354720"/>
              </a:xfrm>
              <a:prstGeom prst="rect">
                <a:avLst/>
              </a:prstGeom>
            </p:spPr>
          </p:pic>
        </mc:Fallback>
      </mc:AlternateContent>
    </p:spTree>
    <p:extLst>
      <p:ext uri="{BB962C8B-B14F-4D97-AF65-F5344CB8AC3E}">
        <p14:creationId xmlns:p14="http://schemas.microsoft.com/office/powerpoint/2010/main" val="16691317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724400" y="3035764"/>
            <a:ext cx="4265930" cy="843821"/>
          </a:xfrm>
          <a:prstGeom prst="rect">
            <a:avLst/>
          </a:prstGeom>
        </p:spPr>
        <p:txBody>
          <a:bodyPr vert="horz" wrap="square" lIns="0" tIns="12700" rIns="0" bIns="0" rtlCol="0">
            <a:spAutoFit/>
          </a:bodyPr>
          <a:lstStyle/>
          <a:p>
            <a:pPr marL="12700">
              <a:lnSpc>
                <a:spcPct val="100000"/>
              </a:lnSpc>
              <a:spcBef>
                <a:spcPts val="100"/>
              </a:spcBef>
            </a:pPr>
            <a:r>
              <a:rPr lang="en-US" sz="5400" dirty="0">
                <a:solidFill>
                  <a:srgbClr val="4471C4"/>
                </a:solidFill>
                <a:latin typeface="Calibri"/>
                <a:cs typeface="Calibri"/>
              </a:rPr>
              <a:t>Thank you</a:t>
            </a:r>
            <a:endParaRPr sz="54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1CF445D-31C7-4A6E-8BF7-E5A7CE196B2D}"/>
              </a:ext>
            </a:extLst>
          </p:cNvPr>
          <p:cNvPicPr>
            <a:picLocks noGrp="1" noChangeAspect="1"/>
          </p:cNvPicPr>
          <p:nvPr>
            <p:ph idx="1"/>
          </p:nvPr>
        </p:nvPicPr>
        <p:blipFill>
          <a:blip r:embed="rId2"/>
          <a:stretch>
            <a:fillRect/>
          </a:stretch>
        </p:blipFill>
        <p:spPr>
          <a:xfrm>
            <a:off x="755375" y="914400"/>
            <a:ext cx="10754138" cy="5230019"/>
          </a:xfrm>
          <a:prstGeom prst="rect">
            <a:avLst/>
          </a:prstGeom>
        </p:spPr>
      </p:pic>
      <p:sp>
        <p:nvSpPr>
          <p:cNvPr id="6" name="Slide Number Placeholder 5">
            <a:extLst>
              <a:ext uri="{FF2B5EF4-FFF2-40B4-BE49-F238E27FC236}">
                <a16:creationId xmlns:a16="http://schemas.microsoft.com/office/drawing/2014/main" id="{86FA5BA7-83CF-4EB7-A8D7-1509660D9DE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15</a:t>
            </a:fld>
            <a:endParaRPr lang="en-US" dirty="0"/>
          </a:p>
        </p:txBody>
      </p:sp>
      <p:sp>
        <p:nvSpPr>
          <p:cNvPr id="3" name="Title 1">
            <a:extLst>
              <a:ext uri="{FF2B5EF4-FFF2-40B4-BE49-F238E27FC236}">
                <a16:creationId xmlns:a16="http://schemas.microsoft.com/office/drawing/2014/main" id="{55DB6EA1-4687-0A58-79AD-7B57CF249A1C}"/>
              </a:ext>
            </a:extLst>
          </p:cNvPr>
          <p:cNvSpPr>
            <a:spLocks noGrp="1"/>
          </p:cNvSpPr>
          <p:nvPr>
            <p:ph type="title"/>
          </p:nvPr>
        </p:nvSpPr>
        <p:spPr>
          <a:xfrm>
            <a:off x="6328591" y="221138"/>
            <a:ext cx="5558609" cy="492443"/>
          </a:xfrm>
        </p:spPr>
        <p:txBody>
          <a:bodyPr/>
          <a:lstStyle/>
          <a:p>
            <a:r>
              <a:rPr lang="en-US" b="1" dirty="0"/>
              <a:t>More Examples</a:t>
            </a:r>
            <a:endParaRPr lang="en-IN" b="1"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18C6E74-F1C3-BDC2-2E28-834111D5CC37}"/>
                  </a:ext>
                </a:extLst>
              </p14:cNvPr>
              <p14:cNvContentPartPr/>
              <p14:nvPr/>
            </p14:nvContentPartPr>
            <p14:xfrm>
              <a:off x="879120" y="1118520"/>
              <a:ext cx="10354680" cy="5841000"/>
            </p14:xfrm>
          </p:contentPart>
        </mc:Choice>
        <mc:Fallback xmlns="">
          <p:pic>
            <p:nvPicPr>
              <p:cNvPr id="2" name="Ink 1">
                <a:extLst>
                  <a:ext uri="{FF2B5EF4-FFF2-40B4-BE49-F238E27FC236}">
                    <a16:creationId xmlns:a16="http://schemas.microsoft.com/office/drawing/2014/main" id="{518C6E74-F1C3-BDC2-2E28-834111D5CC37}"/>
                  </a:ext>
                </a:extLst>
              </p:cNvPr>
              <p:cNvPicPr/>
              <p:nvPr/>
            </p:nvPicPr>
            <p:blipFill>
              <a:blip r:embed="rId4"/>
              <a:stretch>
                <a:fillRect/>
              </a:stretch>
            </p:blipFill>
            <p:spPr>
              <a:xfrm>
                <a:off x="869760" y="1109160"/>
                <a:ext cx="10373400" cy="5859720"/>
              </a:xfrm>
              <a:prstGeom prst="rect">
                <a:avLst/>
              </a:prstGeom>
            </p:spPr>
          </p:pic>
        </mc:Fallback>
      </mc:AlternateContent>
    </p:spTree>
    <p:extLst>
      <p:ext uri="{BB962C8B-B14F-4D97-AF65-F5344CB8AC3E}">
        <p14:creationId xmlns:p14="http://schemas.microsoft.com/office/powerpoint/2010/main" val="92810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023916AE-AD7D-4B11-BCB3-839FF8493BDB}"/>
              </a:ext>
            </a:extLst>
          </p:cNvPr>
          <p:cNvPicPr>
            <a:picLocks noGrp="1" noChangeAspect="1"/>
          </p:cNvPicPr>
          <p:nvPr>
            <p:ph idx="1"/>
          </p:nvPr>
        </p:nvPicPr>
        <p:blipFill rotWithShape="1">
          <a:blip r:embed="rId2"/>
          <a:srcRect r="3" b="2316"/>
          <a:stretch/>
        </p:blipFill>
        <p:spPr>
          <a:xfrm>
            <a:off x="926887" y="1211407"/>
            <a:ext cx="9058778" cy="5003563"/>
          </a:xfrm>
          <a:prstGeom prst="rect">
            <a:avLst/>
          </a:prstGeom>
        </p:spPr>
      </p:pic>
      <p:sp>
        <p:nvSpPr>
          <p:cNvPr id="6" name="Slide Number Placeholder 5">
            <a:extLst>
              <a:ext uri="{FF2B5EF4-FFF2-40B4-BE49-F238E27FC236}">
                <a16:creationId xmlns:a16="http://schemas.microsoft.com/office/drawing/2014/main" id="{3D4FC657-9C62-4F9A-A74F-F09C5D67774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4FAB73BC-B049-4115-A692-8D63A059BFB8}" type="slidenum">
              <a:rPr lang="en-US" smtClean="0"/>
              <a:pPr>
                <a:spcAft>
                  <a:spcPts val="600"/>
                </a:spcAft>
              </a:pPr>
              <a:t>16</a:t>
            </a:fld>
            <a:endParaRPr lang="en-US">
              <a:solidFill>
                <a:schemeClr val="tx1">
                  <a:lumMod val="50000"/>
                  <a:lumOff val="50000"/>
                </a:schemeClr>
              </a:solidFill>
            </a:endParaRPr>
          </a:p>
        </p:txBody>
      </p:sp>
      <p:sp>
        <p:nvSpPr>
          <p:cNvPr id="2" name="Title 1">
            <a:extLst>
              <a:ext uri="{FF2B5EF4-FFF2-40B4-BE49-F238E27FC236}">
                <a16:creationId xmlns:a16="http://schemas.microsoft.com/office/drawing/2014/main" id="{915DA935-D7F8-AA02-9775-D229BCB086B4}"/>
              </a:ext>
            </a:extLst>
          </p:cNvPr>
          <p:cNvSpPr>
            <a:spLocks noGrp="1"/>
          </p:cNvSpPr>
          <p:nvPr>
            <p:ph type="title"/>
          </p:nvPr>
        </p:nvSpPr>
        <p:spPr>
          <a:xfrm>
            <a:off x="5708650" y="138811"/>
            <a:ext cx="5885180" cy="492443"/>
          </a:xfrm>
        </p:spPr>
        <p:txBody>
          <a:bodyPr/>
          <a:lstStyle/>
          <a:p>
            <a:r>
              <a:rPr lang="en-US" b="1" dirty="0"/>
              <a:t>More Examples</a:t>
            </a:r>
            <a:endParaRPr lang="en-IN" b="1" dirty="0"/>
          </a:p>
        </p:txBody>
      </p:sp>
    </p:spTree>
    <p:extLst>
      <p:ext uri="{BB962C8B-B14F-4D97-AF65-F5344CB8AC3E}">
        <p14:creationId xmlns:p14="http://schemas.microsoft.com/office/powerpoint/2010/main" val="31089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1D1A65-2A95-4716-BFFB-2B9FCFC94DF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17</a:t>
            </a:fld>
            <a:endParaRPr lang="en-US" dirty="0"/>
          </a:p>
        </p:txBody>
      </p:sp>
      <p:pic>
        <p:nvPicPr>
          <p:cNvPr id="11" name="Content Placeholder 10" descr="A screenshot of a cell phone&#10;&#10;Description automatically generated">
            <a:extLst>
              <a:ext uri="{FF2B5EF4-FFF2-40B4-BE49-F238E27FC236}">
                <a16:creationId xmlns:a16="http://schemas.microsoft.com/office/drawing/2014/main" id="{83576FEC-1A0E-4F0A-9198-C8135D8D9FEE}"/>
              </a:ext>
            </a:extLst>
          </p:cNvPr>
          <p:cNvPicPr>
            <a:picLocks noGrp="1" noChangeAspect="1"/>
          </p:cNvPicPr>
          <p:nvPr>
            <p:ph idx="1"/>
          </p:nvPr>
        </p:nvPicPr>
        <p:blipFill>
          <a:blip r:embed="rId2"/>
          <a:stretch>
            <a:fillRect/>
          </a:stretch>
        </p:blipFill>
        <p:spPr>
          <a:xfrm>
            <a:off x="349827" y="990600"/>
            <a:ext cx="11003973" cy="5143500"/>
          </a:xfrm>
        </p:spPr>
      </p:pic>
      <p:sp>
        <p:nvSpPr>
          <p:cNvPr id="7" name="Title 1">
            <a:extLst>
              <a:ext uri="{FF2B5EF4-FFF2-40B4-BE49-F238E27FC236}">
                <a16:creationId xmlns:a16="http://schemas.microsoft.com/office/drawing/2014/main" id="{DA969803-F764-9DF1-8FCC-31859CF9D1DE}"/>
              </a:ext>
            </a:extLst>
          </p:cNvPr>
          <p:cNvSpPr>
            <a:spLocks noGrp="1"/>
          </p:cNvSpPr>
          <p:nvPr>
            <p:ph type="title"/>
          </p:nvPr>
        </p:nvSpPr>
        <p:spPr>
          <a:xfrm>
            <a:off x="5708650" y="138811"/>
            <a:ext cx="5885180" cy="492443"/>
          </a:xfrm>
        </p:spPr>
        <p:txBody>
          <a:bodyPr/>
          <a:lstStyle/>
          <a:p>
            <a:r>
              <a:rPr lang="en-US" b="1" dirty="0"/>
              <a:t>More Examples</a:t>
            </a:r>
            <a:endParaRPr lang="en-IN" b="1"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E7E4330-B955-C0DE-122A-41E044A85AD4}"/>
                  </a:ext>
                </a:extLst>
              </p14:cNvPr>
              <p14:cNvContentPartPr/>
              <p14:nvPr/>
            </p14:nvContentPartPr>
            <p14:xfrm>
              <a:off x="2178360" y="547920"/>
              <a:ext cx="3308040" cy="754560"/>
            </p14:xfrm>
          </p:contentPart>
        </mc:Choice>
        <mc:Fallback xmlns="">
          <p:pic>
            <p:nvPicPr>
              <p:cNvPr id="2" name="Ink 1">
                <a:extLst>
                  <a:ext uri="{FF2B5EF4-FFF2-40B4-BE49-F238E27FC236}">
                    <a16:creationId xmlns:a16="http://schemas.microsoft.com/office/drawing/2014/main" id="{3E7E4330-B955-C0DE-122A-41E044A85AD4}"/>
                  </a:ext>
                </a:extLst>
              </p:cNvPr>
              <p:cNvPicPr/>
              <p:nvPr/>
            </p:nvPicPr>
            <p:blipFill>
              <a:blip r:embed="rId4"/>
              <a:stretch>
                <a:fillRect/>
              </a:stretch>
            </p:blipFill>
            <p:spPr>
              <a:xfrm>
                <a:off x="2169000" y="538560"/>
                <a:ext cx="3326760" cy="773280"/>
              </a:xfrm>
              <a:prstGeom prst="rect">
                <a:avLst/>
              </a:prstGeom>
            </p:spPr>
          </p:pic>
        </mc:Fallback>
      </mc:AlternateContent>
    </p:spTree>
    <p:extLst>
      <p:ext uri="{BB962C8B-B14F-4D97-AF65-F5344CB8AC3E}">
        <p14:creationId xmlns:p14="http://schemas.microsoft.com/office/powerpoint/2010/main" val="943085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8F759D-BF6C-F311-64E6-EAEF846F8A0B}"/>
              </a:ext>
            </a:extLst>
          </p:cNvPr>
          <p:cNvSpPr>
            <a:spLocks noGrp="1"/>
          </p:cNvSpPr>
          <p:nvPr>
            <p:ph type="sldNum" sz="quarter" idx="7"/>
          </p:nvPr>
        </p:nvSpPr>
        <p:spPr/>
        <p:txBody>
          <a:bodyPr/>
          <a:lstStyle/>
          <a:p>
            <a:fld id="{B6F15528-21DE-4FAA-801E-634DDDAF4B2B}" type="slidenum">
              <a:rPr lang="en-IN" smtClean="0"/>
              <a:t>18</a:t>
            </a:fld>
            <a:endParaRPr lang="en-IN"/>
          </a:p>
        </p:txBody>
      </p:sp>
      <p:pic>
        <p:nvPicPr>
          <p:cNvPr id="6" name="Picture 5">
            <a:extLst>
              <a:ext uri="{FF2B5EF4-FFF2-40B4-BE49-F238E27FC236}">
                <a16:creationId xmlns:a16="http://schemas.microsoft.com/office/drawing/2014/main" id="{09C0CEB1-1CBA-CC40-DC8F-D93FC8AC238A}"/>
              </a:ext>
            </a:extLst>
          </p:cNvPr>
          <p:cNvPicPr>
            <a:picLocks noChangeAspect="1"/>
          </p:cNvPicPr>
          <p:nvPr/>
        </p:nvPicPr>
        <p:blipFill>
          <a:blip r:embed="rId2"/>
          <a:stretch>
            <a:fillRect/>
          </a:stretch>
        </p:blipFill>
        <p:spPr>
          <a:xfrm>
            <a:off x="990600" y="0"/>
            <a:ext cx="9982200" cy="6172200"/>
          </a:xfrm>
          <a:prstGeom prst="rect">
            <a:avLst/>
          </a:prstGeom>
        </p:spPr>
      </p:pic>
    </p:spTree>
    <p:extLst>
      <p:ext uri="{BB962C8B-B14F-4D97-AF65-F5344CB8AC3E}">
        <p14:creationId xmlns:p14="http://schemas.microsoft.com/office/powerpoint/2010/main" val="211671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83D4F-3A34-84C9-041C-35872E60F77C}"/>
              </a:ext>
            </a:extLst>
          </p:cNvPr>
          <p:cNvSpPr>
            <a:spLocks noGrp="1"/>
          </p:cNvSpPr>
          <p:nvPr>
            <p:ph type="title"/>
          </p:nvPr>
        </p:nvSpPr>
        <p:spPr>
          <a:xfrm>
            <a:off x="5708650" y="138811"/>
            <a:ext cx="5885180" cy="492443"/>
          </a:xfrm>
        </p:spPr>
        <p:txBody>
          <a:bodyPr/>
          <a:lstStyle/>
          <a:p>
            <a:r>
              <a:rPr lang="en-US" b="1" dirty="0"/>
              <a:t>More Examples</a:t>
            </a:r>
            <a:endParaRPr lang="en-IN" b="1" dirty="0"/>
          </a:p>
        </p:txBody>
      </p:sp>
      <p:sp>
        <p:nvSpPr>
          <p:cNvPr id="4" name="Slide Number Placeholder 3">
            <a:extLst>
              <a:ext uri="{FF2B5EF4-FFF2-40B4-BE49-F238E27FC236}">
                <a16:creationId xmlns:a16="http://schemas.microsoft.com/office/drawing/2014/main" id="{709B2DBE-24AA-DD8D-C09F-89B9FDE2A4F9}"/>
              </a:ext>
            </a:extLst>
          </p:cNvPr>
          <p:cNvSpPr>
            <a:spLocks noGrp="1"/>
          </p:cNvSpPr>
          <p:nvPr>
            <p:ph type="sldNum" sz="quarter" idx="7"/>
          </p:nvPr>
        </p:nvSpPr>
        <p:spPr/>
        <p:txBody>
          <a:bodyPr/>
          <a:lstStyle/>
          <a:p>
            <a:fld id="{B6F15528-21DE-4FAA-801E-634DDDAF4B2B}" type="slidenum">
              <a:rPr lang="en-IN" smtClean="0"/>
              <a:t>19</a:t>
            </a:fld>
            <a:endParaRPr lang="en-IN"/>
          </a:p>
        </p:txBody>
      </p:sp>
      <p:pic>
        <p:nvPicPr>
          <p:cNvPr id="4098" name="Picture 2" descr="SAS Help Center: Examples: Create and Read SAS Data Sets">
            <a:extLst>
              <a:ext uri="{FF2B5EF4-FFF2-40B4-BE49-F238E27FC236}">
                <a16:creationId xmlns:a16="http://schemas.microsoft.com/office/drawing/2014/main" id="{B4C8F0BC-F758-F635-BFB7-C655A8160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9829800" cy="504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030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D0E0F-D3BD-4BA6-90DB-D6AEB8C93E45}"/>
              </a:ext>
            </a:extLst>
          </p:cNvPr>
          <p:cNvSpPr>
            <a:spLocks noGrp="1"/>
          </p:cNvSpPr>
          <p:nvPr>
            <p:ph type="title"/>
          </p:nvPr>
        </p:nvSpPr>
        <p:spPr>
          <a:xfrm>
            <a:off x="632412" y="138811"/>
            <a:ext cx="10961418" cy="513715"/>
          </a:xfrm>
        </p:spPr>
        <p:txBody>
          <a:bodyPr>
            <a:normAutofit fontScale="90000"/>
          </a:bodyPr>
          <a:lstStyle/>
          <a:p>
            <a:r>
              <a:rPr lang="en-US" sz="4000" b="1" dirty="0">
                <a:latin typeface="+mn-lt"/>
              </a:rPr>
              <a:t>Data is Core to AI/ML/DM/DS Algorithms </a:t>
            </a:r>
            <a:endParaRPr lang="en-IN" sz="4000" dirty="0">
              <a:latin typeface="+mn-lt"/>
            </a:endParaRPr>
          </a:p>
        </p:txBody>
      </p:sp>
      <p:sp>
        <p:nvSpPr>
          <p:cNvPr id="3" name="Content Placeholder 2">
            <a:extLst>
              <a:ext uri="{FF2B5EF4-FFF2-40B4-BE49-F238E27FC236}">
                <a16:creationId xmlns:a16="http://schemas.microsoft.com/office/drawing/2014/main" id="{6FC6874B-7BAA-4400-AE24-79B36752B1A1}"/>
              </a:ext>
            </a:extLst>
          </p:cNvPr>
          <p:cNvSpPr>
            <a:spLocks noGrp="1"/>
          </p:cNvSpPr>
          <p:nvPr>
            <p:ph idx="1"/>
          </p:nvPr>
        </p:nvSpPr>
        <p:spPr>
          <a:xfrm>
            <a:off x="405653" y="680867"/>
            <a:ext cx="10961418" cy="2954655"/>
          </a:xfrm>
        </p:spPr>
        <p:txBody>
          <a:bodyPr/>
          <a:lstStyle/>
          <a:p>
            <a:pPr marL="342900" indent="-342900">
              <a:buFont typeface="Arial" panose="020B0604020202020204" pitchFamily="34" charset="0"/>
              <a:buChar char="•"/>
            </a:pPr>
            <a:r>
              <a:rPr lang="en-US" sz="2400" dirty="0"/>
              <a:t>When we look at living organisms and machines, we see that the </a:t>
            </a:r>
            <a:r>
              <a:rPr lang="en-US" sz="2400" dirty="0">
                <a:solidFill>
                  <a:srgbClr val="FF0000"/>
                </a:solidFill>
              </a:rPr>
              <a:t>core element for operation is data</a:t>
            </a:r>
            <a:r>
              <a:rPr lang="en-US" sz="2400" dirty="0"/>
              <a:t>. </a:t>
            </a:r>
          </a:p>
          <a:p>
            <a:pPr marL="742950" lvl="1" indent="-285750">
              <a:buFont typeface="Arial" panose="020B0604020202020204" pitchFamily="34" charset="0"/>
              <a:buChar char="•"/>
            </a:pPr>
            <a:r>
              <a:rPr lang="en-US" sz="2400" dirty="0"/>
              <a:t>Visuals that we see are data; </a:t>
            </a:r>
          </a:p>
          <a:p>
            <a:pPr marL="742950" lvl="1" indent="-285750">
              <a:buFont typeface="Arial" panose="020B0604020202020204" pitchFamily="34" charset="0"/>
              <a:buChar char="•"/>
            </a:pPr>
            <a:r>
              <a:rPr lang="en-US" sz="2400" dirty="0"/>
              <a:t>sounds that we hear are data; </a:t>
            </a:r>
          </a:p>
          <a:p>
            <a:pPr marL="742950" lvl="1" indent="-285750">
              <a:buFont typeface="Arial" panose="020B0604020202020204" pitchFamily="34" charset="0"/>
              <a:buChar char="•"/>
            </a:pPr>
            <a:r>
              <a:rPr lang="en-US" sz="2400" dirty="0"/>
              <a:t>measurements of the things around us are data. </a:t>
            </a:r>
          </a:p>
          <a:p>
            <a:pPr marL="342900" indent="-342900">
              <a:buFont typeface="Arial" panose="020B0604020202020204" pitchFamily="34" charset="0"/>
              <a:buChar char="•"/>
            </a:pPr>
            <a:r>
              <a:rPr lang="en-US" sz="2400" dirty="0"/>
              <a:t>We consume data, process it all, and make decisions based on it; </a:t>
            </a:r>
          </a:p>
          <a:p>
            <a:pPr marL="342900" indent="-342900">
              <a:buFont typeface="Arial" panose="020B0604020202020204" pitchFamily="34" charset="0"/>
              <a:buChar char="•"/>
            </a:pPr>
            <a:r>
              <a:rPr lang="en-US" sz="2400" dirty="0"/>
              <a:t>So, a fundamental understanding of the concept's surrounding data is important for understanding </a:t>
            </a:r>
            <a:r>
              <a:rPr lang="en-US" sz="2400" b="1" dirty="0">
                <a:latin typeface="+mn-lt"/>
              </a:rPr>
              <a:t>AI/ML/DM/DS Algorithms</a:t>
            </a:r>
            <a:endParaRPr lang="en-IN" dirty="0"/>
          </a:p>
        </p:txBody>
      </p:sp>
      <p:sp>
        <p:nvSpPr>
          <p:cNvPr id="5" name="Slide Number Placeholder 4">
            <a:extLst>
              <a:ext uri="{FF2B5EF4-FFF2-40B4-BE49-F238E27FC236}">
                <a16:creationId xmlns:a16="http://schemas.microsoft.com/office/drawing/2014/main" id="{756A066D-1784-4B6C-B8A4-9EA771767FA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88A2E0-5F55-4203-8D56-4C5F9FFD3472}" type="slidenum">
              <a:rPr lang="en-IN" smtClean="0"/>
              <a:pPr/>
              <a:t>2</a:t>
            </a:fld>
            <a:endParaRPr lang="en-IN"/>
          </a:p>
        </p:txBody>
      </p:sp>
      <p:pic>
        <p:nvPicPr>
          <p:cNvPr id="9" name="Picture 8">
            <a:extLst>
              <a:ext uri="{FF2B5EF4-FFF2-40B4-BE49-F238E27FC236}">
                <a16:creationId xmlns:a16="http://schemas.microsoft.com/office/drawing/2014/main" id="{C6134ECB-274D-4E7D-A4A9-A1F21C4D004B}"/>
              </a:ext>
            </a:extLst>
          </p:cNvPr>
          <p:cNvPicPr>
            <a:picLocks noChangeAspect="1"/>
          </p:cNvPicPr>
          <p:nvPr/>
        </p:nvPicPr>
        <p:blipFill>
          <a:blip r:embed="rId2"/>
          <a:stretch>
            <a:fillRect/>
          </a:stretch>
        </p:blipFill>
        <p:spPr>
          <a:xfrm>
            <a:off x="1447800" y="3842836"/>
            <a:ext cx="4242547" cy="2496058"/>
          </a:xfrm>
          <a:prstGeom prst="rect">
            <a:avLst/>
          </a:prstGeom>
        </p:spPr>
      </p:pic>
      <p:pic>
        <p:nvPicPr>
          <p:cNvPr id="11" name="Picture 10">
            <a:extLst>
              <a:ext uri="{FF2B5EF4-FFF2-40B4-BE49-F238E27FC236}">
                <a16:creationId xmlns:a16="http://schemas.microsoft.com/office/drawing/2014/main" id="{1E95263D-C3E2-4C12-9838-766773F338EE}"/>
              </a:ext>
            </a:extLst>
          </p:cNvPr>
          <p:cNvPicPr>
            <a:picLocks noChangeAspect="1"/>
          </p:cNvPicPr>
          <p:nvPr/>
        </p:nvPicPr>
        <p:blipFill>
          <a:blip r:embed="rId3"/>
          <a:stretch>
            <a:fillRect/>
          </a:stretch>
        </p:blipFill>
        <p:spPr>
          <a:xfrm>
            <a:off x="7404671" y="3322007"/>
            <a:ext cx="3962400" cy="3034343"/>
          </a:xfrm>
          <a:prstGeom prst="rect">
            <a:avLst/>
          </a:prstGeom>
        </p:spPr>
      </p:pic>
    </p:spTree>
    <p:extLst>
      <p:ext uri="{BB962C8B-B14F-4D97-AF65-F5344CB8AC3E}">
        <p14:creationId xmlns:p14="http://schemas.microsoft.com/office/powerpoint/2010/main" val="2366310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E760-FEA2-8C6B-7AA5-DFBD193B94E9}"/>
              </a:ext>
            </a:extLst>
          </p:cNvPr>
          <p:cNvSpPr>
            <a:spLocks noGrp="1"/>
          </p:cNvSpPr>
          <p:nvPr>
            <p:ph type="title"/>
          </p:nvPr>
        </p:nvSpPr>
        <p:spPr>
          <a:xfrm>
            <a:off x="1360170" y="304800"/>
            <a:ext cx="10222230" cy="492443"/>
          </a:xfrm>
        </p:spPr>
        <p:txBody>
          <a:bodyPr/>
          <a:lstStyle/>
          <a:p>
            <a:r>
              <a:rPr lang="en-US" b="1" dirty="0"/>
              <a:t>Rectangular Data/ Analytics Base Table (ABT)</a:t>
            </a:r>
            <a:endParaRPr lang="en-IN" b="1" dirty="0"/>
          </a:p>
        </p:txBody>
      </p:sp>
      <p:sp>
        <p:nvSpPr>
          <p:cNvPr id="3" name="Text Placeholder 2">
            <a:extLst>
              <a:ext uri="{FF2B5EF4-FFF2-40B4-BE49-F238E27FC236}">
                <a16:creationId xmlns:a16="http://schemas.microsoft.com/office/drawing/2014/main" id="{BF3EA326-3DCA-5771-F1A0-E72C0A456D38}"/>
              </a:ext>
            </a:extLst>
          </p:cNvPr>
          <p:cNvSpPr>
            <a:spLocks noGrp="1"/>
          </p:cNvSpPr>
          <p:nvPr>
            <p:ph type="body" idx="1"/>
          </p:nvPr>
        </p:nvSpPr>
        <p:spPr>
          <a:xfrm>
            <a:off x="529204" y="999152"/>
            <a:ext cx="11510396" cy="4616648"/>
          </a:xfrm>
        </p:spPr>
        <p:txBody>
          <a:bodyPr/>
          <a:lstStyle/>
          <a:p>
            <a:pPr marL="342900" indent="-342900">
              <a:buFont typeface="Arial" panose="020B0604020202020204" pitchFamily="34" charset="0"/>
              <a:buChar char="•"/>
            </a:pPr>
            <a:r>
              <a:rPr lang="en-US" sz="2000" dirty="0"/>
              <a:t>The typical frame of reference for an analysis in data science is a rectangular data object, like a spreadsheet or database table.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Data frame: </a:t>
            </a:r>
            <a:r>
              <a:rPr lang="en-US" sz="2000" dirty="0"/>
              <a:t>Rectangular data (like a spreadsheet) is the basic data structure for statistical and machine learning models.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Feature: </a:t>
            </a:r>
            <a:r>
              <a:rPr lang="en-US" sz="2000" dirty="0"/>
              <a:t>column in the table is commonly referred to as a feature. </a:t>
            </a:r>
          </a:p>
          <a:p>
            <a:pPr marL="800100" lvl="1" indent="-342900">
              <a:buFont typeface="Arial" panose="020B0604020202020204" pitchFamily="34" charset="0"/>
              <a:buChar char="•"/>
            </a:pPr>
            <a:r>
              <a:rPr lang="en-US" sz="2000" b="1" dirty="0"/>
              <a:t>Synonyms: </a:t>
            </a:r>
            <a:r>
              <a:rPr lang="en-US" sz="2000" dirty="0"/>
              <a:t>attribute, input, predictor, variable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Outcome:  </a:t>
            </a:r>
            <a:r>
              <a:rPr lang="en-US" sz="2000" dirty="0"/>
              <a:t>Many data science projects involve predicting an outcome—often a yes/no out‐ come. The features are some‐ times used to predict the outcome in an experiment or study. </a:t>
            </a:r>
          </a:p>
          <a:p>
            <a:pPr marL="800100" lvl="1" indent="-342900">
              <a:buFont typeface="Arial" panose="020B0604020202020204" pitchFamily="34" charset="0"/>
              <a:buChar char="•"/>
            </a:pPr>
            <a:r>
              <a:rPr lang="en-US" sz="2000" b="1" dirty="0"/>
              <a:t>Synonyms: </a:t>
            </a:r>
            <a:r>
              <a:rPr lang="en-US" sz="2000" dirty="0"/>
              <a:t>dependent variable, response, target, output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Records:  </a:t>
            </a:r>
            <a:r>
              <a:rPr lang="en-US" sz="2000" dirty="0"/>
              <a:t>A row in the table is commonly referred to as a record. </a:t>
            </a:r>
          </a:p>
          <a:p>
            <a:pPr marL="800100" lvl="1" indent="-342900">
              <a:buFont typeface="Arial" panose="020B0604020202020204" pitchFamily="34" charset="0"/>
              <a:buChar char="•"/>
            </a:pPr>
            <a:r>
              <a:rPr lang="en-US" sz="2000" b="1" dirty="0"/>
              <a:t>Synonyms:  </a:t>
            </a:r>
            <a:r>
              <a:rPr lang="en-US" sz="2000" dirty="0"/>
              <a:t>case, example, instance, observation, pattern, sample</a:t>
            </a:r>
            <a:endParaRPr lang="en-IN" sz="2000" dirty="0"/>
          </a:p>
        </p:txBody>
      </p:sp>
      <p:sp>
        <p:nvSpPr>
          <p:cNvPr id="4" name="Slide Number Placeholder 3">
            <a:extLst>
              <a:ext uri="{FF2B5EF4-FFF2-40B4-BE49-F238E27FC236}">
                <a16:creationId xmlns:a16="http://schemas.microsoft.com/office/drawing/2014/main" id="{6726E6B1-141D-C3A0-571C-86409A6E19A4}"/>
              </a:ext>
            </a:extLst>
          </p:cNvPr>
          <p:cNvSpPr>
            <a:spLocks noGrp="1"/>
          </p:cNvSpPr>
          <p:nvPr>
            <p:ph type="sldNum" sz="quarter" idx="7"/>
          </p:nvPr>
        </p:nvSpPr>
        <p:spPr/>
        <p:txBody>
          <a:bodyPr/>
          <a:lstStyle/>
          <a:p>
            <a:fld id="{B6F15528-21DE-4FAA-801E-634DDDAF4B2B}" type="slidenum">
              <a:rPr lang="en-IN" smtClean="0"/>
              <a:t>20</a:t>
            </a:fld>
            <a:endParaRPr lang="en-IN"/>
          </a:p>
        </p:txBody>
      </p:sp>
      <p:pic>
        <p:nvPicPr>
          <p:cNvPr id="5" name="Picture 4">
            <a:extLst>
              <a:ext uri="{FF2B5EF4-FFF2-40B4-BE49-F238E27FC236}">
                <a16:creationId xmlns:a16="http://schemas.microsoft.com/office/drawing/2014/main" id="{2D55341E-D9CB-5D6C-4281-CEF5DE691CB0}"/>
              </a:ext>
            </a:extLst>
          </p:cNvPr>
          <p:cNvPicPr>
            <a:picLocks noChangeAspect="1"/>
          </p:cNvPicPr>
          <p:nvPr/>
        </p:nvPicPr>
        <p:blipFill>
          <a:blip r:embed="rId2"/>
          <a:stretch>
            <a:fillRect/>
          </a:stretch>
        </p:blipFill>
        <p:spPr>
          <a:xfrm>
            <a:off x="8349343" y="4800600"/>
            <a:ext cx="3657600" cy="130873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E3D44AC-209B-DF36-E042-4010B59EE709}"/>
                  </a:ext>
                </a:extLst>
              </p14:cNvPr>
              <p14:cNvContentPartPr/>
              <p14:nvPr/>
            </p14:nvContentPartPr>
            <p14:xfrm>
              <a:off x="697320" y="817560"/>
              <a:ext cx="11528640" cy="5153760"/>
            </p14:xfrm>
          </p:contentPart>
        </mc:Choice>
        <mc:Fallback xmlns="">
          <p:pic>
            <p:nvPicPr>
              <p:cNvPr id="6" name="Ink 5">
                <a:extLst>
                  <a:ext uri="{FF2B5EF4-FFF2-40B4-BE49-F238E27FC236}">
                    <a16:creationId xmlns:a16="http://schemas.microsoft.com/office/drawing/2014/main" id="{7E3D44AC-209B-DF36-E042-4010B59EE709}"/>
                  </a:ext>
                </a:extLst>
              </p:cNvPr>
              <p:cNvPicPr/>
              <p:nvPr/>
            </p:nvPicPr>
            <p:blipFill>
              <a:blip r:embed="rId4"/>
              <a:stretch>
                <a:fillRect/>
              </a:stretch>
            </p:blipFill>
            <p:spPr>
              <a:xfrm>
                <a:off x="687960" y="808200"/>
                <a:ext cx="11547360" cy="5172480"/>
              </a:xfrm>
              <a:prstGeom prst="rect">
                <a:avLst/>
              </a:prstGeom>
            </p:spPr>
          </p:pic>
        </mc:Fallback>
      </mc:AlternateContent>
    </p:spTree>
    <p:extLst>
      <p:ext uri="{BB962C8B-B14F-4D97-AF65-F5344CB8AC3E}">
        <p14:creationId xmlns:p14="http://schemas.microsoft.com/office/powerpoint/2010/main" val="109284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ED54A-D2A7-89B7-B3B8-64651DD4F338}"/>
              </a:ext>
            </a:extLst>
          </p:cNvPr>
          <p:cNvSpPr>
            <a:spLocks noGrp="1"/>
          </p:cNvSpPr>
          <p:nvPr>
            <p:ph type="title"/>
          </p:nvPr>
        </p:nvSpPr>
        <p:spPr>
          <a:xfrm>
            <a:off x="381000" y="269268"/>
            <a:ext cx="10222230" cy="677108"/>
          </a:xfrm>
        </p:spPr>
        <p:txBody>
          <a:bodyPr/>
          <a:lstStyle/>
          <a:p>
            <a:pPr algn="ctr"/>
            <a:r>
              <a:rPr lang="en-US" sz="4400" b="1" dirty="0"/>
              <a:t>Data Exploration</a:t>
            </a:r>
          </a:p>
        </p:txBody>
      </p:sp>
      <p:sp>
        <p:nvSpPr>
          <p:cNvPr id="3" name="Text Placeholder 2">
            <a:extLst>
              <a:ext uri="{FF2B5EF4-FFF2-40B4-BE49-F238E27FC236}">
                <a16:creationId xmlns:a16="http://schemas.microsoft.com/office/drawing/2014/main" id="{B08E9F3A-668C-F01D-04FB-AAEC62E4AC40}"/>
              </a:ext>
            </a:extLst>
          </p:cNvPr>
          <p:cNvSpPr>
            <a:spLocks noGrp="1"/>
          </p:cNvSpPr>
          <p:nvPr>
            <p:ph type="body" idx="1"/>
          </p:nvPr>
        </p:nvSpPr>
        <p:spPr>
          <a:xfrm>
            <a:off x="598170" y="1459230"/>
            <a:ext cx="11136630" cy="3939540"/>
          </a:xfrm>
        </p:spPr>
        <p:txBody>
          <a:bodyPr/>
          <a:lstStyle/>
          <a:p>
            <a:pPr marL="457200" indent="-457200" algn="just">
              <a:buFont typeface="Arial" panose="020B0604020202020204" pitchFamily="34" charset="0"/>
              <a:buChar char="•"/>
            </a:pPr>
            <a:r>
              <a:rPr lang="en-US" sz="3200" dirty="0"/>
              <a:t>Before attempting to build predictive models based on an ABT/Rectangular Data,  it is important that we undertake some </a:t>
            </a:r>
            <a:r>
              <a:rPr lang="en-US" sz="3200" dirty="0">
                <a:highlight>
                  <a:srgbClr val="FFFF00"/>
                </a:highlight>
              </a:rPr>
              <a:t>exploratory analysis, or data exploration</a:t>
            </a:r>
            <a:r>
              <a:rPr lang="en-US" sz="3200" dirty="0"/>
              <a:t>, of the data contained in the ABT/ Rectangular Data </a:t>
            </a:r>
          </a:p>
          <a:p>
            <a:pPr marL="457200" indent="-457200">
              <a:buFont typeface="Arial" panose="020B0604020202020204" pitchFamily="34" charset="0"/>
              <a:buChar char="•"/>
            </a:pPr>
            <a:endParaRPr lang="en-US" sz="3200" dirty="0">
              <a:solidFill>
                <a:srgbClr val="000000"/>
              </a:solidFill>
              <a:latin typeface="Georgia" panose="02040502050405020303" pitchFamily="18" charset="0"/>
            </a:endParaRPr>
          </a:p>
          <a:p>
            <a:pPr marL="457200" indent="-457200">
              <a:buFont typeface="Arial" panose="020B0604020202020204" pitchFamily="34" charset="0"/>
              <a:buChar char="•"/>
            </a:pPr>
            <a:r>
              <a:rPr lang="en-US" sz="3200" dirty="0"/>
              <a:t>Data exploration is a key part of both the </a:t>
            </a:r>
            <a:r>
              <a:rPr lang="en-US" sz="3200" b="1" dirty="0">
                <a:highlight>
                  <a:srgbClr val="FFFF00"/>
                </a:highlight>
              </a:rPr>
              <a:t>Data Understanding </a:t>
            </a:r>
            <a:r>
              <a:rPr lang="en-US" sz="3200" dirty="0"/>
              <a:t>and, </a:t>
            </a:r>
            <a:r>
              <a:rPr lang="en-US" sz="3200" b="1" dirty="0">
                <a:highlight>
                  <a:srgbClr val="FFFF00"/>
                </a:highlight>
              </a:rPr>
              <a:t>Data Preparation.</a:t>
            </a:r>
            <a:br>
              <a:rPr lang="en-US" sz="3200" dirty="0">
                <a:highlight>
                  <a:srgbClr val="FFFF00"/>
                </a:highlight>
                <a:latin typeface="Georgia" panose="02040502050405020303" pitchFamily="18" charset="0"/>
              </a:rPr>
            </a:br>
            <a:endParaRPr lang="en-US" sz="3200" dirty="0">
              <a:highlight>
                <a:srgbClr val="FFFF00"/>
              </a:highlight>
              <a:latin typeface="Georgia" panose="02040502050405020303" pitchFamily="18" charset="0"/>
            </a:endParaRPr>
          </a:p>
        </p:txBody>
      </p:sp>
      <p:sp>
        <p:nvSpPr>
          <p:cNvPr id="4" name="Slide Number Placeholder 3">
            <a:extLst>
              <a:ext uri="{FF2B5EF4-FFF2-40B4-BE49-F238E27FC236}">
                <a16:creationId xmlns:a16="http://schemas.microsoft.com/office/drawing/2014/main" id="{6616F8FD-87DA-5179-0461-2C8233AFEE2C}"/>
              </a:ext>
            </a:extLst>
          </p:cNvPr>
          <p:cNvSpPr>
            <a:spLocks noGrp="1"/>
          </p:cNvSpPr>
          <p:nvPr>
            <p:ph type="sldNum" sz="quarter" idx="7"/>
          </p:nvPr>
        </p:nvSpPr>
        <p:spPr/>
        <p:txBody>
          <a:bodyPr/>
          <a:lstStyle/>
          <a:p>
            <a:fld id="{B6F15528-21DE-4FAA-801E-634DDDAF4B2B}" type="slidenum">
              <a:rPr lang="en-US" smtClean="0"/>
              <a:t>21</a:t>
            </a:fld>
            <a:endParaRPr lang="en-US"/>
          </a:p>
        </p:txBody>
      </p:sp>
    </p:spTree>
    <p:extLst>
      <p:ext uri="{BB962C8B-B14F-4D97-AF65-F5344CB8AC3E}">
        <p14:creationId xmlns:p14="http://schemas.microsoft.com/office/powerpoint/2010/main" val="3289529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2511-7A32-F2DD-7E7E-57DB2445C1B6}"/>
              </a:ext>
            </a:extLst>
          </p:cNvPr>
          <p:cNvSpPr>
            <a:spLocks noGrp="1"/>
          </p:cNvSpPr>
          <p:nvPr>
            <p:ph type="title"/>
          </p:nvPr>
        </p:nvSpPr>
        <p:spPr>
          <a:xfrm>
            <a:off x="1066800" y="158931"/>
            <a:ext cx="10358120" cy="553998"/>
          </a:xfrm>
        </p:spPr>
        <p:txBody>
          <a:bodyPr/>
          <a:lstStyle/>
          <a:p>
            <a:pPr algn="ctr"/>
            <a:r>
              <a:rPr lang="en-US" sz="3600" b="1" dirty="0">
                <a:latin typeface="Times New Roman" panose="02020603050405020304" pitchFamily="18" charset="0"/>
                <a:cs typeface="Times New Roman" panose="02020603050405020304" pitchFamily="18" charset="0"/>
              </a:rPr>
              <a:t>Data Exploration-Goals</a:t>
            </a:r>
          </a:p>
        </p:txBody>
      </p:sp>
      <p:sp>
        <p:nvSpPr>
          <p:cNvPr id="3" name="Text Placeholder 2">
            <a:extLst>
              <a:ext uri="{FF2B5EF4-FFF2-40B4-BE49-F238E27FC236}">
                <a16:creationId xmlns:a16="http://schemas.microsoft.com/office/drawing/2014/main" id="{537F107D-AD40-58CB-90A4-A9AFADD152DB}"/>
              </a:ext>
            </a:extLst>
          </p:cNvPr>
          <p:cNvSpPr>
            <a:spLocks noGrp="1"/>
          </p:cNvSpPr>
          <p:nvPr>
            <p:ph type="body" idx="1"/>
          </p:nvPr>
        </p:nvSpPr>
        <p:spPr>
          <a:xfrm>
            <a:off x="455294" y="980003"/>
            <a:ext cx="11581131" cy="5109091"/>
          </a:xfrm>
        </p:spPr>
        <p:txBody>
          <a:bodyPr/>
          <a:lstStyle/>
          <a:p>
            <a:pPr marL="342900"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Fully understand the characteristics of the data in the ABT</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types of values a feature can take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ranges into which the values in a feature fall</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 the values in a dataset for a feature are </a:t>
            </a:r>
            <a:r>
              <a:rPr lang="en-US" sz="2400" b="1" dirty="0">
                <a:highlight>
                  <a:srgbClr val="FFFF00"/>
                </a:highlight>
                <a:latin typeface="Times New Roman" panose="02020603050405020304" pitchFamily="18" charset="0"/>
                <a:cs typeface="Times New Roman" panose="02020603050405020304" pitchFamily="18" charset="0"/>
              </a:rPr>
              <a:t>distributed</a:t>
            </a:r>
            <a:r>
              <a:rPr lang="en-US" sz="2400" dirty="0">
                <a:latin typeface="Times New Roman" panose="02020603050405020304" pitchFamily="18" charset="0"/>
                <a:cs typeface="Times New Roman" panose="02020603050405020304" pitchFamily="18" charset="0"/>
              </a:rPr>
              <a:t> across the range.</a:t>
            </a:r>
          </a:p>
          <a:p>
            <a:pPr marL="342900" indent="-342900">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Data quality issues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missing values </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instance has an extremely high value for a feature</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invalid data</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perfectly valid data that may cause difficulty to some machine learning techniques. </a:t>
            </a:r>
          </a:p>
          <a:p>
            <a:pPr marL="342900" indent="-3429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most important tool used during data exploration is the </a:t>
            </a:r>
            <a:r>
              <a:rPr lang="en-US" sz="2800" b="1" dirty="0">
                <a:highlight>
                  <a:srgbClr val="FFFF00"/>
                </a:highlight>
                <a:latin typeface="Times New Roman" panose="02020603050405020304" pitchFamily="18" charset="0"/>
                <a:cs typeface="Times New Roman" panose="02020603050405020304" pitchFamily="18" charset="0"/>
              </a:rPr>
              <a:t>data quality report</a:t>
            </a:r>
            <a:r>
              <a:rPr lang="en-US" sz="2800" dirty="0">
                <a:highlight>
                  <a:srgbClr val="FFFF00"/>
                </a:highlight>
                <a:latin typeface="Times New Roman" panose="02020603050405020304" pitchFamily="18" charset="0"/>
                <a:cs typeface="Times New Roman" panose="02020603050405020304" pitchFamily="18" charset="0"/>
              </a:rPr>
              <a:t>.</a:t>
            </a:r>
            <a:endParaRPr lang="en-US" sz="2400" dirty="0">
              <a:highlight>
                <a:srgbClr val="FFFF00"/>
              </a:highligh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9D8AA54-DC4C-7132-6F69-F4D237402E58}"/>
              </a:ext>
            </a:extLst>
          </p:cNvPr>
          <p:cNvSpPr>
            <a:spLocks noGrp="1"/>
          </p:cNvSpPr>
          <p:nvPr>
            <p:ph type="sldNum" sz="quarter" idx="7"/>
          </p:nvPr>
        </p:nvSpPr>
        <p:spPr/>
        <p:txBody>
          <a:bodyPr/>
          <a:lstStyle/>
          <a:p>
            <a:fld id="{B6F15528-21DE-4FAA-801E-634DDDAF4B2B}" type="slidenum">
              <a:rPr lang="en-US" smtClean="0"/>
              <a:t>22</a:t>
            </a:fld>
            <a:endParaRPr lang="en-US"/>
          </a:p>
        </p:txBody>
      </p:sp>
    </p:spTree>
    <p:extLst>
      <p:ext uri="{BB962C8B-B14F-4D97-AF65-F5344CB8AC3E}">
        <p14:creationId xmlns:p14="http://schemas.microsoft.com/office/powerpoint/2010/main" val="4205590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5797A-5890-B17A-EB69-970D8C9E4B88}"/>
              </a:ext>
            </a:extLst>
          </p:cNvPr>
          <p:cNvSpPr>
            <a:spLocks noGrp="1"/>
          </p:cNvSpPr>
          <p:nvPr>
            <p:ph type="title"/>
          </p:nvPr>
        </p:nvSpPr>
        <p:spPr>
          <a:xfrm>
            <a:off x="838200" y="152400"/>
            <a:ext cx="5885180" cy="553998"/>
          </a:xfrm>
        </p:spPr>
        <p:txBody>
          <a:bodyPr/>
          <a:lstStyle/>
          <a:p>
            <a:r>
              <a:rPr lang="en-US" sz="3600" b="1" dirty="0"/>
              <a:t>Data Quality Report</a:t>
            </a:r>
            <a:endParaRPr lang="en-IN" sz="3600" b="1" dirty="0"/>
          </a:p>
        </p:txBody>
      </p:sp>
      <p:sp>
        <p:nvSpPr>
          <p:cNvPr id="3" name="Text Placeholder 2">
            <a:extLst>
              <a:ext uri="{FF2B5EF4-FFF2-40B4-BE49-F238E27FC236}">
                <a16:creationId xmlns:a16="http://schemas.microsoft.com/office/drawing/2014/main" id="{F686FB61-9BF4-79BB-A890-93EA4DAD3499}"/>
              </a:ext>
            </a:extLst>
          </p:cNvPr>
          <p:cNvSpPr>
            <a:spLocks noGrp="1"/>
          </p:cNvSpPr>
          <p:nvPr>
            <p:ph type="body" idx="1"/>
          </p:nvPr>
        </p:nvSpPr>
        <p:spPr>
          <a:xfrm>
            <a:off x="457200" y="930295"/>
            <a:ext cx="11353800" cy="5447645"/>
          </a:xfrm>
        </p:spPr>
        <p:txBody>
          <a:bodyPr/>
          <a:lstStyle/>
          <a:p>
            <a:pPr marL="342900" indent="-342900" algn="just">
              <a:buFont typeface="Arial" panose="020B0604020202020204" pitchFamily="34" charset="0"/>
              <a:buChar char="•"/>
            </a:pPr>
            <a:r>
              <a:rPr lang="en-US" sz="2800" dirty="0"/>
              <a:t>The data quality report is the most important tool of the data exploration process. </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A data quality report includes tabular reports </a:t>
            </a:r>
            <a:r>
              <a:rPr lang="en-US" sz="2800" dirty="0">
                <a:highlight>
                  <a:srgbClr val="FFFF00"/>
                </a:highlight>
              </a:rPr>
              <a:t>(one for continuous features and one for categorical features)</a:t>
            </a:r>
            <a:r>
              <a:rPr lang="en-US" sz="2800" dirty="0"/>
              <a:t> that describe the characteristics of each feature in an ABT using standard statistical measures of </a:t>
            </a:r>
            <a:r>
              <a:rPr lang="en-US" sz="2800" dirty="0">
                <a:highlight>
                  <a:srgbClr val="FFFF00"/>
                </a:highlight>
              </a:rPr>
              <a:t>central tendency (mean, mode, and median) </a:t>
            </a:r>
            <a:r>
              <a:rPr lang="en-US" sz="2800" dirty="0"/>
              <a:t>and </a:t>
            </a:r>
            <a:r>
              <a:rPr lang="en-US" sz="2800" dirty="0">
                <a:highlight>
                  <a:srgbClr val="FFFF00"/>
                </a:highlight>
              </a:rPr>
              <a:t>variation (standard deviation and percentiles). </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The tabular reports are accompanied by </a:t>
            </a:r>
            <a:r>
              <a:rPr lang="en-US" sz="2800" dirty="0">
                <a:highlight>
                  <a:srgbClr val="FFFF00"/>
                </a:highlight>
              </a:rPr>
              <a:t>data visualizations (bar plots, histograms, and box plots) </a:t>
            </a:r>
            <a:r>
              <a:rPr lang="en-US" sz="2800" dirty="0"/>
              <a:t>that illustrate the distribution of the values in each feature in an ABT. </a:t>
            </a:r>
          </a:p>
          <a:p>
            <a:endParaRPr lang="en-US" dirty="0"/>
          </a:p>
        </p:txBody>
      </p:sp>
      <p:sp>
        <p:nvSpPr>
          <p:cNvPr id="4" name="Slide Number Placeholder 3">
            <a:extLst>
              <a:ext uri="{FF2B5EF4-FFF2-40B4-BE49-F238E27FC236}">
                <a16:creationId xmlns:a16="http://schemas.microsoft.com/office/drawing/2014/main" id="{3BB54837-B658-70F8-ABA3-53446AB4BCC0}"/>
              </a:ext>
            </a:extLst>
          </p:cNvPr>
          <p:cNvSpPr>
            <a:spLocks noGrp="1"/>
          </p:cNvSpPr>
          <p:nvPr>
            <p:ph type="sldNum" sz="quarter" idx="7"/>
          </p:nvPr>
        </p:nvSpPr>
        <p:spPr/>
        <p:txBody>
          <a:bodyPr/>
          <a:lstStyle/>
          <a:p>
            <a:fld id="{B6F15528-21DE-4FAA-801E-634DDDAF4B2B}" type="slidenum">
              <a:rPr lang="en-IN" smtClean="0"/>
              <a:t>23</a:t>
            </a:fld>
            <a:endParaRPr lang="en-IN"/>
          </a:p>
        </p:txBody>
      </p:sp>
    </p:spTree>
    <p:extLst>
      <p:ext uri="{BB962C8B-B14F-4D97-AF65-F5344CB8AC3E}">
        <p14:creationId xmlns:p14="http://schemas.microsoft.com/office/powerpoint/2010/main" val="372281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27A6-61AE-725D-442F-BDF421EC784C}"/>
              </a:ext>
            </a:extLst>
          </p:cNvPr>
          <p:cNvSpPr>
            <a:spLocks noGrp="1"/>
          </p:cNvSpPr>
          <p:nvPr>
            <p:ph type="title"/>
          </p:nvPr>
        </p:nvSpPr>
        <p:spPr>
          <a:xfrm>
            <a:off x="916938" y="197686"/>
            <a:ext cx="9446262" cy="492443"/>
          </a:xfrm>
        </p:spPr>
        <p:txBody>
          <a:bodyPr/>
          <a:lstStyle/>
          <a:p>
            <a:r>
              <a:rPr lang="en-US" b="1" dirty="0"/>
              <a:t>Data Quality Report - Continuous Features </a:t>
            </a:r>
            <a:endParaRPr lang="en-IN" b="1" dirty="0"/>
          </a:p>
        </p:txBody>
      </p:sp>
      <p:sp>
        <p:nvSpPr>
          <p:cNvPr id="3" name="Text Placeholder 2">
            <a:extLst>
              <a:ext uri="{FF2B5EF4-FFF2-40B4-BE49-F238E27FC236}">
                <a16:creationId xmlns:a16="http://schemas.microsoft.com/office/drawing/2014/main" id="{5E6D7E0B-419E-8C52-A732-22825841DA05}"/>
              </a:ext>
            </a:extLst>
          </p:cNvPr>
          <p:cNvSpPr>
            <a:spLocks noGrp="1"/>
          </p:cNvSpPr>
          <p:nvPr>
            <p:ph type="body" idx="1"/>
          </p:nvPr>
        </p:nvSpPr>
        <p:spPr>
          <a:xfrm>
            <a:off x="598714" y="1067918"/>
            <a:ext cx="11426191" cy="5104282"/>
          </a:xfrm>
        </p:spPr>
        <p:txBody>
          <a:bodyPr/>
          <a:lstStyle/>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table in a data quality report that describes continuous features should include:</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minimum,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1st quartile,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mean,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median,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3rd quartile,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maximum,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standard deviation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percentage of instances in the ABT that are missing a value for each feature </a:t>
            </a:r>
          </a:p>
          <a:p>
            <a:pPr marL="914400" lvl="1" indent="-457200">
              <a:lnSpc>
                <a:spcPct val="150000"/>
              </a:lnSpc>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the cardinality of each feature, (cardinality measures the number of distinct values present in the ABT for a feature). </a:t>
            </a:r>
          </a:p>
        </p:txBody>
      </p:sp>
      <p:sp>
        <p:nvSpPr>
          <p:cNvPr id="4" name="Slide Number Placeholder 3">
            <a:extLst>
              <a:ext uri="{FF2B5EF4-FFF2-40B4-BE49-F238E27FC236}">
                <a16:creationId xmlns:a16="http://schemas.microsoft.com/office/drawing/2014/main" id="{2FF8B6FA-1039-70EE-91D8-A4D3E2B556A5}"/>
              </a:ext>
            </a:extLst>
          </p:cNvPr>
          <p:cNvSpPr>
            <a:spLocks noGrp="1"/>
          </p:cNvSpPr>
          <p:nvPr>
            <p:ph type="sldNum" sz="quarter" idx="7"/>
          </p:nvPr>
        </p:nvSpPr>
        <p:spPr/>
        <p:txBody>
          <a:bodyPr/>
          <a:lstStyle/>
          <a:p>
            <a:fld id="{B6F15528-21DE-4FAA-801E-634DDDAF4B2B}" type="slidenum">
              <a:rPr lang="en-IN" smtClean="0"/>
              <a:t>24</a:t>
            </a:fld>
            <a:endParaRPr lang="en-IN"/>
          </a:p>
        </p:txBody>
      </p:sp>
      <p:pic>
        <p:nvPicPr>
          <p:cNvPr id="6" name="Picture 5">
            <a:extLst>
              <a:ext uri="{FF2B5EF4-FFF2-40B4-BE49-F238E27FC236}">
                <a16:creationId xmlns:a16="http://schemas.microsoft.com/office/drawing/2014/main" id="{1DBEC4DB-806F-AFF6-9CEC-2F65F2B73E14}"/>
              </a:ext>
            </a:extLst>
          </p:cNvPr>
          <p:cNvPicPr>
            <a:picLocks noChangeAspect="1"/>
          </p:cNvPicPr>
          <p:nvPr/>
        </p:nvPicPr>
        <p:blipFill>
          <a:blip r:embed="rId2"/>
          <a:stretch>
            <a:fillRect/>
          </a:stretch>
        </p:blipFill>
        <p:spPr>
          <a:xfrm>
            <a:off x="4876800" y="1600200"/>
            <a:ext cx="6835032" cy="2514600"/>
          </a:xfrm>
          <a:prstGeom prst="rect">
            <a:avLst/>
          </a:prstGeom>
        </p:spPr>
      </p:pic>
    </p:spTree>
    <p:extLst>
      <p:ext uri="{BB962C8B-B14F-4D97-AF65-F5344CB8AC3E}">
        <p14:creationId xmlns:p14="http://schemas.microsoft.com/office/powerpoint/2010/main" val="2130644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27A6-61AE-725D-442F-BDF421EC784C}"/>
              </a:ext>
            </a:extLst>
          </p:cNvPr>
          <p:cNvSpPr>
            <a:spLocks noGrp="1"/>
          </p:cNvSpPr>
          <p:nvPr>
            <p:ph type="title"/>
          </p:nvPr>
        </p:nvSpPr>
        <p:spPr>
          <a:xfrm>
            <a:off x="916938" y="197686"/>
            <a:ext cx="9446262" cy="492443"/>
          </a:xfrm>
        </p:spPr>
        <p:txBody>
          <a:bodyPr/>
          <a:lstStyle/>
          <a:p>
            <a:r>
              <a:rPr lang="en-US" b="1" dirty="0"/>
              <a:t>Data Quality Report - Categorical Features </a:t>
            </a:r>
            <a:endParaRPr lang="en-IN" b="1" dirty="0"/>
          </a:p>
        </p:txBody>
      </p:sp>
      <p:sp>
        <p:nvSpPr>
          <p:cNvPr id="3" name="Text Placeholder 2">
            <a:extLst>
              <a:ext uri="{FF2B5EF4-FFF2-40B4-BE49-F238E27FC236}">
                <a16:creationId xmlns:a16="http://schemas.microsoft.com/office/drawing/2014/main" id="{5E6D7E0B-419E-8C52-A732-22825841DA05}"/>
              </a:ext>
            </a:extLst>
          </p:cNvPr>
          <p:cNvSpPr>
            <a:spLocks noGrp="1"/>
          </p:cNvSpPr>
          <p:nvPr>
            <p:ph type="body" idx="1"/>
          </p:nvPr>
        </p:nvSpPr>
        <p:spPr>
          <a:xfrm>
            <a:off x="425630" y="990600"/>
            <a:ext cx="11613969" cy="4062651"/>
          </a:xfrm>
        </p:spPr>
        <p:txBody>
          <a:bodyPr/>
          <a:lstStyle/>
          <a:p>
            <a:pPr marL="285750" indent="-285750">
              <a:buFont typeface="Arial" panose="020B0604020202020204" pitchFamily="34" charset="0"/>
              <a:buChar char="•"/>
            </a:pPr>
            <a:r>
              <a:rPr lang="en-US" sz="2400" dirty="0"/>
              <a:t>The table in the data quality report that describes categorical features should include: </a:t>
            </a:r>
          </a:p>
          <a:p>
            <a:pPr marL="285750" indent="-285750">
              <a:buFont typeface="Wingdings" panose="05000000000000000000" pitchFamily="2" charset="2"/>
              <a:buChar char="ü"/>
            </a:pPr>
            <a:endParaRPr lang="en-US" sz="2400" dirty="0"/>
          </a:p>
          <a:p>
            <a:pPr marL="742950" lvl="1" indent="-285750">
              <a:buFont typeface="Wingdings" panose="05000000000000000000" pitchFamily="2" charset="2"/>
              <a:buChar char="ü"/>
            </a:pPr>
            <a:r>
              <a:rPr lang="en-US" sz="2400" dirty="0"/>
              <a:t> A row for each feature in the ABT that contains the two most frequent levels for the feature </a:t>
            </a:r>
            <a:r>
              <a:rPr lang="en-US" sz="2400" b="1" dirty="0"/>
              <a:t>(the mode and 2nd mode) </a:t>
            </a:r>
          </a:p>
          <a:p>
            <a:pPr marL="742950" lvl="1" indent="-285750">
              <a:buFont typeface="Wingdings" panose="05000000000000000000" pitchFamily="2" charset="2"/>
              <a:buChar char="ü"/>
            </a:pPr>
            <a:endParaRPr lang="en-US" sz="2400" dirty="0"/>
          </a:p>
          <a:p>
            <a:pPr marL="742950" lvl="1" indent="-285750">
              <a:buFont typeface="Wingdings" panose="05000000000000000000" pitchFamily="2" charset="2"/>
              <a:buChar char="ü"/>
            </a:pPr>
            <a:r>
              <a:rPr lang="en-US" sz="2400" dirty="0"/>
              <a:t>The frequency with which these appear (both as </a:t>
            </a:r>
            <a:r>
              <a:rPr lang="en-US" sz="2400" b="1" dirty="0"/>
              <a:t>raw frequencies </a:t>
            </a:r>
            <a:r>
              <a:rPr lang="en-US" sz="2400" dirty="0"/>
              <a:t>and as a </a:t>
            </a:r>
            <a:r>
              <a:rPr lang="en-US" sz="2400" b="1" dirty="0"/>
              <a:t>proportion of the total number of instances </a:t>
            </a:r>
            <a:r>
              <a:rPr lang="en-US" sz="2400" dirty="0"/>
              <a:t>in the dataset). </a:t>
            </a:r>
          </a:p>
          <a:p>
            <a:pPr marL="742950" lvl="1" indent="-285750">
              <a:buFont typeface="Wingdings" panose="05000000000000000000" pitchFamily="2" charset="2"/>
              <a:buChar char="ü"/>
            </a:pPr>
            <a:endParaRPr lang="en-US" sz="2400" dirty="0"/>
          </a:p>
          <a:p>
            <a:pPr marL="742950" lvl="1" indent="-285750">
              <a:buFont typeface="Wingdings" panose="05000000000000000000" pitchFamily="2" charset="2"/>
              <a:buChar char="ü"/>
            </a:pPr>
            <a:r>
              <a:rPr lang="en-US" sz="2400" dirty="0"/>
              <a:t>missing a value for the feature </a:t>
            </a:r>
          </a:p>
          <a:p>
            <a:pPr lvl="1"/>
            <a:endParaRPr lang="en-US" sz="2400" dirty="0"/>
          </a:p>
          <a:p>
            <a:pPr marL="742950" lvl="1" indent="-285750">
              <a:buFont typeface="Wingdings" panose="05000000000000000000" pitchFamily="2" charset="2"/>
              <a:buChar char="ü"/>
            </a:pPr>
            <a:r>
              <a:rPr lang="en-US" sz="2400" dirty="0"/>
              <a:t>The cardinality of the feature. </a:t>
            </a:r>
            <a:endParaRPr lang="en-US" dirty="0"/>
          </a:p>
        </p:txBody>
      </p:sp>
      <p:sp>
        <p:nvSpPr>
          <p:cNvPr id="4" name="Slide Number Placeholder 3">
            <a:extLst>
              <a:ext uri="{FF2B5EF4-FFF2-40B4-BE49-F238E27FC236}">
                <a16:creationId xmlns:a16="http://schemas.microsoft.com/office/drawing/2014/main" id="{2FF8B6FA-1039-70EE-91D8-A4D3E2B556A5}"/>
              </a:ext>
            </a:extLst>
          </p:cNvPr>
          <p:cNvSpPr>
            <a:spLocks noGrp="1"/>
          </p:cNvSpPr>
          <p:nvPr>
            <p:ph type="sldNum" sz="quarter" idx="7"/>
          </p:nvPr>
        </p:nvSpPr>
        <p:spPr/>
        <p:txBody>
          <a:bodyPr/>
          <a:lstStyle/>
          <a:p>
            <a:fld id="{B6F15528-21DE-4FAA-801E-634DDDAF4B2B}" type="slidenum">
              <a:rPr lang="en-IN" smtClean="0"/>
              <a:t>25</a:t>
            </a:fld>
            <a:endParaRPr lang="en-IN"/>
          </a:p>
        </p:txBody>
      </p:sp>
      <p:pic>
        <p:nvPicPr>
          <p:cNvPr id="6" name="Picture 5">
            <a:extLst>
              <a:ext uri="{FF2B5EF4-FFF2-40B4-BE49-F238E27FC236}">
                <a16:creationId xmlns:a16="http://schemas.microsoft.com/office/drawing/2014/main" id="{94813E64-166A-ED15-8C0D-BCFD943D7D87}"/>
              </a:ext>
            </a:extLst>
          </p:cNvPr>
          <p:cNvPicPr>
            <a:picLocks noChangeAspect="1"/>
          </p:cNvPicPr>
          <p:nvPr/>
        </p:nvPicPr>
        <p:blipFill>
          <a:blip r:embed="rId2"/>
          <a:stretch>
            <a:fillRect/>
          </a:stretch>
        </p:blipFill>
        <p:spPr>
          <a:xfrm>
            <a:off x="6096000" y="3733800"/>
            <a:ext cx="5638800" cy="2326379"/>
          </a:xfrm>
          <a:prstGeom prst="rect">
            <a:avLst/>
          </a:prstGeom>
        </p:spPr>
      </p:pic>
    </p:spTree>
    <p:extLst>
      <p:ext uri="{BB962C8B-B14F-4D97-AF65-F5344CB8AC3E}">
        <p14:creationId xmlns:p14="http://schemas.microsoft.com/office/powerpoint/2010/main" val="233725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27A6-61AE-725D-442F-BDF421EC784C}"/>
              </a:ext>
            </a:extLst>
          </p:cNvPr>
          <p:cNvSpPr>
            <a:spLocks noGrp="1"/>
          </p:cNvSpPr>
          <p:nvPr>
            <p:ph type="title"/>
          </p:nvPr>
        </p:nvSpPr>
        <p:spPr>
          <a:xfrm>
            <a:off x="685800" y="197686"/>
            <a:ext cx="10744200" cy="984885"/>
          </a:xfrm>
        </p:spPr>
        <p:txBody>
          <a:bodyPr/>
          <a:lstStyle/>
          <a:p>
            <a:r>
              <a:rPr lang="en-US" b="1" dirty="0"/>
              <a:t>Data Quality Report - continuous features &amp; categorical features </a:t>
            </a:r>
            <a:endParaRPr lang="en-IN" b="1" dirty="0"/>
          </a:p>
        </p:txBody>
      </p:sp>
      <p:sp>
        <p:nvSpPr>
          <p:cNvPr id="3" name="Text Placeholder 2">
            <a:extLst>
              <a:ext uri="{FF2B5EF4-FFF2-40B4-BE49-F238E27FC236}">
                <a16:creationId xmlns:a16="http://schemas.microsoft.com/office/drawing/2014/main" id="{5E6D7E0B-419E-8C52-A732-22825841DA05}"/>
              </a:ext>
            </a:extLst>
          </p:cNvPr>
          <p:cNvSpPr>
            <a:spLocks noGrp="1"/>
          </p:cNvSpPr>
          <p:nvPr>
            <p:ph type="body" idx="1"/>
          </p:nvPr>
        </p:nvSpPr>
        <p:spPr>
          <a:xfrm>
            <a:off x="461008" y="1182571"/>
            <a:ext cx="11349992" cy="4400865"/>
          </a:xfrm>
        </p:spPr>
        <p:txBody>
          <a:bodyPr/>
          <a:lstStyle/>
          <a:p>
            <a:pPr marL="285750" indent="-285750" algn="just">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data quality report should also include a histogram for each continuous feature in an ABT.</a:t>
            </a:r>
          </a:p>
          <a:p>
            <a:pPr marL="285750" indent="-285750" algn="just">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 For continuous features with cardinality less than 10, we use bar plots instead of histograms as this usually produces more informative data visualization. </a:t>
            </a:r>
          </a:p>
          <a:p>
            <a:pPr marL="285750" indent="-285750" algn="just">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For each categorical feature in an ABT, a bar plot should be included in the data quality report</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FF8B6FA-1039-70EE-91D8-A4D3E2B556A5}"/>
              </a:ext>
            </a:extLst>
          </p:cNvPr>
          <p:cNvSpPr>
            <a:spLocks noGrp="1"/>
          </p:cNvSpPr>
          <p:nvPr>
            <p:ph type="sldNum" sz="quarter" idx="7"/>
          </p:nvPr>
        </p:nvSpPr>
        <p:spPr/>
        <p:txBody>
          <a:bodyPr/>
          <a:lstStyle/>
          <a:p>
            <a:fld id="{B6F15528-21DE-4FAA-801E-634DDDAF4B2B}" type="slidenum">
              <a:rPr lang="en-IN" smtClean="0"/>
              <a:t>26</a:t>
            </a:fld>
            <a:endParaRPr lang="en-IN"/>
          </a:p>
        </p:txBody>
      </p:sp>
    </p:spTree>
    <p:extLst>
      <p:ext uri="{BB962C8B-B14F-4D97-AF65-F5344CB8AC3E}">
        <p14:creationId xmlns:p14="http://schemas.microsoft.com/office/powerpoint/2010/main" val="39565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AD4115-A3A0-4034-A27C-2746226135A5}"/>
              </a:ext>
            </a:extLst>
          </p:cNvPr>
          <p:cNvSpPr>
            <a:spLocks noGrp="1"/>
          </p:cNvSpPr>
          <p:nvPr>
            <p:ph type="body" idx="1"/>
          </p:nvPr>
        </p:nvSpPr>
        <p:spPr>
          <a:xfrm>
            <a:off x="916939" y="1724408"/>
            <a:ext cx="10358120" cy="1015663"/>
          </a:xfrm>
        </p:spPr>
        <p:txBody>
          <a:bodyPr/>
          <a:lstStyle/>
          <a:p>
            <a:pPr algn="ctr"/>
            <a:r>
              <a:rPr lang="en-IN" sz="4800" b="1" dirty="0">
                <a:solidFill>
                  <a:srgbClr val="C00000"/>
                </a:solidFill>
                <a:latin typeface="Microsoft Sans Serif"/>
                <a:cs typeface="Microsoft Sans Serif"/>
              </a:rPr>
              <a:t>Descriptive</a:t>
            </a:r>
            <a:r>
              <a:rPr lang="en-IN" sz="4800" b="1" spc="-5" dirty="0">
                <a:solidFill>
                  <a:srgbClr val="C00000"/>
                </a:solidFill>
                <a:latin typeface="Microsoft Sans Serif"/>
                <a:cs typeface="Microsoft Sans Serif"/>
              </a:rPr>
              <a:t> </a:t>
            </a:r>
            <a:r>
              <a:rPr lang="en-IN" sz="4800" b="1" dirty="0">
                <a:solidFill>
                  <a:srgbClr val="C00000"/>
                </a:solidFill>
                <a:latin typeface="Microsoft Sans Serif"/>
                <a:cs typeface="Microsoft Sans Serif"/>
              </a:rPr>
              <a:t>Statistics</a:t>
            </a:r>
          </a:p>
          <a:p>
            <a:endParaRPr lang="en-IN" dirty="0"/>
          </a:p>
        </p:txBody>
      </p:sp>
      <p:sp>
        <p:nvSpPr>
          <p:cNvPr id="4" name="Slide Number Placeholder 3">
            <a:extLst>
              <a:ext uri="{FF2B5EF4-FFF2-40B4-BE49-F238E27FC236}">
                <a16:creationId xmlns:a16="http://schemas.microsoft.com/office/drawing/2014/main" id="{BF583977-0CFD-9006-17C2-38ED9D5C3490}"/>
              </a:ext>
            </a:extLst>
          </p:cNvPr>
          <p:cNvSpPr>
            <a:spLocks noGrp="1"/>
          </p:cNvSpPr>
          <p:nvPr>
            <p:ph type="sldNum" sz="quarter" idx="7"/>
          </p:nvPr>
        </p:nvSpPr>
        <p:spPr/>
        <p:txBody>
          <a:bodyPr/>
          <a:lstStyle/>
          <a:p>
            <a:fld id="{B6F15528-21DE-4FAA-801E-634DDDAF4B2B}" type="slidenum">
              <a:rPr lang="en-IN" smtClean="0"/>
              <a:t>27</a:t>
            </a:fld>
            <a:endParaRPr lang="en-IN"/>
          </a:p>
        </p:txBody>
      </p:sp>
    </p:spTree>
    <p:extLst>
      <p:ext uri="{BB962C8B-B14F-4D97-AF65-F5344CB8AC3E}">
        <p14:creationId xmlns:p14="http://schemas.microsoft.com/office/powerpoint/2010/main" val="915787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27A6-61AE-725D-442F-BDF421EC784C}"/>
              </a:ext>
            </a:extLst>
          </p:cNvPr>
          <p:cNvSpPr>
            <a:spLocks noGrp="1"/>
          </p:cNvSpPr>
          <p:nvPr>
            <p:ph type="title"/>
          </p:nvPr>
        </p:nvSpPr>
        <p:spPr>
          <a:xfrm>
            <a:off x="916938" y="197686"/>
            <a:ext cx="9446262" cy="553998"/>
          </a:xfrm>
        </p:spPr>
        <p:txBody>
          <a:bodyPr/>
          <a:lstStyle/>
          <a:p>
            <a:pPr algn="ctr"/>
            <a:r>
              <a:rPr lang="en-US" sz="3600" b="1" dirty="0"/>
              <a:t>Central Tendency</a:t>
            </a:r>
            <a:endParaRPr lang="en-IN" sz="3600" b="1"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E6D7E0B-419E-8C52-A732-22825841DA05}"/>
                  </a:ext>
                </a:extLst>
              </p:cNvPr>
              <p:cNvSpPr>
                <a:spLocks noGrp="1"/>
              </p:cNvSpPr>
              <p:nvPr>
                <p:ph type="body" idx="1"/>
              </p:nvPr>
            </p:nvSpPr>
            <p:spPr>
              <a:xfrm>
                <a:off x="598714" y="990600"/>
                <a:ext cx="11426191" cy="5539978"/>
              </a:xfrm>
            </p:spPr>
            <p:txBody>
              <a:bodyPr/>
              <a:lstStyle/>
              <a:p>
                <a:pPr marL="457200" indent="-457200" algn="just">
                  <a:buFont typeface="Arial" panose="020B0604020202020204" pitchFamily="34" charset="0"/>
                  <a:buChar char="•"/>
                </a:pPr>
                <a:r>
                  <a:rPr lang="en-US" sz="2400" dirty="0">
                    <a:latin typeface="Georgia" panose="02040502050405020303" pitchFamily="18" charset="0"/>
                    <a:cs typeface="Times New Roman" panose="02020603050405020304" pitchFamily="18" charset="0"/>
                  </a:rPr>
                  <a:t>The arithmetic mean is the best-known measure of central tendency. </a:t>
                </a:r>
              </a:p>
              <a:p>
                <a:pPr marL="457200" indent="-457200" algn="just">
                  <a:buFont typeface="Arial" panose="020B0604020202020204" pitchFamily="34" charset="0"/>
                  <a:buChar char="•"/>
                </a:pPr>
                <a:endParaRPr lang="en-US" sz="2400" spc="-10" dirty="0">
                  <a:latin typeface="Microsoft Sans Serif"/>
                  <a:cs typeface="Microsoft Sans Serif"/>
                </a:endParaRPr>
              </a:p>
              <a:p>
                <a:pPr marL="457200" indent="-457200" algn="just">
                  <a:buFont typeface="Arial" panose="020B0604020202020204" pitchFamily="34" charset="0"/>
                  <a:buChar char="•"/>
                </a:pPr>
                <a:r>
                  <a:rPr lang="en-US" sz="2400" spc="-10" dirty="0">
                    <a:latin typeface="Microsoft Sans Serif"/>
                    <a:cs typeface="Microsoft Sans Serif"/>
                  </a:rPr>
                  <a:t>The</a:t>
                </a:r>
                <a:r>
                  <a:rPr lang="en-US" sz="2400" spc="10" dirty="0">
                    <a:latin typeface="Microsoft Sans Serif"/>
                    <a:cs typeface="Microsoft Sans Serif"/>
                  </a:rPr>
                  <a:t> </a:t>
                </a:r>
                <a:r>
                  <a:rPr lang="en-US" sz="2400" b="1" spc="-5" dirty="0">
                    <a:solidFill>
                      <a:srgbClr val="FF0000"/>
                    </a:solidFill>
                    <a:latin typeface="Arial"/>
                    <a:cs typeface="Arial"/>
                  </a:rPr>
                  <a:t>arithmetic</a:t>
                </a:r>
                <a:r>
                  <a:rPr lang="en-US" sz="2400" b="1" dirty="0">
                    <a:solidFill>
                      <a:srgbClr val="FF0000"/>
                    </a:solidFill>
                    <a:latin typeface="Arial"/>
                    <a:cs typeface="Arial"/>
                  </a:rPr>
                  <a:t> </a:t>
                </a:r>
                <a:r>
                  <a:rPr lang="en-US" sz="2400" b="1" spc="-10" dirty="0">
                    <a:solidFill>
                      <a:srgbClr val="FF0000"/>
                    </a:solidFill>
                    <a:latin typeface="Arial"/>
                    <a:cs typeface="Arial"/>
                  </a:rPr>
                  <a:t>mean</a:t>
                </a:r>
                <a:r>
                  <a:rPr lang="en-US" sz="2400" b="1" dirty="0">
                    <a:solidFill>
                      <a:srgbClr val="FF0000"/>
                    </a:solidFill>
                    <a:latin typeface="Arial"/>
                    <a:cs typeface="Arial"/>
                  </a:rPr>
                  <a:t> </a:t>
                </a:r>
                <a:r>
                  <a:rPr lang="en-US" sz="2400" spc="-5" dirty="0">
                    <a:latin typeface="Microsoft Sans Serif"/>
                    <a:cs typeface="Microsoft Sans Serif"/>
                  </a:rPr>
                  <a:t>(or</a:t>
                </a:r>
                <a:r>
                  <a:rPr lang="en-US" sz="2400" spc="10" dirty="0">
                    <a:latin typeface="Microsoft Sans Serif"/>
                    <a:cs typeface="Microsoft Sans Serif"/>
                  </a:rPr>
                  <a:t> </a:t>
                </a:r>
                <a:r>
                  <a:rPr lang="en-US" sz="2400" b="1" spc="-10" dirty="0">
                    <a:solidFill>
                      <a:srgbClr val="FF0000"/>
                    </a:solidFill>
                    <a:latin typeface="Arial"/>
                    <a:cs typeface="Arial"/>
                  </a:rPr>
                  <a:t>sample</a:t>
                </a:r>
                <a:r>
                  <a:rPr lang="en-US" sz="2400" b="1" dirty="0">
                    <a:solidFill>
                      <a:srgbClr val="FF0000"/>
                    </a:solidFill>
                    <a:latin typeface="Arial"/>
                    <a:cs typeface="Arial"/>
                  </a:rPr>
                  <a:t> </a:t>
                </a:r>
                <a:r>
                  <a:rPr lang="en-US" sz="2400" b="1" spc="-10" dirty="0">
                    <a:solidFill>
                      <a:srgbClr val="FF0000"/>
                    </a:solidFill>
                    <a:latin typeface="Arial"/>
                    <a:cs typeface="Arial"/>
                  </a:rPr>
                  <a:t>mean</a:t>
                </a:r>
                <a:r>
                  <a:rPr lang="en-US" sz="2400" b="1" dirty="0">
                    <a:solidFill>
                      <a:srgbClr val="FF0000"/>
                    </a:solidFill>
                    <a:latin typeface="Arial"/>
                    <a:cs typeface="Arial"/>
                  </a:rPr>
                  <a:t> </a:t>
                </a:r>
                <a:r>
                  <a:rPr lang="en-US" sz="2400" spc="-5" dirty="0">
                    <a:latin typeface="Microsoft Sans Serif"/>
                    <a:cs typeface="Microsoft Sans Serif"/>
                  </a:rPr>
                  <a:t>or</a:t>
                </a:r>
                <a:r>
                  <a:rPr lang="en-US" sz="2400" spc="10" dirty="0">
                    <a:latin typeface="Microsoft Sans Serif"/>
                    <a:cs typeface="Microsoft Sans Serif"/>
                  </a:rPr>
                  <a:t> </a:t>
                </a:r>
                <a:r>
                  <a:rPr lang="en-US" sz="2400" spc="-10" dirty="0">
                    <a:latin typeface="Microsoft Sans Serif"/>
                    <a:cs typeface="Microsoft Sans Serif"/>
                  </a:rPr>
                  <a:t>just</a:t>
                </a:r>
                <a:r>
                  <a:rPr lang="en-US" sz="2400" spc="15" dirty="0">
                    <a:latin typeface="Microsoft Sans Serif"/>
                    <a:cs typeface="Microsoft Sans Serif"/>
                  </a:rPr>
                  <a:t> </a:t>
                </a:r>
                <a:r>
                  <a:rPr lang="en-US" sz="2400" b="1" spc="-10" dirty="0">
                    <a:solidFill>
                      <a:srgbClr val="FF0000"/>
                    </a:solidFill>
                    <a:latin typeface="Arial"/>
                    <a:cs typeface="Arial"/>
                  </a:rPr>
                  <a:t>mean</a:t>
                </a:r>
                <a:r>
                  <a:rPr lang="en-US" sz="2400" spc="-10" dirty="0">
                    <a:latin typeface="Microsoft Sans Serif"/>
                    <a:cs typeface="Microsoft Sans Serif"/>
                  </a:rPr>
                  <a:t>)</a:t>
                </a:r>
                <a:r>
                  <a:rPr lang="en-US" sz="2400" spc="15" dirty="0">
                    <a:latin typeface="Microsoft Sans Serif"/>
                    <a:cs typeface="Microsoft Sans Serif"/>
                  </a:rPr>
                  <a:t> </a:t>
                </a:r>
                <a:r>
                  <a:rPr lang="en-US" sz="2400" spc="-5" dirty="0">
                    <a:latin typeface="Microsoft Sans Serif"/>
                    <a:cs typeface="Microsoft Sans Serif"/>
                  </a:rPr>
                  <a:t>of</a:t>
                </a:r>
                <a:r>
                  <a:rPr lang="en-US" sz="2400" spc="15" dirty="0">
                    <a:latin typeface="Microsoft Sans Serif"/>
                    <a:cs typeface="Microsoft Sans Serif"/>
                  </a:rPr>
                  <a:t> </a:t>
                </a:r>
                <a:r>
                  <a:rPr lang="en-US" sz="2400" spc="-10" dirty="0">
                    <a:latin typeface="Microsoft Sans Serif"/>
                    <a:cs typeface="Microsoft Sans Serif"/>
                  </a:rPr>
                  <a:t>a </a:t>
                </a:r>
                <a:r>
                  <a:rPr lang="en-US" sz="2400" spc="-280" dirty="0">
                    <a:latin typeface="Microsoft Sans Serif"/>
                    <a:cs typeface="Microsoft Sans Serif"/>
                  </a:rPr>
                  <a:t> </a:t>
                </a:r>
                <a:r>
                  <a:rPr lang="en-US" sz="2400" spc="-5" dirty="0">
                    <a:latin typeface="Microsoft Sans Serif"/>
                    <a:cs typeface="Microsoft Sans Serif"/>
                  </a:rPr>
                  <a:t>set</a:t>
                </a:r>
                <a:r>
                  <a:rPr lang="en-US" sz="2400" spc="10" dirty="0">
                    <a:latin typeface="Microsoft Sans Serif"/>
                    <a:cs typeface="Microsoft Sans Serif"/>
                  </a:rPr>
                  <a:t> </a:t>
                </a:r>
                <a:r>
                  <a:rPr lang="en-US" sz="2400" spc="-5" dirty="0">
                    <a:latin typeface="Microsoft Sans Serif"/>
                    <a:cs typeface="Microsoft Sans Serif"/>
                  </a:rPr>
                  <a:t>of</a:t>
                </a:r>
                <a:r>
                  <a:rPr lang="en-US" sz="2400" spc="10" dirty="0">
                    <a:latin typeface="Microsoft Sans Serif"/>
                    <a:cs typeface="Microsoft Sans Serif"/>
                  </a:rPr>
                  <a:t> </a:t>
                </a:r>
                <a:r>
                  <a:rPr lang="en-US" sz="2400" i="1" spc="-10" dirty="0">
                    <a:latin typeface="Arial"/>
                    <a:cs typeface="Arial"/>
                  </a:rPr>
                  <a:t>n</a:t>
                </a:r>
                <a:r>
                  <a:rPr lang="en-US" sz="2400" i="1" spc="15" dirty="0">
                    <a:latin typeface="Arial"/>
                    <a:cs typeface="Arial"/>
                  </a:rPr>
                  <a:t> </a:t>
                </a:r>
                <a:r>
                  <a:rPr lang="en-US" sz="2400" spc="-35" dirty="0">
                    <a:latin typeface="Microsoft Sans Serif"/>
                    <a:cs typeface="Microsoft Sans Serif"/>
                  </a:rPr>
                  <a:t>v</a:t>
                </a:r>
                <a:r>
                  <a:rPr lang="en-US" sz="2400" spc="-10" dirty="0">
                    <a:latin typeface="Microsoft Sans Serif"/>
                    <a:cs typeface="Microsoft Sans Serif"/>
                  </a:rPr>
                  <a:t>alues</a:t>
                </a:r>
                <a:r>
                  <a:rPr lang="en-US" sz="2400" spc="10" dirty="0">
                    <a:latin typeface="Microsoft Sans Serif"/>
                    <a:cs typeface="Microsoft Sans Serif"/>
                  </a:rPr>
                  <a:t> </a:t>
                </a:r>
                <a:r>
                  <a:rPr lang="en-US" sz="2400" spc="-40" dirty="0">
                    <a:latin typeface="Microsoft Sans Serif"/>
                    <a:cs typeface="Microsoft Sans Serif"/>
                  </a:rPr>
                  <a:t>f</a:t>
                </a:r>
                <a:r>
                  <a:rPr lang="en-US" sz="2400" spc="-5" dirty="0">
                    <a:latin typeface="Microsoft Sans Serif"/>
                    <a:cs typeface="Microsoft Sans Serif"/>
                  </a:rPr>
                  <a:t>or</a:t>
                </a:r>
                <a:r>
                  <a:rPr lang="en-US" sz="2400" spc="10" dirty="0">
                    <a:latin typeface="Microsoft Sans Serif"/>
                    <a:cs typeface="Microsoft Sans Serif"/>
                  </a:rPr>
                  <a:t> </a:t>
                </a:r>
                <a:r>
                  <a:rPr lang="en-US" sz="2400" spc="-10" dirty="0">
                    <a:latin typeface="Microsoft Sans Serif"/>
                    <a:cs typeface="Microsoft Sans Serif"/>
                  </a:rPr>
                  <a:t>a</a:t>
                </a:r>
                <a:r>
                  <a:rPr lang="en-US" sz="2400" spc="10" dirty="0">
                    <a:latin typeface="Microsoft Sans Serif"/>
                    <a:cs typeface="Microsoft Sans Serif"/>
                  </a:rPr>
                  <a:t> </a:t>
                </a:r>
                <a:r>
                  <a:rPr lang="en-US" sz="2400" spc="-40" dirty="0">
                    <a:latin typeface="Microsoft Sans Serif"/>
                    <a:cs typeface="Microsoft Sans Serif"/>
                  </a:rPr>
                  <a:t>f</a:t>
                </a:r>
                <a:r>
                  <a:rPr lang="en-US" sz="2400" spc="-5" dirty="0">
                    <a:latin typeface="Microsoft Sans Serif"/>
                    <a:cs typeface="Microsoft Sans Serif"/>
                  </a:rPr>
                  <a:t>eature</a:t>
                </a:r>
                <a:r>
                  <a:rPr lang="en-US" sz="2400" spc="10" dirty="0">
                    <a:latin typeface="Microsoft Sans Serif"/>
                    <a:cs typeface="Microsoft Sans Serif"/>
                  </a:rPr>
                  <a:t> </a:t>
                </a:r>
                <a:r>
                  <a:rPr lang="en-US" sz="2400" i="1" spc="-10" dirty="0">
                    <a:latin typeface="Arial"/>
                    <a:cs typeface="Arial"/>
                  </a:rPr>
                  <a:t>a</a:t>
                </a:r>
                <a:r>
                  <a:rPr lang="en-US" sz="2400" spc="-5" dirty="0">
                    <a:latin typeface="Microsoft Sans Serif"/>
                    <a:cs typeface="Microsoft Sans Serif"/>
                  </a:rPr>
                  <a:t>,</a:t>
                </a:r>
                <a:r>
                  <a:rPr lang="en-US" sz="2400" spc="10" dirty="0">
                    <a:latin typeface="Microsoft Sans Serif"/>
                    <a:cs typeface="Microsoft Sans Serif"/>
                  </a:rPr>
                  <a:t> </a:t>
                </a:r>
                <a:r>
                  <a:rPr lang="en-US" sz="2400" i="1" spc="-10" dirty="0">
                    <a:latin typeface="Arial"/>
                    <a:cs typeface="Arial"/>
                  </a:rPr>
                  <a:t>a</a:t>
                </a:r>
                <a:r>
                  <a:rPr lang="en-US" sz="2800" spc="60" baseline="-13888" dirty="0">
                    <a:latin typeface="Microsoft Sans Serif"/>
                    <a:cs typeface="Microsoft Sans Serif"/>
                  </a:rPr>
                  <a:t>1</a:t>
                </a:r>
                <a:r>
                  <a:rPr lang="en-US" sz="2400" i="1" spc="-5" dirty="0">
                    <a:latin typeface="Arial"/>
                    <a:cs typeface="Arial"/>
                  </a:rPr>
                  <a:t>,</a:t>
                </a:r>
                <a:r>
                  <a:rPr lang="en-US" sz="2400" i="1" spc="-125" dirty="0">
                    <a:latin typeface="Arial"/>
                    <a:cs typeface="Arial"/>
                  </a:rPr>
                  <a:t> </a:t>
                </a:r>
                <a:r>
                  <a:rPr lang="en-US" sz="2400" i="1" spc="-10" dirty="0">
                    <a:latin typeface="Arial"/>
                    <a:cs typeface="Arial"/>
                  </a:rPr>
                  <a:t>a</a:t>
                </a:r>
                <a:r>
                  <a:rPr lang="en-US" sz="2800" spc="-7" baseline="-13888" dirty="0">
                    <a:latin typeface="Microsoft Sans Serif"/>
                    <a:cs typeface="Microsoft Sans Serif"/>
                  </a:rPr>
                  <a:t>2</a:t>
                </a:r>
                <a:r>
                  <a:rPr lang="en-US" sz="2800" spc="22" baseline="-13888" dirty="0">
                    <a:latin typeface="Microsoft Sans Serif"/>
                    <a:cs typeface="Microsoft Sans Serif"/>
                  </a:rPr>
                  <a:t> </a:t>
                </a:r>
                <a:r>
                  <a:rPr lang="en-US" sz="2400" i="1" spc="-5" dirty="0">
                    <a:latin typeface="Arial"/>
                    <a:cs typeface="Arial"/>
                  </a:rPr>
                  <a:t>.</a:t>
                </a:r>
                <a:r>
                  <a:rPr lang="en-US" sz="2400" i="1" spc="-125" dirty="0">
                    <a:latin typeface="Arial"/>
                    <a:cs typeface="Arial"/>
                  </a:rPr>
                  <a:t> </a:t>
                </a:r>
                <a:r>
                  <a:rPr lang="en-US" sz="2400" i="1" spc="-5" dirty="0">
                    <a:latin typeface="Arial"/>
                    <a:cs typeface="Arial"/>
                  </a:rPr>
                  <a:t>.</a:t>
                </a:r>
                <a:r>
                  <a:rPr lang="en-US" sz="2400" i="1" spc="-125" dirty="0">
                    <a:latin typeface="Arial"/>
                    <a:cs typeface="Arial"/>
                  </a:rPr>
                  <a:t> </a:t>
                </a:r>
                <a:r>
                  <a:rPr lang="en-US" sz="2400" i="1" spc="-5" dirty="0">
                    <a:latin typeface="Arial"/>
                    <a:cs typeface="Arial"/>
                  </a:rPr>
                  <a:t>.</a:t>
                </a:r>
                <a:r>
                  <a:rPr lang="en-US" sz="2400" i="1" spc="-125" dirty="0">
                    <a:latin typeface="Arial"/>
                    <a:cs typeface="Arial"/>
                  </a:rPr>
                  <a:t> </a:t>
                </a:r>
                <a:r>
                  <a:rPr lang="en-US" sz="2400" i="1" spc="-10" dirty="0">
                    <a:latin typeface="Arial"/>
                    <a:cs typeface="Arial"/>
                  </a:rPr>
                  <a:t>a</a:t>
                </a:r>
                <a:r>
                  <a:rPr lang="en-US" sz="2800" i="1" spc="82" baseline="-10416" dirty="0">
                    <a:latin typeface="Arial"/>
                    <a:cs typeface="Arial"/>
                  </a:rPr>
                  <a:t>n</a:t>
                </a:r>
                <a:r>
                  <a:rPr lang="en-US" sz="2400" spc="-5" dirty="0">
                    <a:latin typeface="Microsoft Sans Serif"/>
                    <a:cs typeface="Microsoft Sans Serif"/>
                  </a:rPr>
                  <a:t>,</a:t>
                </a:r>
                <a:r>
                  <a:rPr lang="en-US" sz="2400" spc="10" dirty="0">
                    <a:latin typeface="Microsoft Sans Serif"/>
                    <a:cs typeface="Microsoft Sans Serif"/>
                  </a:rPr>
                  <a:t> </a:t>
                </a:r>
                <a:r>
                  <a:rPr lang="en-US" sz="2400" spc="-10" dirty="0">
                    <a:latin typeface="Microsoft Sans Serif"/>
                    <a:cs typeface="Microsoft Sans Serif"/>
                  </a:rPr>
                  <a:t>is</a:t>
                </a:r>
                <a:r>
                  <a:rPr lang="en-US" sz="2400" spc="10" dirty="0">
                    <a:latin typeface="Microsoft Sans Serif"/>
                    <a:cs typeface="Microsoft Sans Serif"/>
                  </a:rPr>
                  <a:t> </a:t>
                </a:r>
                <a:r>
                  <a:rPr lang="en-US" sz="2400" spc="-5" dirty="0">
                    <a:latin typeface="Microsoft Sans Serif"/>
                    <a:cs typeface="Microsoft Sans Serif"/>
                  </a:rPr>
                  <a:t>denoted</a:t>
                </a:r>
                <a:r>
                  <a:rPr lang="en-US" sz="2400" spc="10" dirty="0">
                    <a:latin typeface="Microsoft Sans Serif"/>
                    <a:cs typeface="Microsoft Sans Serif"/>
                  </a:rPr>
                  <a:t> </a:t>
                </a:r>
                <a:r>
                  <a:rPr lang="en-US" sz="2400" spc="-35" dirty="0">
                    <a:latin typeface="Microsoft Sans Serif"/>
                    <a:cs typeface="Microsoft Sans Serif"/>
                  </a:rPr>
                  <a:t>b</a:t>
                </a:r>
                <a:r>
                  <a:rPr lang="en-US" sz="2400" spc="-5" dirty="0">
                    <a:latin typeface="Microsoft Sans Serif"/>
                    <a:cs typeface="Microsoft Sans Serif"/>
                  </a:rPr>
                  <a:t>y  the</a:t>
                </a:r>
                <a:r>
                  <a:rPr lang="en-US" sz="2400" spc="10" dirty="0">
                    <a:latin typeface="Microsoft Sans Serif"/>
                    <a:cs typeface="Microsoft Sans Serif"/>
                  </a:rPr>
                  <a:t> </a:t>
                </a:r>
                <a:r>
                  <a:rPr lang="en-US" sz="2400" spc="-10" dirty="0">
                    <a:latin typeface="Microsoft Sans Serif"/>
                    <a:cs typeface="Microsoft Sans Serif"/>
                  </a:rPr>
                  <a:t>symbol</a:t>
                </a:r>
                <a:r>
                  <a:rPr lang="en-US" sz="2400" spc="5" dirty="0">
                    <a:latin typeface="Microsoft Sans Serif"/>
                    <a:cs typeface="Microsoft Sans Serif"/>
                  </a:rPr>
                  <a:t> </a:t>
                </a:r>
                <a14:m>
                  <m:oMath xmlns:m="http://schemas.openxmlformats.org/officeDocument/2006/math">
                    <m:acc>
                      <m:accPr>
                        <m:chr m:val="̅"/>
                        <m:ctrlPr>
                          <a:rPr lang="en-US" sz="2400" i="1" spc="-5" dirty="0" smtClean="0">
                            <a:latin typeface="Cambria Math" panose="02040503050406030204" pitchFamily="18" charset="0"/>
                            <a:cs typeface="Arial"/>
                          </a:rPr>
                        </m:ctrlPr>
                      </m:accPr>
                      <m:e>
                        <m:r>
                          <a:rPr lang="en-US" sz="2400" b="0" i="1" spc="-5" dirty="0" smtClean="0">
                            <a:latin typeface="Cambria Math" panose="02040503050406030204" pitchFamily="18" charset="0"/>
                            <a:cs typeface="Arial"/>
                          </a:rPr>
                          <m:t>𝑎</m:t>
                        </m:r>
                      </m:e>
                    </m:acc>
                  </m:oMath>
                </a14:m>
                <a:r>
                  <a:rPr lang="en-US" sz="2400" spc="-5" dirty="0">
                    <a:latin typeface="Microsoft Sans Serif"/>
                    <a:cs typeface="Microsoft Sans Serif"/>
                  </a:rPr>
                  <a:t>,</a:t>
                </a:r>
                <a:r>
                  <a:rPr lang="en-US" sz="2400" spc="10" dirty="0">
                    <a:latin typeface="Microsoft Sans Serif"/>
                    <a:cs typeface="Microsoft Sans Serif"/>
                  </a:rPr>
                  <a:t> </a:t>
                </a:r>
                <a:r>
                  <a:rPr lang="en-US" sz="2400" spc="-10" dirty="0">
                    <a:latin typeface="Microsoft Sans Serif"/>
                    <a:cs typeface="Microsoft Sans Serif"/>
                  </a:rPr>
                  <a:t>and</a:t>
                </a:r>
                <a:r>
                  <a:rPr lang="en-US" sz="2400" spc="10" dirty="0">
                    <a:latin typeface="Microsoft Sans Serif"/>
                    <a:cs typeface="Microsoft Sans Serif"/>
                  </a:rPr>
                  <a:t> </a:t>
                </a:r>
                <a:r>
                  <a:rPr lang="en-US" sz="2400" spc="-10" dirty="0">
                    <a:latin typeface="Microsoft Sans Serif"/>
                    <a:cs typeface="Microsoft Sans Serif"/>
                  </a:rPr>
                  <a:t>is</a:t>
                </a:r>
                <a:r>
                  <a:rPr lang="en-US" sz="2400" spc="10" dirty="0">
                    <a:latin typeface="Microsoft Sans Serif"/>
                    <a:cs typeface="Microsoft Sans Serif"/>
                  </a:rPr>
                  <a:t> </a:t>
                </a:r>
                <a:r>
                  <a:rPr lang="en-US" sz="2400" spc="-10" dirty="0">
                    <a:latin typeface="Microsoft Sans Serif"/>
                    <a:cs typeface="Microsoft Sans Serif"/>
                  </a:rPr>
                  <a:t>calculated</a:t>
                </a:r>
                <a:r>
                  <a:rPr lang="en-US" sz="2400" spc="10" dirty="0">
                    <a:latin typeface="Microsoft Sans Serif"/>
                    <a:cs typeface="Microsoft Sans Serif"/>
                  </a:rPr>
                  <a:t> </a:t>
                </a:r>
                <a:r>
                  <a:rPr lang="en-US" sz="2400" spc="-5" dirty="0">
                    <a:latin typeface="Microsoft Sans Serif"/>
                    <a:cs typeface="Microsoft Sans Serif"/>
                  </a:rPr>
                  <a:t>as</a:t>
                </a:r>
                <a:endParaRPr lang="en-US" sz="2400" dirty="0">
                  <a:latin typeface="Georgia" panose="02040502050405020303"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latin typeface="Georgia" panose="02040502050405020303" pitchFamily="18" charset="0"/>
                  <a:cs typeface="Times New Roman" panose="02020603050405020304" pitchFamily="18" charset="0"/>
                </a:endParaRPr>
              </a:p>
              <a:p>
                <a:pPr algn="just"/>
                <a:endParaRPr lang="en-US" sz="2400" dirty="0">
                  <a:latin typeface="Georgia" panose="02040502050405020303"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latin typeface="Georgia" panose="02040502050405020303"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latin typeface="Georgia" panose="02040502050405020303"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latin typeface="Georgia" panose="02040502050405020303" pitchFamily="18" charset="0"/>
                  <a:cs typeface="Times New Roman" panose="02020603050405020304" pitchFamily="18" charset="0"/>
                </a:endParaRPr>
              </a:p>
              <a:p>
                <a:pPr marL="457200" indent="-457200" algn="just">
                  <a:buFont typeface="Arial" panose="020B0604020202020204" pitchFamily="34" charset="0"/>
                  <a:buChar char="•"/>
                </a:pPr>
                <a:endParaRPr lang="en-US" sz="2400" dirty="0">
                  <a:latin typeface="Georgia" panose="02040502050405020303" pitchFamily="18" charset="0"/>
                  <a:cs typeface="Times New Roman" panose="02020603050405020304" pitchFamily="18" charset="0"/>
                </a:endParaRPr>
              </a:p>
              <a:p>
                <a:pPr marL="457200" indent="-457200" algn="just">
                  <a:buFont typeface="Arial" panose="020B0604020202020204" pitchFamily="34" charset="0"/>
                  <a:buChar char="•"/>
                </a:pPr>
                <a:r>
                  <a:rPr lang="en-US" sz="2400" dirty="0">
                    <a:latin typeface="Georgia" panose="02040502050405020303" pitchFamily="18" charset="0"/>
                    <a:cs typeface="Times New Roman" panose="02020603050405020304" pitchFamily="18" charset="0"/>
                  </a:rPr>
                  <a:t>Mean is commonly used as part of the data exploration process  as a good estimate of the central tendencies  of features in an ABT</a:t>
                </a:r>
              </a:p>
              <a:p>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5E6D7E0B-419E-8C52-A732-22825841DA05}"/>
                  </a:ext>
                </a:extLst>
              </p:cNvPr>
              <p:cNvSpPr>
                <a:spLocks noGrp="1" noRot="1" noChangeAspect="1" noMove="1" noResize="1" noEditPoints="1" noAdjustHandles="1" noChangeArrowheads="1" noChangeShapeType="1" noTextEdit="1"/>
              </p:cNvSpPr>
              <p:nvPr>
                <p:ph type="body" idx="1"/>
              </p:nvPr>
            </p:nvSpPr>
            <p:spPr>
              <a:xfrm>
                <a:off x="598714" y="990600"/>
                <a:ext cx="11426191" cy="5539978"/>
              </a:xfrm>
              <a:blipFill>
                <a:blip r:embed="rId2"/>
                <a:stretch>
                  <a:fillRect l="-1493" t="-1762" r="-1600"/>
                </a:stretch>
              </a:blipFill>
            </p:spPr>
            <p:txBody>
              <a:bodyPr/>
              <a:lstStyle/>
              <a:p>
                <a:r>
                  <a:rPr lang="en-IN">
                    <a:noFill/>
                  </a:rPr>
                  <a:t> </a:t>
                </a:r>
              </a:p>
            </p:txBody>
          </p:sp>
        </mc:Fallback>
      </mc:AlternateContent>
      <p:sp>
        <p:nvSpPr>
          <p:cNvPr id="4" name="Slide Number Placeholder 3">
            <a:extLst>
              <a:ext uri="{FF2B5EF4-FFF2-40B4-BE49-F238E27FC236}">
                <a16:creationId xmlns:a16="http://schemas.microsoft.com/office/drawing/2014/main" id="{2FF8B6FA-1039-70EE-91D8-A4D3E2B556A5}"/>
              </a:ext>
            </a:extLst>
          </p:cNvPr>
          <p:cNvSpPr>
            <a:spLocks noGrp="1"/>
          </p:cNvSpPr>
          <p:nvPr>
            <p:ph type="sldNum" sz="quarter" idx="7"/>
          </p:nvPr>
        </p:nvSpPr>
        <p:spPr/>
        <p:txBody>
          <a:bodyPr/>
          <a:lstStyle/>
          <a:p>
            <a:fld id="{B6F15528-21DE-4FAA-801E-634DDDAF4B2B}" type="slidenum">
              <a:rPr lang="en-IN" smtClean="0"/>
              <a:t>28</a:t>
            </a:fld>
            <a:endParaRPr lang="en-IN"/>
          </a:p>
        </p:txBody>
      </p:sp>
      <p:pic>
        <p:nvPicPr>
          <p:cNvPr id="7" name="Picture 6">
            <a:extLst>
              <a:ext uri="{FF2B5EF4-FFF2-40B4-BE49-F238E27FC236}">
                <a16:creationId xmlns:a16="http://schemas.microsoft.com/office/drawing/2014/main" id="{D61D0220-C30C-DC2A-8911-E62676681D69}"/>
              </a:ext>
            </a:extLst>
          </p:cNvPr>
          <p:cNvPicPr>
            <a:picLocks noChangeAspect="1"/>
          </p:cNvPicPr>
          <p:nvPr/>
        </p:nvPicPr>
        <p:blipFill>
          <a:blip r:embed="rId3"/>
          <a:stretch>
            <a:fillRect/>
          </a:stretch>
        </p:blipFill>
        <p:spPr>
          <a:xfrm>
            <a:off x="5280727" y="2895600"/>
            <a:ext cx="2062163" cy="1240720"/>
          </a:xfrm>
          <a:prstGeom prst="rect">
            <a:avLst/>
          </a:prstGeom>
        </p:spPr>
      </p:pic>
    </p:spTree>
    <p:extLst>
      <p:ext uri="{BB962C8B-B14F-4D97-AF65-F5344CB8AC3E}">
        <p14:creationId xmlns:p14="http://schemas.microsoft.com/office/powerpoint/2010/main" val="3232475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4906B6-810E-6E77-DC54-071B83E851C1}"/>
              </a:ext>
            </a:extLst>
          </p:cNvPr>
          <p:cNvSpPr>
            <a:spLocks noGrp="1"/>
          </p:cNvSpPr>
          <p:nvPr>
            <p:ph type="sldNum" sz="quarter" idx="7"/>
          </p:nvPr>
        </p:nvSpPr>
        <p:spPr/>
        <p:txBody>
          <a:bodyPr/>
          <a:lstStyle/>
          <a:p>
            <a:fld id="{B6F15528-21DE-4FAA-801E-634DDDAF4B2B}" type="slidenum">
              <a:rPr lang="en-IN" smtClean="0"/>
              <a:t>29</a:t>
            </a:fld>
            <a:endParaRPr lang="en-IN"/>
          </a:p>
        </p:txBody>
      </p:sp>
      <p:pic>
        <p:nvPicPr>
          <p:cNvPr id="7" name="Picture 6">
            <a:extLst>
              <a:ext uri="{FF2B5EF4-FFF2-40B4-BE49-F238E27FC236}">
                <a16:creationId xmlns:a16="http://schemas.microsoft.com/office/drawing/2014/main" id="{55B75F15-F1FB-922C-D8D8-C61103A833D4}"/>
              </a:ext>
            </a:extLst>
          </p:cNvPr>
          <p:cNvPicPr>
            <a:picLocks noChangeAspect="1"/>
          </p:cNvPicPr>
          <p:nvPr/>
        </p:nvPicPr>
        <p:blipFill>
          <a:blip r:embed="rId2"/>
          <a:stretch>
            <a:fillRect/>
          </a:stretch>
        </p:blipFill>
        <p:spPr>
          <a:xfrm>
            <a:off x="152400" y="990600"/>
            <a:ext cx="7332617" cy="4876800"/>
          </a:xfrm>
          <a:prstGeom prst="rect">
            <a:avLst/>
          </a:prstGeom>
        </p:spPr>
      </p:pic>
      <p:sp>
        <p:nvSpPr>
          <p:cNvPr id="11" name="TextBox 10">
            <a:extLst>
              <a:ext uri="{FF2B5EF4-FFF2-40B4-BE49-F238E27FC236}">
                <a16:creationId xmlns:a16="http://schemas.microsoft.com/office/drawing/2014/main" id="{2B382DFD-5346-8E73-C7C8-E67F81226AEC}"/>
              </a:ext>
            </a:extLst>
          </p:cNvPr>
          <p:cNvSpPr txBox="1"/>
          <p:nvPr/>
        </p:nvSpPr>
        <p:spPr>
          <a:xfrm>
            <a:off x="7876903" y="1143000"/>
            <a:ext cx="4158343" cy="4301755"/>
          </a:xfrm>
          <a:prstGeom prst="rect">
            <a:avLst/>
          </a:prstGeom>
          <a:noFill/>
        </p:spPr>
        <p:txBody>
          <a:bodyPr wrap="square">
            <a:spAutoFit/>
          </a:bodyPr>
          <a:lstStyle/>
          <a:p>
            <a:pPr marL="355600" marR="5080" indent="-342900" algn="just">
              <a:lnSpc>
                <a:spcPct val="102600"/>
              </a:lnSpc>
              <a:spcBef>
                <a:spcPts val="55"/>
              </a:spcBef>
              <a:buFont typeface="+mj-lt"/>
              <a:buAutoNum type="arabicPeriod"/>
            </a:pPr>
            <a:r>
              <a:rPr lang="en-US" sz="2400" spc="-10" dirty="0">
                <a:latin typeface="Microsoft Sans Serif"/>
                <a:cs typeface="Microsoft Sans Serif"/>
              </a:rPr>
              <a:t>The</a:t>
            </a:r>
            <a:r>
              <a:rPr lang="en-US" sz="2400" spc="10" dirty="0">
                <a:latin typeface="Microsoft Sans Serif"/>
                <a:cs typeface="Microsoft Sans Serif"/>
              </a:rPr>
              <a:t> </a:t>
            </a:r>
            <a:r>
              <a:rPr lang="en-US" sz="2400" b="1" spc="-5" dirty="0">
                <a:solidFill>
                  <a:srgbClr val="FF0000"/>
                </a:solidFill>
                <a:latin typeface="Arial"/>
                <a:cs typeface="Arial"/>
              </a:rPr>
              <a:t>arithmetic </a:t>
            </a:r>
            <a:r>
              <a:rPr lang="en-US" sz="2400" b="1" spc="-10" dirty="0">
                <a:solidFill>
                  <a:srgbClr val="FF0000"/>
                </a:solidFill>
                <a:latin typeface="Arial"/>
                <a:cs typeface="Arial"/>
              </a:rPr>
              <a:t>mean</a:t>
            </a:r>
            <a:r>
              <a:rPr lang="en-US" sz="2400" b="1" spc="-5" dirty="0">
                <a:solidFill>
                  <a:srgbClr val="FF0000"/>
                </a:solidFill>
                <a:latin typeface="Arial"/>
                <a:cs typeface="Arial"/>
              </a:rPr>
              <a:t> </a:t>
            </a:r>
            <a:r>
              <a:rPr lang="en-US" sz="2400" spc="-10" dirty="0">
                <a:latin typeface="Microsoft Sans Serif"/>
                <a:cs typeface="Microsoft Sans Serif"/>
              </a:rPr>
              <a:t>is</a:t>
            </a:r>
            <a:r>
              <a:rPr lang="en-US" sz="2400" spc="10" dirty="0">
                <a:latin typeface="Microsoft Sans Serif"/>
                <a:cs typeface="Microsoft Sans Serif"/>
              </a:rPr>
              <a:t> </a:t>
            </a:r>
            <a:r>
              <a:rPr lang="en-US" sz="2400" spc="-10" dirty="0">
                <a:latin typeface="Microsoft Sans Serif"/>
                <a:cs typeface="Microsoft Sans Serif"/>
              </a:rPr>
              <a:t>one</a:t>
            </a:r>
            <a:r>
              <a:rPr lang="en-US" sz="2400" spc="10" dirty="0">
                <a:latin typeface="Microsoft Sans Serif"/>
                <a:cs typeface="Microsoft Sans Serif"/>
              </a:rPr>
              <a:t> </a:t>
            </a:r>
            <a:r>
              <a:rPr lang="en-US" sz="2400" spc="-10" dirty="0">
                <a:latin typeface="Microsoft Sans Serif"/>
                <a:cs typeface="Microsoft Sans Serif"/>
              </a:rPr>
              <a:t>measure</a:t>
            </a:r>
            <a:r>
              <a:rPr lang="en-US" sz="2400" spc="10" dirty="0">
                <a:latin typeface="Microsoft Sans Serif"/>
                <a:cs typeface="Microsoft Sans Serif"/>
              </a:rPr>
              <a:t> </a:t>
            </a:r>
            <a:r>
              <a:rPr lang="en-US" sz="2400" spc="-5" dirty="0">
                <a:latin typeface="Microsoft Sans Serif"/>
                <a:cs typeface="Microsoft Sans Serif"/>
              </a:rPr>
              <a:t>of</a:t>
            </a:r>
            <a:r>
              <a:rPr lang="en-US" sz="2400" spc="10" dirty="0">
                <a:latin typeface="Microsoft Sans Serif"/>
                <a:cs typeface="Microsoft Sans Serif"/>
              </a:rPr>
              <a:t> </a:t>
            </a:r>
            <a:r>
              <a:rPr lang="en-US" sz="2400" spc="-5" dirty="0">
                <a:latin typeface="Microsoft Sans Serif"/>
                <a:cs typeface="Microsoft Sans Serif"/>
              </a:rPr>
              <a:t>the</a:t>
            </a:r>
            <a:r>
              <a:rPr lang="en-US" sz="2400" spc="10" dirty="0">
                <a:latin typeface="Microsoft Sans Serif"/>
                <a:cs typeface="Microsoft Sans Serif"/>
              </a:rPr>
              <a:t> </a:t>
            </a:r>
            <a:r>
              <a:rPr lang="en-US" sz="2400" b="1" spc="-5" dirty="0">
                <a:solidFill>
                  <a:srgbClr val="FF0000"/>
                </a:solidFill>
                <a:latin typeface="Arial"/>
                <a:cs typeface="Arial"/>
              </a:rPr>
              <a:t>central </a:t>
            </a:r>
            <a:r>
              <a:rPr lang="en-US" sz="2400" b="1" dirty="0">
                <a:solidFill>
                  <a:srgbClr val="FF0000"/>
                </a:solidFill>
                <a:latin typeface="Arial"/>
                <a:cs typeface="Arial"/>
              </a:rPr>
              <a:t> </a:t>
            </a:r>
            <a:r>
              <a:rPr lang="en-US" sz="2400" b="1" spc="-10" dirty="0">
                <a:solidFill>
                  <a:srgbClr val="FF0000"/>
                </a:solidFill>
                <a:latin typeface="Arial"/>
                <a:cs typeface="Arial"/>
              </a:rPr>
              <a:t>tendency</a:t>
            </a:r>
            <a:r>
              <a:rPr lang="en-US" sz="2400" b="1" dirty="0">
                <a:solidFill>
                  <a:srgbClr val="FF0000"/>
                </a:solidFill>
                <a:latin typeface="Arial"/>
                <a:cs typeface="Arial"/>
              </a:rPr>
              <a:t> </a:t>
            </a:r>
            <a:r>
              <a:rPr lang="en-US" sz="2400" spc="-5" dirty="0">
                <a:latin typeface="Microsoft Sans Serif"/>
                <a:cs typeface="Microsoft Sans Serif"/>
              </a:rPr>
              <a:t>of</a:t>
            </a:r>
            <a:r>
              <a:rPr lang="en-US" sz="2400" spc="15" dirty="0">
                <a:latin typeface="Microsoft Sans Serif"/>
                <a:cs typeface="Microsoft Sans Serif"/>
              </a:rPr>
              <a:t> </a:t>
            </a:r>
            <a:r>
              <a:rPr lang="en-US" sz="2400" spc="-10" dirty="0">
                <a:latin typeface="Microsoft Sans Serif"/>
                <a:cs typeface="Microsoft Sans Serif"/>
              </a:rPr>
              <a:t>a</a:t>
            </a:r>
            <a:r>
              <a:rPr lang="en-US" sz="2400" spc="15" dirty="0">
                <a:latin typeface="Microsoft Sans Serif"/>
                <a:cs typeface="Microsoft Sans Serif"/>
              </a:rPr>
              <a:t> </a:t>
            </a:r>
            <a:r>
              <a:rPr lang="en-US" sz="2400" b="1" spc="-10" dirty="0">
                <a:solidFill>
                  <a:srgbClr val="FF0000"/>
                </a:solidFill>
                <a:highlight>
                  <a:srgbClr val="FFFF00"/>
                </a:highlight>
                <a:latin typeface="Arial"/>
                <a:cs typeface="Arial"/>
              </a:rPr>
              <a:t>sample</a:t>
            </a:r>
            <a:r>
              <a:rPr lang="en-US" sz="2400" b="1" dirty="0">
                <a:solidFill>
                  <a:srgbClr val="FF0000"/>
                </a:solidFill>
                <a:latin typeface="Arial"/>
                <a:cs typeface="Arial"/>
              </a:rPr>
              <a:t> </a:t>
            </a:r>
            <a:r>
              <a:rPr lang="en-US" sz="2400" spc="-15" dirty="0">
                <a:latin typeface="Microsoft Sans Serif"/>
                <a:cs typeface="Microsoft Sans Serif"/>
              </a:rPr>
              <a:t>(for</a:t>
            </a:r>
            <a:r>
              <a:rPr lang="en-US" sz="2400" spc="15" dirty="0">
                <a:latin typeface="Microsoft Sans Serif"/>
                <a:cs typeface="Microsoft Sans Serif"/>
              </a:rPr>
              <a:t> </a:t>
            </a:r>
            <a:r>
              <a:rPr lang="en-US" sz="2400" spc="-5" dirty="0">
                <a:latin typeface="Microsoft Sans Serif"/>
                <a:cs typeface="Microsoft Sans Serif"/>
              </a:rPr>
              <a:t>our</a:t>
            </a:r>
            <a:r>
              <a:rPr lang="en-US" sz="2400" spc="15" dirty="0">
                <a:latin typeface="Microsoft Sans Serif"/>
                <a:cs typeface="Microsoft Sans Serif"/>
              </a:rPr>
              <a:t> </a:t>
            </a:r>
            <a:r>
              <a:rPr lang="en-US" sz="2400" spc="-5" dirty="0">
                <a:latin typeface="Microsoft Sans Serif"/>
                <a:cs typeface="Microsoft Sans Serif"/>
              </a:rPr>
              <a:t>purposes</a:t>
            </a:r>
            <a:r>
              <a:rPr lang="en-US" sz="2400" spc="20" dirty="0">
                <a:latin typeface="Microsoft Sans Serif"/>
                <a:cs typeface="Microsoft Sans Serif"/>
              </a:rPr>
              <a:t> </a:t>
            </a:r>
            <a:r>
              <a:rPr lang="en-US" sz="2400" spc="-10" dirty="0">
                <a:latin typeface="Microsoft Sans Serif"/>
                <a:cs typeface="Microsoft Sans Serif"/>
              </a:rPr>
              <a:t>a</a:t>
            </a:r>
            <a:r>
              <a:rPr lang="en-US" sz="2400" spc="15" dirty="0">
                <a:latin typeface="Microsoft Sans Serif"/>
                <a:cs typeface="Microsoft Sans Serif"/>
              </a:rPr>
              <a:t> </a:t>
            </a:r>
            <a:r>
              <a:rPr lang="en-US" sz="2400" spc="-10" dirty="0">
                <a:latin typeface="Microsoft Sans Serif"/>
                <a:cs typeface="Microsoft Sans Serif"/>
              </a:rPr>
              <a:t>sample</a:t>
            </a:r>
            <a:r>
              <a:rPr lang="en-US" sz="2400" spc="15" dirty="0">
                <a:latin typeface="Microsoft Sans Serif"/>
                <a:cs typeface="Microsoft Sans Serif"/>
              </a:rPr>
              <a:t> </a:t>
            </a:r>
            <a:r>
              <a:rPr lang="en-US" sz="2400" spc="-10" dirty="0">
                <a:latin typeface="Microsoft Sans Serif"/>
                <a:cs typeface="Microsoft Sans Serif"/>
              </a:rPr>
              <a:t>is</a:t>
            </a:r>
            <a:r>
              <a:rPr lang="en-US" sz="2400" spc="15" dirty="0">
                <a:latin typeface="Microsoft Sans Serif"/>
                <a:cs typeface="Microsoft Sans Serif"/>
              </a:rPr>
              <a:t> </a:t>
            </a:r>
            <a:r>
              <a:rPr lang="en-US" sz="2400" spc="-10" dirty="0">
                <a:latin typeface="Microsoft Sans Serif"/>
                <a:cs typeface="Microsoft Sans Serif"/>
              </a:rPr>
              <a:t>just</a:t>
            </a:r>
            <a:r>
              <a:rPr lang="en-US" sz="2400" spc="15" dirty="0">
                <a:latin typeface="Microsoft Sans Serif"/>
                <a:cs typeface="Microsoft Sans Serif"/>
              </a:rPr>
              <a:t> </a:t>
            </a:r>
            <a:r>
              <a:rPr lang="en-US" sz="2400" spc="-10" dirty="0">
                <a:latin typeface="Microsoft Sans Serif"/>
                <a:cs typeface="Microsoft Sans Serif"/>
              </a:rPr>
              <a:t>a </a:t>
            </a:r>
            <a:r>
              <a:rPr lang="en-US" sz="2400" spc="-275" dirty="0">
                <a:latin typeface="Microsoft Sans Serif"/>
                <a:cs typeface="Microsoft Sans Serif"/>
              </a:rPr>
              <a:t> </a:t>
            </a:r>
            <a:r>
              <a:rPr lang="en-US" sz="2400" spc="-5" dirty="0">
                <a:latin typeface="Microsoft Sans Serif"/>
                <a:cs typeface="Microsoft Sans Serif"/>
              </a:rPr>
              <a:t>set</a:t>
            </a:r>
            <a:r>
              <a:rPr lang="en-US" sz="2400" spc="5" dirty="0">
                <a:latin typeface="Microsoft Sans Serif"/>
                <a:cs typeface="Microsoft Sans Serif"/>
              </a:rPr>
              <a:t> </a:t>
            </a:r>
            <a:r>
              <a:rPr lang="en-US" sz="2400" spc="-5" dirty="0">
                <a:latin typeface="Microsoft Sans Serif"/>
                <a:cs typeface="Microsoft Sans Serif"/>
              </a:rPr>
              <a:t>of</a:t>
            </a:r>
            <a:r>
              <a:rPr lang="en-US" sz="2400" spc="10" dirty="0">
                <a:latin typeface="Microsoft Sans Serif"/>
                <a:cs typeface="Microsoft Sans Serif"/>
              </a:rPr>
              <a:t> </a:t>
            </a:r>
            <a:r>
              <a:rPr lang="en-US" sz="2400" spc="-15" dirty="0">
                <a:latin typeface="Microsoft Sans Serif"/>
                <a:cs typeface="Microsoft Sans Serif"/>
              </a:rPr>
              <a:t>values</a:t>
            </a:r>
            <a:r>
              <a:rPr lang="en-US" sz="2400" spc="10" dirty="0">
                <a:latin typeface="Microsoft Sans Serif"/>
                <a:cs typeface="Microsoft Sans Serif"/>
              </a:rPr>
              <a:t> </a:t>
            </a:r>
            <a:r>
              <a:rPr lang="en-US" sz="2400" spc="-20" dirty="0">
                <a:latin typeface="Microsoft Sans Serif"/>
                <a:cs typeface="Microsoft Sans Serif"/>
              </a:rPr>
              <a:t>for</a:t>
            </a:r>
            <a:r>
              <a:rPr lang="en-US" sz="2400" spc="10" dirty="0">
                <a:latin typeface="Microsoft Sans Serif"/>
                <a:cs typeface="Microsoft Sans Serif"/>
              </a:rPr>
              <a:t> </a:t>
            </a:r>
            <a:r>
              <a:rPr lang="en-US" sz="2400" spc="-10" dirty="0">
                <a:latin typeface="Microsoft Sans Serif"/>
                <a:cs typeface="Microsoft Sans Serif"/>
              </a:rPr>
              <a:t>a</a:t>
            </a:r>
            <a:r>
              <a:rPr lang="en-US" sz="2400" spc="10" dirty="0">
                <a:latin typeface="Microsoft Sans Serif"/>
                <a:cs typeface="Microsoft Sans Serif"/>
              </a:rPr>
              <a:t> </a:t>
            </a:r>
            <a:r>
              <a:rPr lang="en-US" sz="2400" spc="-10" dirty="0">
                <a:latin typeface="Microsoft Sans Serif"/>
                <a:cs typeface="Microsoft Sans Serif"/>
              </a:rPr>
              <a:t>feature</a:t>
            </a:r>
            <a:r>
              <a:rPr lang="en-US" sz="2400" spc="10" dirty="0">
                <a:latin typeface="Microsoft Sans Serif"/>
                <a:cs typeface="Microsoft Sans Serif"/>
              </a:rPr>
              <a:t> </a:t>
            </a:r>
            <a:r>
              <a:rPr lang="en-US" sz="2400" spc="-10" dirty="0">
                <a:latin typeface="Microsoft Sans Serif"/>
                <a:cs typeface="Microsoft Sans Serif"/>
              </a:rPr>
              <a:t>in</a:t>
            </a:r>
            <a:r>
              <a:rPr lang="en-US" sz="2400" spc="10" dirty="0">
                <a:latin typeface="Microsoft Sans Serif"/>
                <a:cs typeface="Microsoft Sans Serif"/>
              </a:rPr>
              <a:t> </a:t>
            </a:r>
            <a:r>
              <a:rPr lang="en-US" sz="2400" spc="-10" dirty="0">
                <a:latin typeface="Microsoft Sans Serif"/>
                <a:cs typeface="Microsoft Sans Serif"/>
              </a:rPr>
              <a:t>an</a:t>
            </a:r>
            <a:r>
              <a:rPr lang="en-US" sz="2400" spc="10" dirty="0">
                <a:latin typeface="Microsoft Sans Serif"/>
                <a:cs typeface="Microsoft Sans Serif"/>
              </a:rPr>
              <a:t> </a:t>
            </a:r>
            <a:r>
              <a:rPr lang="en-US" sz="2400" spc="-5" dirty="0">
                <a:latin typeface="Microsoft Sans Serif"/>
                <a:cs typeface="Microsoft Sans Serif"/>
              </a:rPr>
              <a:t>ABT).</a:t>
            </a:r>
          </a:p>
          <a:p>
            <a:pPr marL="12700" marR="5080" algn="just">
              <a:lnSpc>
                <a:spcPct val="102600"/>
              </a:lnSpc>
              <a:spcBef>
                <a:spcPts val="55"/>
              </a:spcBef>
            </a:pPr>
            <a:endParaRPr lang="en-US" sz="2400" dirty="0">
              <a:latin typeface="Microsoft Sans Serif"/>
              <a:cs typeface="Microsoft Sans Serif"/>
            </a:endParaRPr>
          </a:p>
          <a:p>
            <a:pPr marL="355600" marR="288925" indent="-342900" algn="just">
              <a:lnSpc>
                <a:spcPct val="102600"/>
              </a:lnSpc>
              <a:spcBef>
                <a:spcPts val="300"/>
              </a:spcBef>
              <a:buFont typeface="+mj-lt"/>
              <a:buAutoNum type="arabicPeriod"/>
            </a:pPr>
            <a:r>
              <a:rPr lang="en-US" sz="2400" spc="-15" dirty="0">
                <a:latin typeface="Microsoft Sans Serif"/>
                <a:cs typeface="Microsoft Sans Serif"/>
              </a:rPr>
              <a:t>Any</a:t>
            </a:r>
            <a:r>
              <a:rPr lang="en-US" sz="2400" spc="10" dirty="0">
                <a:latin typeface="Microsoft Sans Serif"/>
                <a:cs typeface="Microsoft Sans Serif"/>
              </a:rPr>
              <a:t> </a:t>
            </a:r>
            <a:r>
              <a:rPr lang="en-US" sz="2400" spc="-10" dirty="0">
                <a:latin typeface="Microsoft Sans Serif"/>
                <a:cs typeface="Microsoft Sans Serif"/>
              </a:rPr>
              <a:t>measure</a:t>
            </a:r>
            <a:r>
              <a:rPr lang="en-US" sz="2400" spc="15" dirty="0">
                <a:latin typeface="Microsoft Sans Serif"/>
                <a:cs typeface="Microsoft Sans Serif"/>
              </a:rPr>
              <a:t> </a:t>
            </a:r>
            <a:r>
              <a:rPr lang="en-US" sz="2400" spc="-5" dirty="0">
                <a:latin typeface="Microsoft Sans Serif"/>
                <a:cs typeface="Microsoft Sans Serif"/>
              </a:rPr>
              <a:t>of</a:t>
            </a:r>
            <a:r>
              <a:rPr lang="en-US" sz="2400" spc="10" dirty="0">
                <a:latin typeface="Microsoft Sans Serif"/>
                <a:cs typeface="Microsoft Sans Serif"/>
              </a:rPr>
              <a:t> </a:t>
            </a:r>
            <a:r>
              <a:rPr lang="en-US" sz="2400" b="1" spc="-5" dirty="0">
                <a:solidFill>
                  <a:srgbClr val="FF0000"/>
                </a:solidFill>
                <a:latin typeface="Arial"/>
                <a:cs typeface="Arial"/>
              </a:rPr>
              <a:t>central</a:t>
            </a:r>
            <a:r>
              <a:rPr lang="en-US" sz="2400" b="1" dirty="0">
                <a:solidFill>
                  <a:srgbClr val="FF0000"/>
                </a:solidFill>
                <a:latin typeface="Arial"/>
                <a:cs typeface="Arial"/>
              </a:rPr>
              <a:t> </a:t>
            </a:r>
            <a:r>
              <a:rPr lang="en-US" sz="2400" b="1" spc="-10" dirty="0">
                <a:solidFill>
                  <a:srgbClr val="FF0000"/>
                </a:solidFill>
                <a:latin typeface="Arial"/>
                <a:cs typeface="Arial"/>
              </a:rPr>
              <a:t>tendency</a:t>
            </a:r>
            <a:r>
              <a:rPr lang="en-US" sz="2400" b="1" spc="-5" dirty="0">
                <a:solidFill>
                  <a:srgbClr val="FF0000"/>
                </a:solidFill>
                <a:latin typeface="Arial"/>
                <a:cs typeface="Arial"/>
              </a:rPr>
              <a:t> </a:t>
            </a:r>
            <a:r>
              <a:rPr lang="en-US" sz="2400" spc="-15" dirty="0">
                <a:latin typeface="Microsoft Sans Serif"/>
                <a:cs typeface="Microsoft Sans Serif"/>
              </a:rPr>
              <a:t>is,</a:t>
            </a:r>
            <a:r>
              <a:rPr lang="en-US" sz="2400" spc="15" dirty="0">
                <a:latin typeface="Microsoft Sans Serif"/>
                <a:cs typeface="Microsoft Sans Serif"/>
              </a:rPr>
              <a:t> </a:t>
            </a:r>
            <a:r>
              <a:rPr lang="en-US" sz="2400" spc="-25" dirty="0">
                <a:latin typeface="Microsoft Sans Serif"/>
                <a:cs typeface="Microsoft Sans Serif"/>
              </a:rPr>
              <a:t>however,</a:t>
            </a:r>
            <a:r>
              <a:rPr lang="en-US" sz="2400" spc="10" dirty="0">
                <a:latin typeface="Microsoft Sans Serif"/>
                <a:cs typeface="Microsoft Sans Serif"/>
              </a:rPr>
              <a:t> </a:t>
            </a:r>
            <a:r>
              <a:rPr lang="en-US" sz="2400" spc="-10" dirty="0">
                <a:latin typeface="Microsoft Sans Serif"/>
                <a:cs typeface="Microsoft Sans Serif"/>
              </a:rPr>
              <a:t>just</a:t>
            </a:r>
            <a:r>
              <a:rPr lang="en-US" sz="2400" spc="15" dirty="0">
                <a:latin typeface="Microsoft Sans Serif"/>
                <a:cs typeface="Microsoft Sans Serif"/>
              </a:rPr>
              <a:t> </a:t>
            </a:r>
            <a:r>
              <a:rPr lang="en-US" sz="2400" spc="-10" dirty="0">
                <a:latin typeface="Microsoft Sans Serif"/>
                <a:cs typeface="Microsoft Sans Serif"/>
              </a:rPr>
              <a:t>an </a:t>
            </a:r>
            <a:r>
              <a:rPr lang="en-US" sz="2400" spc="-280" dirty="0">
                <a:latin typeface="Microsoft Sans Serif"/>
                <a:cs typeface="Microsoft Sans Serif"/>
              </a:rPr>
              <a:t> </a:t>
            </a:r>
            <a:r>
              <a:rPr lang="en-US" sz="2400" spc="-10" dirty="0">
                <a:highlight>
                  <a:srgbClr val="FFFF00"/>
                </a:highlight>
                <a:latin typeface="Microsoft Sans Serif"/>
                <a:cs typeface="Microsoft Sans Serif"/>
              </a:rPr>
              <a:t>approximation</a:t>
            </a:r>
            <a:r>
              <a:rPr lang="en-US" sz="2400" spc="-10" dirty="0">
                <a:latin typeface="Microsoft Sans Serif"/>
                <a:cs typeface="Microsoft Sans Serif"/>
              </a:rPr>
              <a:t>.</a:t>
            </a:r>
            <a:endParaRPr lang="en-US" sz="2400" dirty="0">
              <a:latin typeface="Microsoft Sans Serif"/>
              <a:cs typeface="Microsoft Sans Serif"/>
            </a:endParaRPr>
          </a:p>
        </p:txBody>
      </p:sp>
    </p:spTree>
    <p:extLst>
      <p:ext uri="{BB962C8B-B14F-4D97-AF65-F5344CB8AC3E}">
        <p14:creationId xmlns:p14="http://schemas.microsoft.com/office/powerpoint/2010/main" val="43986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E582-46CD-458A-AE6D-1A726CB7BBAC}"/>
              </a:ext>
            </a:extLst>
          </p:cNvPr>
          <p:cNvSpPr>
            <a:spLocks noGrp="1"/>
          </p:cNvSpPr>
          <p:nvPr>
            <p:ph type="title"/>
          </p:nvPr>
        </p:nvSpPr>
        <p:spPr>
          <a:xfrm>
            <a:off x="829945" y="175079"/>
            <a:ext cx="5885180" cy="615553"/>
          </a:xfrm>
        </p:spPr>
        <p:txBody>
          <a:bodyPr/>
          <a:lstStyle/>
          <a:p>
            <a:r>
              <a:rPr lang="en-US" sz="4000" b="1" dirty="0">
                <a:latin typeface="+mn-lt"/>
              </a:rPr>
              <a:t>What is Data? </a:t>
            </a:r>
            <a:endParaRPr lang="en-IN" sz="4000" b="1" dirty="0">
              <a:latin typeface="+mn-lt"/>
            </a:endParaRPr>
          </a:p>
        </p:txBody>
      </p:sp>
      <p:sp>
        <p:nvSpPr>
          <p:cNvPr id="3" name="Content Placeholder 2">
            <a:extLst>
              <a:ext uri="{FF2B5EF4-FFF2-40B4-BE49-F238E27FC236}">
                <a16:creationId xmlns:a16="http://schemas.microsoft.com/office/drawing/2014/main" id="{E9554E0B-4358-40A2-85DB-C4C1A8E0CFF0}"/>
              </a:ext>
            </a:extLst>
          </p:cNvPr>
          <p:cNvSpPr>
            <a:spLocks noGrp="1"/>
          </p:cNvSpPr>
          <p:nvPr>
            <p:ph idx="1"/>
          </p:nvPr>
        </p:nvSpPr>
        <p:spPr>
          <a:xfrm>
            <a:off x="609600" y="790632"/>
            <a:ext cx="11201400" cy="2000548"/>
          </a:xfrm>
        </p:spPr>
        <p:txBody>
          <a:bodyPr/>
          <a:lstStyle/>
          <a:p>
            <a:pPr marL="457200" indent="-457200">
              <a:buFont typeface="Arial" panose="020B0604020202020204" pitchFamily="34" charset="0"/>
              <a:buChar char="•"/>
            </a:pPr>
            <a:r>
              <a:rPr lang="en-US" sz="2800" dirty="0"/>
              <a:t>Data is different types of information usually formatted in a particular manner</a:t>
            </a:r>
            <a:r>
              <a:rPr lang="en-US" sz="2800" b="0" i="0" dirty="0">
                <a:solidFill>
                  <a:srgbClr val="51565E"/>
                </a:solidFill>
                <a:effectLst/>
                <a:latin typeface="Roboto" panose="02000000000000000000" pitchFamily="2" charset="0"/>
              </a:rPr>
              <a:t>. </a:t>
            </a:r>
          </a:p>
          <a:p>
            <a:pPr marL="457200" indent="-457200">
              <a:buFont typeface="Arial" panose="020B0604020202020204" pitchFamily="34" charset="0"/>
              <a:buChar char="•"/>
            </a:pPr>
            <a:endParaRPr lang="en-US" sz="2800" b="0" i="0" dirty="0">
              <a:solidFill>
                <a:srgbClr val="51565E"/>
              </a:solidFill>
              <a:effectLst/>
              <a:latin typeface="Roboto" panose="02000000000000000000" pitchFamily="2" charset="0"/>
            </a:endParaRPr>
          </a:p>
          <a:p>
            <a:endParaRPr lang="en-US" sz="2800" dirty="0"/>
          </a:p>
          <a:p>
            <a:endParaRPr lang="en-IN" dirty="0"/>
          </a:p>
        </p:txBody>
      </p:sp>
      <p:pic>
        <p:nvPicPr>
          <p:cNvPr id="5" name="Picture 4">
            <a:extLst>
              <a:ext uri="{FF2B5EF4-FFF2-40B4-BE49-F238E27FC236}">
                <a16:creationId xmlns:a16="http://schemas.microsoft.com/office/drawing/2014/main" id="{D0FB823D-5A71-4E2B-A7D4-01F832ECDA53}"/>
              </a:ext>
            </a:extLst>
          </p:cNvPr>
          <p:cNvPicPr>
            <a:picLocks noChangeAspect="1"/>
          </p:cNvPicPr>
          <p:nvPr/>
        </p:nvPicPr>
        <p:blipFill>
          <a:blip r:embed="rId2"/>
          <a:stretch>
            <a:fillRect/>
          </a:stretch>
        </p:blipFill>
        <p:spPr>
          <a:xfrm>
            <a:off x="808174" y="2057400"/>
            <a:ext cx="6507026" cy="4123398"/>
          </a:xfrm>
          <a:prstGeom prst="rect">
            <a:avLst/>
          </a:prstGeom>
        </p:spPr>
      </p:pic>
      <p:pic>
        <p:nvPicPr>
          <p:cNvPr id="7" name="Picture 6">
            <a:extLst>
              <a:ext uri="{FF2B5EF4-FFF2-40B4-BE49-F238E27FC236}">
                <a16:creationId xmlns:a16="http://schemas.microsoft.com/office/drawing/2014/main" id="{532A3D1C-4C41-47CC-973D-0EC5C1A7D54E}"/>
              </a:ext>
            </a:extLst>
          </p:cNvPr>
          <p:cNvPicPr>
            <a:picLocks noChangeAspect="1"/>
          </p:cNvPicPr>
          <p:nvPr/>
        </p:nvPicPr>
        <p:blipFill>
          <a:blip r:embed="rId3"/>
          <a:stretch>
            <a:fillRect/>
          </a:stretch>
        </p:blipFill>
        <p:spPr>
          <a:xfrm>
            <a:off x="7620000" y="1588624"/>
            <a:ext cx="4114800" cy="4592174"/>
          </a:xfrm>
          <a:prstGeom prst="rect">
            <a:avLst/>
          </a:prstGeom>
        </p:spPr>
      </p:pic>
      <p:sp>
        <p:nvSpPr>
          <p:cNvPr id="4" name="Footer Placeholder 3">
            <a:extLst>
              <a:ext uri="{FF2B5EF4-FFF2-40B4-BE49-F238E27FC236}">
                <a16:creationId xmlns:a16="http://schemas.microsoft.com/office/drawing/2014/main" id="{CFB1EAAD-95E5-4F14-B7FD-CC5B73CD33FF}"/>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19CSE451-Principle of Artificial Intelligence</a:t>
            </a:r>
          </a:p>
        </p:txBody>
      </p:sp>
      <p:sp>
        <p:nvSpPr>
          <p:cNvPr id="9" name="Slide Number Placeholder 8">
            <a:extLst>
              <a:ext uri="{FF2B5EF4-FFF2-40B4-BE49-F238E27FC236}">
                <a16:creationId xmlns:a16="http://schemas.microsoft.com/office/drawing/2014/main" id="{D2D1A0C6-B2D9-4523-A2E6-7B65BD8B5A5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88A2E0-5F55-4203-8D56-4C5F9FFD3472}" type="slidenum">
              <a:rPr lang="en-IN" smtClean="0"/>
              <a:pPr/>
              <a:t>3</a:t>
            </a:fld>
            <a:endParaRPr lang="en-IN"/>
          </a:p>
        </p:txBody>
      </p:sp>
    </p:spTree>
    <p:extLst>
      <p:ext uri="{BB962C8B-B14F-4D97-AF65-F5344CB8AC3E}">
        <p14:creationId xmlns:p14="http://schemas.microsoft.com/office/powerpoint/2010/main" val="3530924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8ABA51-E520-7531-74DF-826A12BB9795}"/>
              </a:ext>
            </a:extLst>
          </p:cNvPr>
          <p:cNvPicPr>
            <a:picLocks noChangeAspect="1"/>
          </p:cNvPicPr>
          <p:nvPr/>
        </p:nvPicPr>
        <p:blipFill>
          <a:blip r:embed="rId2"/>
          <a:stretch>
            <a:fillRect/>
          </a:stretch>
        </p:blipFill>
        <p:spPr>
          <a:xfrm>
            <a:off x="1512095" y="68263"/>
            <a:ext cx="9167810" cy="6234112"/>
          </a:xfrm>
          <a:prstGeom prst="rect">
            <a:avLst/>
          </a:prstGeom>
          <a:noFill/>
        </p:spPr>
      </p:pic>
      <p:sp>
        <p:nvSpPr>
          <p:cNvPr id="4" name="Slide Number Placeholder 3" hidden="1">
            <a:extLst>
              <a:ext uri="{FF2B5EF4-FFF2-40B4-BE49-F238E27FC236}">
                <a16:creationId xmlns:a16="http://schemas.microsoft.com/office/drawing/2014/main" id="{4D0C7260-AC8A-E6DC-00FD-83E19B6F1BD2}"/>
              </a:ext>
            </a:extLst>
          </p:cNvPr>
          <p:cNvSpPr>
            <a:spLocks noGrp="1"/>
          </p:cNvSpPr>
          <p:nvPr>
            <p:ph type="sldNum" sz="quarter" idx="7"/>
          </p:nvPr>
        </p:nvSpPr>
        <p:spPr/>
        <p:txBody>
          <a:bodyPr/>
          <a:lstStyle/>
          <a:p>
            <a:pPr>
              <a:spcAft>
                <a:spcPts val="600"/>
              </a:spcAft>
            </a:pPr>
            <a:fld id="{B6F15528-21DE-4FAA-801E-634DDDAF4B2B}" type="slidenum">
              <a:rPr lang="en-IN" smtClean="0"/>
              <a:pPr>
                <a:spcAft>
                  <a:spcPts val="600"/>
                </a:spcAft>
              </a:pPr>
              <a:t>30</a:t>
            </a:fld>
            <a:endParaRPr lang="en-IN"/>
          </a:p>
        </p:txBody>
      </p:sp>
    </p:spTree>
    <p:extLst>
      <p:ext uri="{BB962C8B-B14F-4D97-AF65-F5344CB8AC3E}">
        <p14:creationId xmlns:p14="http://schemas.microsoft.com/office/powerpoint/2010/main" val="598671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146B-5184-CFDD-1414-B248F4F50077}"/>
              </a:ext>
            </a:extLst>
          </p:cNvPr>
          <p:cNvSpPr>
            <a:spLocks noGrp="1"/>
          </p:cNvSpPr>
          <p:nvPr>
            <p:ph type="title"/>
          </p:nvPr>
        </p:nvSpPr>
        <p:spPr>
          <a:xfrm>
            <a:off x="1066800" y="106913"/>
            <a:ext cx="10527030" cy="492443"/>
          </a:xfrm>
        </p:spPr>
        <p:txBody>
          <a:bodyPr/>
          <a:lstStyle/>
          <a:p>
            <a:pPr algn="ctr"/>
            <a:r>
              <a:rPr lang="en-US" dirty="0"/>
              <a:t>Contd..</a:t>
            </a:r>
          </a:p>
        </p:txBody>
      </p:sp>
      <p:sp>
        <p:nvSpPr>
          <p:cNvPr id="3" name="Text Placeholder 2">
            <a:extLst>
              <a:ext uri="{FF2B5EF4-FFF2-40B4-BE49-F238E27FC236}">
                <a16:creationId xmlns:a16="http://schemas.microsoft.com/office/drawing/2014/main" id="{74DDE582-3568-3FA6-7783-5915DF04E490}"/>
              </a:ext>
            </a:extLst>
          </p:cNvPr>
          <p:cNvSpPr>
            <a:spLocks noGrp="1"/>
          </p:cNvSpPr>
          <p:nvPr>
            <p:ph type="body" idx="1"/>
          </p:nvPr>
        </p:nvSpPr>
        <p:spPr>
          <a:xfrm>
            <a:off x="838200" y="914400"/>
            <a:ext cx="10972800" cy="4907369"/>
          </a:xfrm>
        </p:spPr>
        <p:txBody>
          <a:bodyPr/>
          <a:lstStyle/>
          <a:p>
            <a:pPr marL="457200" indent="-457200" algn="just">
              <a:buFont typeface="Arial" panose="020B0604020202020204" pitchFamily="34" charset="0"/>
              <a:buChar char="•"/>
            </a:pPr>
            <a:r>
              <a:rPr lang="en-US" sz="2800" dirty="0">
                <a:latin typeface="Georgia" panose="02040502050405020303" pitchFamily="18" charset="0"/>
              </a:rPr>
              <a:t>There are other statistics that we can use to measure central tendency that are </a:t>
            </a:r>
            <a:r>
              <a:rPr lang="en-US" sz="2800" dirty="0">
                <a:solidFill>
                  <a:srgbClr val="C00000"/>
                </a:solidFill>
                <a:highlight>
                  <a:srgbClr val="FFFF00"/>
                </a:highlight>
                <a:latin typeface="Georgia" panose="02040502050405020303" pitchFamily="18" charset="0"/>
              </a:rPr>
              <a:t>not as sensitive to outliers</a:t>
            </a:r>
            <a:r>
              <a:rPr lang="en-US" sz="2800" dirty="0">
                <a:latin typeface="Georgia" panose="02040502050405020303" pitchFamily="18" charset="0"/>
              </a:rPr>
              <a:t>. </a:t>
            </a:r>
          </a:p>
          <a:p>
            <a:pPr marL="469900" marR="182245" indent="-457200" algn="just">
              <a:lnSpc>
                <a:spcPct val="102600"/>
              </a:lnSpc>
              <a:spcBef>
                <a:spcPts val="55"/>
              </a:spcBef>
              <a:buFont typeface="Arial" panose="020B0604020202020204" pitchFamily="34" charset="0"/>
              <a:buChar char="•"/>
            </a:pPr>
            <a:endParaRPr lang="en-US" sz="2800" dirty="0">
              <a:latin typeface="Georgia" panose="02040502050405020303" pitchFamily="18" charset="0"/>
            </a:endParaRPr>
          </a:p>
          <a:p>
            <a:pPr marL="469900" marR="182245" indent="-457200" algn="just">
              <a:lnSpc>
                <a:spcPct val="102600"/>
              </a:lnSpc>
              <a:spcBef>
                <a:spcPts val="55"/>
              </a:spcBef>
              <a:buFont typeface="Arial" panose="020B0604020202020204" pitchFamily="34" charset="0"/>
              <a:buChar char="•"/>
            </a:pPr>
            <a:r>
              <a:rPr lang="en-US" sz="2800" dirty="0">
                <a:latin typeface="Georgia" panose="02040502050405020303" pitchFamily="18" charset="0"/>
              </a:rPr>
              <a:t>The </a:t>
            </a:r>
            <a:r>
              <a:rPr lang="en-US" sz="2800" b="1" dirty="0">
                <a:highlight>
                  <a:srgbClr val="FFFF00"/>
                </a:highlight>
                <a:latin typeface="Georgia" panose="02040502050405020303" pitchFamily="18" charset="0"/>
              </a:rPr>
              <a:t>median</a:t>
            </a:r>
            <a:r>
              <a:rPr lang="en-US" sz="2800" dirty="0">
                <a:latin typeface="Georgia" panose="02040502050405020303" pitchFamily="18" charset="0"/>
              </a:rPr>
              <a:t> of a set of values can be calculated by  </a:t>
            </a:r>
            <a:r>
              <a:rPr lang="en-US" sz="2800" dirty="0">
                <a:highlight>
                  <a:srgbClr val="00FF00"/>
                </a:highlight>
                <a:latin typeface="Georgia" panose="02040502050405020303" pitchFamily="18" charset="0"/>
              </a:rPr>
              <a:t>ordering the values from lowest to highest and selecting  the middle value</a:t>
            </a:r>
            <a:r>
              <a:rPr lang="en-US" sz="2800" dirty="0">
                <a:latin typeface="Georgia" panose="02040502050405020303" pitchFamily="18" charset="0"/>
              </a:rPr>
              <a:t>.</a:t>
            </a:r>
          </a:p>
          <a:p>
            <a:pPr marL="469900" marR="182245" indent="-457200" algn="just">
              <a:lnSpc>
                <a:spcPct val="102600"/>
              </a:lnSpc>
              <a:spcBef>
                <a:spcPts val="55"/>
              </a:spcBef>
              <a:buFont typeface="Arial" panose="020B0604020202020204" pitchFamily="34" charset="0"/>
              <a:buChar char="•"/>
            </a:pPr>
            <a:endParaRPr lang="en-US" sz="2800" dirty="0">
              <a:latin typeface="Georgia" panose="02040502050405020303" pitchFamily="18" charset="0"/>
            </a:endParaRPr>
          </a:p>
          <a:p>
            <a:pPr marL="927100" marR="5080" lvl="1" indent="-457200" algn="just">
              <a:lnSpc>
                <a:spcPct val="102600"/>
              </a:lnSpc>
              <a:spcBef>
                <a:spcPts val="300"/>
              </a:spcBef>
              <a:buFont typeface="Arial" panose="020B0604020202020204" pitchFamily="34" charset="0"/>
              <a:buChar char="•"/>
            </a:pPr>
            <a:r>
              <a:rPr lang="en-US" sz="2800" dirty="0">
                <a:latin typeface="Georgia" panose="02040502050405020303" pitchFamily="18" charset="0"/>
              </a:rPr>
              <a:t>If there is an </a:t>
            </a:r>
            <a:r>
              <a:rPr lang="en-US" sz="2800" dirty="0">
                <a:highlight>
                  <a:srgbClr val="00FF00"/>
                </a:highlight>
                <a:latin typeface="Georgia" panose="02040502050405020303" pitchFamily="18" charset="0"/>
              </a:rPr>
              <a:t>even number of values in the sample</a:t>
            </a:r>
            <a:r>
              <a:rPr lang="en-US" sz="2800" dirty="0">
                <a:latin typeface="Georgia" panose="02040502050405020303" pitchFamily="18" charset="0"/>
              </a:rPr>
              <a:t>, then the  median is obtained by calculating the </a:t>
            </a:r>
            <a:r>
              <a:rPr lang="en-US" sz="2800" dirty="0">
                <a:highlight>
                  <a:srgbClr val="00FF00"/>
                </a:highlight>
                <a:latin typeface="Georgia" panose="02040502050405020303" pitchFamily="18" charset="0"/>
              </a:rPr>
              <a:t>arithmetic mean of  the middle two values.</a:t>
            </a:r>
          </a:p>
          <a:p>
            <a:endParaRPr lang="en-US" sz="2800" dirty="0">
              <a:latin typeface="Georgia" panose="02040502050405020303" pitchFamily="18" charset="0"/>
            </a:endParaRPr>
          </a:p>
          <a:p>
            <a:endParaRPr lang="en-US" sz="28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31</a:t>
            </a:fld>
            <a:endParaRPr lang="en-US"/>
          </a:p>
        </p:txBody>
      </p:sp>
    </p:spTree>
    <p:extLst>
      <p:ext uri="{BB962C8B-B14F-4D97-AF65-F5344CB8AC3E}">
        <p14:creationId xmlns:p14="http://schemas.microsoft.com/office/powerpoint/2010/main" val="3992784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1CFF07-60E1-57C5-EDF6-BAF7958BB79E}"/>
              </a:ext>
            </a:extLst>
          </p:cNvPr>
          <p:cNvPicPr>
            <a:picLocks noChangeAspect="1"/>
          </p:cNvPicPr>
          <p:nvPr/>
        </p:nvPicPr>
        <p:blipFill>
          <a:blip r:embed="rId2"/>
          <a:stretch>
            <a:fillRect/>
          </a:stretch>
        </p:blipFill>
        <p:spPr>
          <a:xfrm>
            <a:off x="812855" y="68263"/>
            <a:ext cx="10566290" cy="6234112"/>
          </a:xfrm>
          <a:prstGeom prst="rect">
            <a:avLst/>
          </a:prstGeom>
          <a:noFill/>
        </p:spPr>
      </p:pic>
      <p:sp>
        <p:nvSpPr>
          <p:cNvPr id="4" name="Slide Number Placeholder 3" hidden="1">
            <a:extLst>
              <a:ext uri="{FF2B5EF4-FFF2-40B4-BE49-F238E27FC236}">
                <a16:creationId xmlns:a16="http://schemas.microsoft.com/office/drawing/2014/main" id="{F34077AF-176B-49B6-9CED-21C77E1E96F7}"/>
              </a:ext>
            </a:extLst>
          </p:cNvPr>
          <p:cNvSpPr>
            <a:spLocks noGrp="1"/>
          </p:cNvSpPr>
          <p:nvPr>
            <p:ph type="sldNum" sz="quarter" idx="7"/>
          </p:nvPr>
        </p:nvSpPr>
        <p:spPr/>
        <p:txBody>
          <a:bodyPr/>
          <a:lstStyle/>
          <a:p>
            <a:pPr>
              <a:spcAft>
                <a:spcPts val="600"/>
              </a:spcAft>
            </a:pPr>
            <a:fld id="{B6F15528-21DE-4FAA-801E-634DDDAF4B2B}" type="slidenum">
              <a:rPr lang="en-IN" smtClean="0"/>
              <a:pPr>
                <a:spcAft>
                  <a:spcPts val="600"/>
                </a:spcAft>
              </a:pPr>
              <a:t>32</a:t>
            </a:fld>
            <a:endParaRPr lang="en-IN"/>
          </a:p>
        </p:txBody>
      </p:sp>
    </p:spTree>
    <p:extLst>
      <p:ext uri="{BB962C8B-B14F-4D97-AF65-F5344CB8AC3E}">
        <p14:creationId xmlns:p14="http://schemas.microsoft.com/office/powerpoint/2010/main" val="925178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DDE582-3568-3FA6-7783-5915DF04E490}"/>
              </a:ext>
            </a:extLst>
          </p:cNvPr>
          <p:cNvSpPr>
            <a:spLocks noGrp="1"/>
          </p:cNvSpPr>
          <p:nvPr>
            <p:ph type="body" idx="1"/>
          </p:nvPr>
        </p:nvSpPr>
        <p:spPr>
          <a:xfrm>
            <a:off x="304800" y="685800"/>
            <a:ext cx="11582400" cy="4739759"/>
          </a:xfrm>
        </p:spPr>
        <p:txBody>
          <a:bodyPr/>
          <a:lstStyle/>
          <a:p>
            <a:pPr marL="457200" indent="-457200" algn="just">
              <a:buFont typeface="Wingdings" panose="05000000000000000000" pitchFamily="2" charset="2"/>
              <a:buChar char="ü"/>
            </a:pPr>
            <a:r>
              <a:rPr lang="en-US" sz="2800" dirty="0">
                <a:latin typeface="Georgia" panose="02040502050405020303" pitchFamily="18" charset="0"/>
              </a:rPr>
              <a:t>Median is not as sensitive to outliers as mean is.</a:t>
            </a:r>
          </a:p>
          <a:p>
            <a:pPr marL="457200" indent="-457200" algn="just">
              <a:buFont typeface="Wingdings" panose="05000000000000000000" pitchFamily="2" charset="2"/>
              <a:buChar char="ü"/>
            </a:pPr>
            <a:endParaRPr lang="en-US" sz="2800" dirty="0">
              <a:latin typeface="Georgia" panose="02040502050405020303" pitchFamily="18" charset="0"/>
            </a:endParaRPr>
          </a:p>
          <a:p>
            <a:pPr marL="457200" indent="-457200" algn="just">
              <a:buFont typeface="Wingdings" panose="05000000000000000000" pitchFamily="2" charset="2"/>
              <a:buChar char="ü"/>
            </a:pPr>
            <a:r>
              <a:rPr lang="en-US" sz="2800" dirty="0">
                <a:latin typeface="Georgia" panose="02040502050405020303" pitchFamily="18" charset="0"/>
              </a:rPr>
              <a:t>A </a:t>
            </a:r>
            <a:r>
              <a:rPr lang="en-US" sz="2800" b="1" dirty="0">
                <a:highlight>
                  <a:srgbClr val="FFFF00"/>
                </a:highlight>
                <a:latin typeface="Georgia" panose="02040502050405020303" pitchFamily="18" charset="0"/>
              </a:rPr>
              <a:t>large difference </a:t>
            </a:r>
            <a:r>
              <a:rPr lang="en-US" sz="2800" dirty="0">
                <a:latin typeface="Georgia" panose="02040502050405020303" pitchFamily="18" charset="0"/>
              </a:rPr>
              <a:t>between the mean and median of a feature is an indication that there may be </a:t>
            </a:r>
            <a:r>
              <a:rPr lang="en-US" sz="2800" b="1" dirty="0">
                <a:highlight>
                  <a:srgbClr val="FFFF00"/>
                </a:highlight>
                <a:latin typeface="Georgia" panose="02040502050405020303" pitchFamily="18" charset="0"/>
              </a:rPr>
              <a:t>outliers among the feature values</a:t>
            </a:r>
          </a:p>
          <a:p>
            <a:pPr marL="457200" indent="-457200" algn="just">
              <a:buFont typeface="Wingdings" panose="05000000000000000000" pitchFamily="2" charset="2"/>
              <a:buChar char="ü"/>
            </a:pPr>
            <a:endParaRPr lang="en-US" sz="2800" dirty="0">
              <a:latin typeface="Georgia" panose="02040502050405020303" pitchFamily="18" charset="0"/>
            </a:endParaRPr>
          </a:p>
          <a:p>
            <a:endParaRPr lang="en-US" sz="2800" dirty="0">
              <a:latin typeface="Georgia" panose="02040502050405020303" pitchFamily="18" charset="0"/>
            </a:endParaRPr>
          </a:p>
          <a:p>
            <a:endParaRPr lang="en-US" sz="2800" dirty="0">
              <a:latin typeface="Georgia" panose="02040502050405020303" pitchFamily="18" charset="0"/>
            </a:endParaRPr>
          </a:p>
          <a:p>
            <a:endParaRPr lang="en-US" sz="2800" dirty="0">
              <a:latin typeface="Georgia" panose="02040502050405020303" pitchFamily="18" charset="0"/>
            </a:endParaRPr>
          </a:p>
          <a:p>
            <a:endParaRPr lang="en-US" sz="2800" dirty="0">
              <a:latin typeface="Georgia" panose="02040502050405020303" pitchFamily="18" charset="0"/>
            </a:endParaRPr>
          </a:p>
          <a:p>
            <a:endParaRPr lang="en-US" sz="28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33</a:t>
            </a:fld>
            <a:endParaRPr lang="en-US"/>
          </a:p>
        </p:txBody>
      </p:sp>
      <p:pic>
        <p:nvPicPr>
          <p:cNvPr id="6" name="Picture 5">
            <a:extLst>
              <a:ext uri="{FF2B5EF4-FFF2-40B4-BE49-F238E27FC236}">
                <a16:creationId xmlns:a16="http://schemas.microsoft.com/office/drawing/2014/main" id="{933C8A41-DD44-014D-E4FF-CA831C0BAAAE}"/>
              </a:ext>
            </a:extLst>
          </p:cNvPr>
          <p:cNvPicPr>
            <a:picLocks noChangeAspect="1"/>
          </p:cNvPicPr>
          <p:nvPr/>
        </p:nvPicPr>
        <p:blipFill>
          <a:blip r:embed="rId2"/>
          <a:stretch>
            <a:fillRect/>
          </a:stretch>
        </p:blipFill>
        <p:spPr>
          <a:xfrm>
            <a:off x="2465070" y="3429000"/>
            <a:ext cx="7715250" cy="2204357"/>
          </a:xfrm>
          <a:prstGeom prst="rect">
            <a:avLst/>
          </a:prstGeom>
        </p:spPr>
      </p:pic>
    </p:spTree>
    <p:extLst>
      <p:ext uri="{BB962C8B-B14F-4D97-AF65-F5344CB8AC3E}">
        <p14:creationId xmlns:p14="http://schemas.microsoft.com/office/powerpoint/2010/main" val="1135794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DDE582-3568-3FA6-7783-5915DF04E490}"/>
              </a:ext>
            </a:extLst>
          </p:cNvPr>
          <p:cNvSpPr>
            <a:spLocks noGrp="1"/>
          </p:cNvSpPr>
          <p:nvPr>
            <p:ph type="body" idx="1"/>
          </p:nvPr>
        </p:nvSpPr>
        <p:spPr>
          <a:xfrm>
            <a:off x="640716" y="384206"/>
            <a:ext cx="11215367" cy="4739759"/>
          </a:xfrm>
        </p:spPr>
        <p:txBody>
          <a:bodyPr/>
          <a:lstStyle/>
          <a:p>
            <a:pPr marL="457200" indent="-457200">
              <a:buFont typeface="Arial" panose="020B0604020202020204" pitchFamily="34" charset="0"/>
              <a:buChar char="•"/>
            </a:pPr>
            <a:r>
              <a:rPr lang="en-US" sz="2800" dirty="0">
                <a:latin typeface="Georgia" panose="02040502050405020303" pitchFamily="18" charset="0"/>
              </a:rPr>
              <a:t>We also measure the </a:t>
            </a:r>
            <a:r>
              <a:rPr lang="en-US" sz="2800" b="1" dirty="0">
                <a:solidFill>
                  <a:srgbClr val="C00000"/>
                </a:solidFill>
                <a:highlight>
                  <a:srgbClr val="FFFF00"/>
                </a:highlight>
                <a:latin typeface="Georgia" panose="02040502050405020303" pitchFamily="18" charset="0"/>
              </a:rPr>
              <a:t>variation</a:t>
            </a:r>
            <a:r>
              <a:rPr lang="en-US" sz="2800" dirty="0">
                <a:latin typeface="Georgia" panose="02040502050405020303" pitchFamily="18" charset="0"/>
              </a:rPr>
              <a:t> in our data</a:t>
            </a:r>
          </a:p>
          <a:p>
            <a:pPr marL="457200" indent="-457200">
              <a:buFont typeface="Arial" panose="020B0604020202020204" pitchFamily="34" charset="0"/>
              <a:buChar char="•"/>
            </a:pPr>
            <a:endParaRPr lang="en-US" sz="2800" dirty="0">
              <a:latin typeface="Georgia" panose="02040502050405020303" pitchFamily="18" charset="0"/>
            </a:endParaRPr>
          </a:p>
          <a:p>
            <a:pPr marL="457200" indent="-457200">
              <a:buFont typeface="Arial" panose="020B0604020202020204" pitchFamily="34" charset="0"/>
              <a:buChar char="•"/>
            </a:pPr>
            <a:r>
              <a:rPr lang="en-US" sz="2800" dirty="0">
                <a:latin typeface="Georgia" panose="02040502050405020303" pitchFamily="18" charset="0"/>
              </a:rPr>
              <a:t>In essence, most of statistics, and in turn analytics, is  about describing and understanding variation.</a:t>
            </a:r>
          </a:p>
          <a:p>
            <a:pPr marL="457200" indent="-457200">
              <a:buFont typeface="Arial" panose="020B0604020202020204" pitchFamily="34" charset="0"/>
              <a:buChar char="•"/>
            </a:pPr>
            <a:endParaRPr lang="en-US" sz="2800" b="1" dirty="0">
              <a:latin typeface="Georgia" panose="02040502050405020303" pitchFamily="18" charset="0"/>
            </a:endParaRPr>
          </a:p>
          <a:p>
            <a:pPr marL="457200" indent="-457200">
              <a:buFont typeface="Arial" panose="020B0604020202020204" pitchFamily="34" charset="0"/>
              <a:buChar char="•"/>
            </a:pPr>
            <a:r>
              <a:rPr lang="en-US" sz="2800" b="1" dirty="0">
                <a:solidFill>
                  <a:srgbClr val="C00000"/>
                </a:solidFill>
                <a:latin typeface="Georgia" panose="02040502050405020303" pitchFamily="18" charset="0"/>
              </a:rPr>
              <a:t>Range</a:t>
            </a:r>
            <a:r>
              <a:rPr lang="en-US" sz="2800" dirty="0">
                <a:latin typeface="Georgia" panose="02040502050405020303" pitchFamily="18" charset="0"/>
              </a:rPr>
              <a:t> –most easily calculated measure of variation</a:t>
            </a:r>
          </a:p>
          <a:p>
            <a:endParaRPr lang="en-US" sz="2800" dirty="0">
              <a:latin typeface="Georgia" panose="02040502050405020303" pitchFamily="18" charset="0"/>
            </a:endParaRPr>
          </a:p>
          <a:p>
            <a:endParaRPr lang="en-US" sz="2800" dirty="0">
              <a:latin typeface="Georgia" panose="02040502050405020303" pitchFamily="18" charset="0"/>
            </a:endParaRPr>
          </a:p>
          <a:p>
            <a:pPr marL="457200" indent="-457200">
              <a:buFont typeface="Arial" panose="020B0604020202020204" pitchFamily="34" charset="0"/>
              <a:buChar char="•"/>
            </a:pPr>
            <a:r>
              <a:rPr lang="en-US" sz="2800" b="1" dirty="0">
                <a:solidFill>
                  <a:srgbClr val="C00000"/>
                </a:solidFill>
                <a:latin typeface="Georgia" panose="02040502050405020303" pitchFamily="18" charset="0"/>
              </a:rPr>
              <a:t>Variance</a:t>
            </a:r>
            <a:r>
              <a:rPr lang="en-US" sz="2800" dirty="0">
                <a:solidFill>
                  <a:srgbClr val="C00000"/>
                </a:solidFill>
                <a:latin typeface="Georgia" panose="02040502050405020303" pitchFamily="18" charset="0"/>
              </a:rPr>
              <a:t> </a:t>
            </a:r>
            <a:r>
              <a:rPr lang="en-US" sz="2800" dirty="0">
                <a:latin typeface="Georgia" panose="02040502050405020303" pitchFamily="18" charset="0"/>
              </a:rPr>
              <a:t>- measures the average difference between each value in a sample and the mean of that sample</a:t>
            </a:r>
          </a:p>
          <a:p>
            <a:pPr marL="457200" indent="-457200">
              <a:buFont typeface="Arial" panose="020B0604020202020204" pitchFamily="34" charset="0"/>
              <a:buChar char="•"/>
            </a:pPr>
            <a:endParaRPr lang="en-US" sz="28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34</a:t>
            </a:fld>
            <a:endParaRPr lang="en-US"/>
          </a:p>
        </p:txBody>
      </p:sp>
      <p:pic>
        <p:nvPicPr>
          <p:cNvPr id="6" name="Picture 5">
            <a:extLst>
              <a:ext uri="{FF2B5EF4-FFF2-40B4-BE49-F238E27FC236}">
                <a16:creationId xmlns:a16="http://schemas.microsoft.com/office/drawing/2014/main" id="{110C2FF6-968C-0574-62CA-662BCCB14636}"/>
              </a:ext>
            </a:extLst>
          </p:cNvPr>
          <p:cNvPicPr>
            <a:picLocks noChangeAspect="1"/>
          </p:cNvPicPr>
          <p:nvPr/>
        </p:nvPicPr>
        <p:blipFill>
          <a:blip r:embed="rId2"/>
          <a:stretch>
            <a:fillRect/>
          </a:stretch>
        </p:blipFill>
        <p:spPr>
          <a:xfrm>
            <a:off x="3428999" y="3091543"/>
            <a:ext cx="2819400" cy="674914"/>
          </a:xfrm>
          <a:prstGeom prst="rect">
            <a:avLst/>
          </a:prstGeom>
        </p:spPr>
      </p:pic>
      <p:pic>
        <p:nvPicPr>
          <p:cNvPr id="8" name="Picture 7">
            <a:extLst>
              <a:ext uri="{FF2B5EF4-FFF2-40B4-BE49-F238E27FC236}">
                <a16:creationId xmlns:a16="http://schemas.microsoft.com/office/drawing/2014/main" id="{28BED6CF-8F6A-B786-EB2E-32FA536480E5}"/>
              </a:ext>
            </a:extLst>
          </p:cNvPr>
          <p:cNvPicPr>
            <a:picLocks noChangeAspect="1"/>
          </p:cNvPicPr>
          <p:nvPr/>
        </p:nvPicPr>
        <p:blipFill>
          <a:blip r:embed="rId3"/>
          <a:stretch>
            <a:fillRect/>
          </a:stretch>
        </p:blipFill>
        <p:spPr>
          <a:xfrm>
            <a:off x="7772400" y="4572000"/>
            <a:ext cx="3048000" cy="1428529"/>
          </a:xfrm>
          <a:prstGeom prst="rect">
            <a:avLst/>
          </a:prstGeom>
        </p:spPr>
      </p:pic>
    </p:spTree>
    <p:extLst>
      <p:ext uri="{BB962C8B-B14F-4D97-AF65-F5344CB8AC3E}">
        <p14:creationId xmlns:p14="http://schemas.microsoft.com/office/powerpoint/2010/main" val="3991020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7149B2-85D3-E754-1476-693C69EF6C57}"/>
              </a:ext>
            </a:extLst>
          </p:cNvPr>
          <p:cNvSpPr>
            <a:spLocks noGrp="1"/>
          </p:cNvSpPr>
          <p:nvPr>
            <p:ph type="sldNum" sz="quarter" idx="7"/>
          </p:nvPr>
        </p:nvSpPr>
        <p:spPr/>
        <p:txBody>
          <a:bodyPr/>
          <a:lstStyle/>
          <a:p>
            <a:fld id="{B6F15528-21DE-4FAA-801E-634DDDAF4B2B}" type="slidenum">
              <a:rPr lang="en-IN" smtClean="0"/>
              <a:t>35</a:t>
            </a:fld>
            <a:endParaRPr lang="en-IN"/>
          </a:p>
        </p:txBody>
      </p:sp>
      <p:pic>
        <p:nvPicPr>
          <p:cNvPr id="8" name="Picture 7">
            <a:extLst>
              <a:ext uri="{FF2B5EF4-FFF2-40B4-BE49-F238E27FC236}">
                <a16:creationId xmlns:a16="http://schemas.microsoft.com/office/drawing/2014/main" id="{43EB199A-D90B-4BCB-67AE-89728D03DECF}"/>
              </a:ext>
            </a:extLst>
          </p:cNvPr>
          <p:cNvPicPr>
            <a:picLocks noChangeAspect="1"/>
          </p:cNvPicPr>
          <p:nvPr/>
        </p:nvPicPr>
        <p:blipFill>
          <a:blip r:embed="rId2"/>
          <a:stretch>
            <a:fillRect/>
          </a:stretch>
        </p:blipFill>
        <p:spPr>
          <a:xfrm>
            <a:off x="1066800" y="3752302"/>
            <a:ext cx="8534400" cy="2469374"/>
          </a:xfrm>
          <a:prstGeom prst="rect">
            <a:avLst/>
          </a:prstGeom>
        </p:spPr>
      </p:pic>
      <p:pic>
        <p:nvPicPr>
          <p:cNvPr id="10" name="Picture 9">
            <a:extLst>
              <a:ext uri="{FF2B5EF4-FFF2-40B4-BE49-F238E27FC236}">
                <a16:creationId xmlns:a16="http://schemas.microsoft.com/office/drawing/2014/main" id="{1D660F8A-A21D-AC8F-B53E-B0DD41C65D99}"/>
              </a:ext>
            </a:extLst>
          </p:cNvPr>
          <p:cNvPicPr>
            <a:picLocks noChangeAspect="1"/>
          </p:cNvPicPr>
          <p:nvPr/>
        </p:nvPicPr>
        <p:blipFill>
          <a:blip r:embed="rId3"/>
          <a:stretch>
            <a:fillRect/>
          </a:stretch>
        </p:blipFill>
        <p:spPr>
          <a:xfrm>
            <a:off x="1143000" y="80245"/>
            <a:ext cx="8534400" cy="3593925"/>
          </a:xfrm>
          <a:prstGeom prst="rect">
            <a:avLst/>
          </a:prstGeom>
        </p:spPr>
      </p:pic>
    </p:spTree>
    <p:extLst>
      <p:ext uri="{BB962C8B-B14F-4D97-AF65-F5344CB8AC3E}">
        <p14:creationId xmlns:p14="http://schemas.microsoft.com/office/powerpoint/2010/main" val="2773625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146B-5184-CFDD-1414-B248F4F50077}"/>
              </a:ext>
            </a:extLst>
          </p:cNvPr>
          <p:cNvSpPr>
            <a:spLocks noGrp="1"/>
          </p:cNvSpPr>
          <p:nvPr>
            <p:ph type="title"/>
          </p:nvPr>
        </p:nvSpPr>
        <p:spPr>
          <a:xfrm>
            <a:off x="838200" y="128638"/>
            <a:ext cx="10527030" cy="677108"/>
          </a:xfrm>
        </p:spPr>
        <p:txBody>
          <a:bodyPr/>
          <a:lstStyle/>
          <a:p>
            <a:pPr algn="ctr"/>
            <a:r>
              <a:rPr lang="en-US" sz="4400" b="1" dirty="0"/>
              <a:t>Variance</a:t>
            </a:r>
            <a:endParaRPr lang="en-US" b="1" dirty="0"/>
          </a:p>
        </p:txBody>
      </p:sp>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36</a:t>
            </a:fld>
            <a:endParaRPr lang="en-US"/>
          </a:p>
        </p:txBody>
      </p:sp>
      <p:pic>
        <p:nvPicPr>
          <p:cNvPr id="6" name="Picture 5">
            <a:extLst>
              <a:ext uri="{FF2B5EF4-FFF2-40B4-BE49-F238E27FC236}">
                <a16:creationId xmlns:a16="http://schemas.microsoft.com/office/drawing/2014/main" id="{9566777E-8DB1-195B-A2D7-4F944EB06B38}"/>
              </a:ext>
            </a:extLst>
          </p:cNvPr>
          <p:cNvPicPr>
            <a:picLocks noChangeAspect="1"/>
          </p:cNvPicPr>
          <p:nvPr/>
        </p:nvPicPr>
        <p:blipFill>
          <a:blip r:embed="rId2"/>
          <a:stretch>
            <a:fillRect/>
          </a:stretch>
        </p:blipFill>
        <p:spPr>
          <a:xfrm>
            <a:off x="6025424" y="914400"/>
            <a:ext cx="4781550" cy="2210151"/>
          </a:xfrm>
          <a:prstGeom prst="rect">
            <a:avLst/>
          </a:prstGeom>
        </p:spPr>
      </p:pic>
      <p:pic>
        <p:nvPicPr>
          <p:cNvPr id="7" name="Picture 6">
            <a:extLst>
              <a:ext uri="{FF2B5EF4-FFF2-40B4-BE49-F238E27FC236}">
                <a16:creationId xmlns:a16="http://schemas.microsoft.com/office/drawing/2014/main" id="{362C6D8A-4284-9D87-C2B3-23B0296946D1}"/>
              </a:ext>
            </a:extLst>
          </p:cNvPr>
          <p:cNvPicPr>
            <a:picLocks noChangeAspect="1"/>
          </p:cNvPicPr>
          <p:nvPr/>
        </p:nvPicPr>
        <p:blipFill>
          <a:blip r:embed="rId3"/>
          <a:stretch>
            <a:fillRect/>
          </a:stretch>
        </p:blipFill>
        <p:spPr>
          <a:xfrm>
            <a:off x="996224" y="1143000"/>
            <a:ext cx="4504248" cy="1981551"/>
          </a:xfrm>
          <a:prstGeom prst="rect">
            <a:avLst/>
          </a:prstGeom>
        </p:spPr>
      </p:pic>
      <p:sp>
        <p:nvSpPr>
          <p:cNvPr id="8" name="TextBox 7">
            <a:extLst>
              <a:ext uri="{FF2B5EF4-FFF2-40B4-BE49-F238E27FC236}">
                <a16:creationId xmlns:a16="http://schemas.microsoft.com/office/drawing/2014/main" id="{5347E5F1-B4B7-D18D-CEB2-35EA9BB7D4D8}"/>
              </a:ext>
            </a:extLst>
          </p:cNvPr>
          <p:cNvSpPr txBox="1"/>
          <p:nvPr/>
        </p:nvSpPr>
        <p:spPr>
          <a:xfrm>
            <a:off x="1834424" y="3280588"/>
            <a:ext cx="2514600" cy="369332"/>
          </a:xfrm>
          <a:prstGeom prst="rect">
            <a:avLst/>
          </a:prstGeom>
          <a:noFill/>
        </p:spPr>
        <p:txBody>
          <a:bodyPr wrap="square" rtlCol="0">
            <a:spAutoFit/>
          </a:bodyPr>
          <a:lstStyle/>
          <a:p>
            <a:pPr algn="ctr"/>
            <a:r>
              <a:rPr lang="en-US" dirty="0">
                <a:latin typeface="Georgia" panose="02040502050405020303" pitchFamily="18" charset="0"/>
              </a:rPr>
              <a:t>Fig. 1</a:t>
            </a:r>
          </a:p>
        </p:txBody>
      </p:sp>
      <p:sp>
        <p:nvSpPr>
          <p:cNvPr id="9" name="TextBox 8">
            <a:extLst>
              <a:ext uri="{FF2B5EF4-FFF2-40B4-BE49-F238E27FC236}">
                <a16:creationId xmlns:a16="http://schemas.microsoft.com/office/drawing/2014/main" id="{DB4A031B-51DF-C73F-2528-AB6E2F956601}"/>
              </a:ext>
            </a:extLst>
          </p:cNvPr>
          <p:cNvSpPr txBox="1"/>
          <p:nvPr/>
        </p:nvSpPr>
        <p:spPr>
          <a:xfrm>
            <a:off x="7092224" y="3280588"/>
            <a:ext cx="2514600" cy="369332"/>
          </a:xfrm>
          <a:prstGeom prst="rect">
            <a:avLst/>
          </a:prstGeom>
          <a:noFill/>
        </p:spPr>
        <p:txBody>
          <a:bodyPr wrap="square" rtlCol="0">
            <a:spAutoFit/>
          </a:bodyPr>
          <a:lstStyle/>
          <a:p>
            <a:pPr algn="ctr"/>
            <a:r>
              <a:rPr lang="en-US" dirty="0">
                <a:latin typeface="Georgia" panose="02040502050405020303" pitchFamily="18" charset="0"/>
              </a:rPr>
              <a:t>Fig. 2</a:t>
            </a:r>
          </a:p>
        </p:txBody>
      </p:sp>
      <p:sp>
        <p:nvSpPr>
          <p:cNvPr id="11" name="Text Placeholder 2">
            <a:extLst>
              <a:ext uri="{FF2B5EF4-FFF2-40B4-BE49-F238E27FC236}">
                <a16:creationId xmlns:a16="http://schemas.microsoft.com/office/drawing/2014/main" id="{617A81D0-6272-CF61-48E6-CBAC2E22E950}"/>
              </a:ext>
            </a:extLst>
          </p:cNvPr>
          <p:cNvSpPr>
            <a:spLocks noGrp="1"/>
          </p:cNvSpPr>
          <p:nvPr>
            <p:ph type="body" idx="1"/>
          </p:nvPr>
        </p:nvSpPr>
        <p:spPr>
          <a:xfrm>
            <a:off x="381000" y="3805957"/>
            <a:ext cx="11658600" cy="1723549"/>
          </a:xfrm>
        </p:spPr>
        <p:txBody>
          <a:bodyPr/>
          <a:lstStyle/>
          <a:p>
            <a:pPr marL="457200" indent="-457200">
              <a:buFont typeface="Wingdings" panose="05000000000000000000" pitchFamily="2" charset="2"/>
              <a:buChar char="ü"/>
            </a:pPr>
            <a:r>
              <a:rPr lang="en-US" sz="2800" b="1" dirty="0">
                <a:latin typeface="Times New Roman" panose="02020603050405020304" pitchFamily="18" charset="0"/>
                <a:cs typeface="Times New Roman" panose="02020603050405020304" pitchFamily="18" charset="0"/>
              </a:rPr>
              <a:t>The data represented by both Fig 1 and Fig 2 has same Mean (149.39). </a:t>
            </a:r>
          </a:p>
          <a:p>
            <a:pPr marL="457200" indent="-457200">
              <a:buFont typeface="Wingdings" panose="05000000000000000000" pitchFamily="2" charset="2"/>
              <a:buChar char="ü"/>
            </a:pPr>
            <a:endParaRPr lang="en-US" sz="2800" b="1"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800" b="1" dirty="0">
                <a:latin typeface="Times New Roman" panose="02020603050405020304" pitchFamily="18" charset="0"/>
                <a:cs typeface="Times New Roman" panose="02020603050405020304" pitchFamily="18" charset="0"/>
              </a:rPr>
              <a:t>But Fig 2 has more variation in the data.</a:t>
            </a:r>
          </a:p>
          <a:p>
            <a:endParaRPr lang="en-US" sz="2800" dirty="0">
              <a:latin typeface="Georgia" panose="02040502050405020303" pitchFamily="18" charset="0"/>
            </a:endParaRPr>
          </a:p>
        </p:txBody>
      </p:sp>
    </p:spTree>
    <p:extLst>
      <p:ext uri="{BB962C8B-B14F-4D97-AF65-F5344CB8AC3E}">
        <p14:creationId xmlns:p14="http://schemas.microsoft.com/office/powerpoint/2010/main" val="1660051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37</a:t>
            </a:fld>
            <a:endParaRPr lang="en-US"/>
          </a:p>
        </p:txBody>
      </p:sp>
      <p:pic>
        <p:nvPicPr>
          <p:cNvPr id="6" name="Picture 5">
            <a:extLst>
              <a:ext uri="{FF2B5EF4-FFF2-40B4-BE49-F238E27FC236}">
                <a16:creationId xmlns:a16="http://schemas.microsoft.com/office/drawing/2014/main" id="{3EC8570A-F1C5-4C5C-3B91-DB21BDE186B9}"/>
              </a:ext>
            </a:extLst>
          </p:cNvPr>
          <p:cNvPicPr>
            <a:picLocks noChangeAspect="1"/>
          </p:cNvPicPr>
          <p:nvPr/>
        </p:nvPicPr>
        <p:blipFill>
          <a:blip r:embed="rId2"/>
          <a:stretch>
            <a:fillRect/>
          </a:stretch>
        </p:blipFill>
        <p:spPr>
          <a:xfrm>
            <a:off x="304800" y="2594276"/>
            <a:ext cx="11049000" cy="1708134"/>
          </a:xfrm>
          <a:prstGeom prst="rect">
            <a:avLst/>
          </a:prstGeom>
        </p:spPr>
      </p:pic>
      <p:pic>
        <p:nvPicPr>
          <p:cNvPr id="8" name="Picture 7">
            <a:extLst>
              <a:ext uri="{FF2B5EF4-FFF2-40B4-BE49-F238E27FC236}">
                <a16:creationId xmlns:a16="http://schemas.microsoft.com/office/drawing/2014/main" id="{199D6DA3-95B8-BE52-AAD4-D970E2493146}"/>
              </a:ext>
            </a:extLst>
          </p:cNvPr>
          <p:cNvPicPr>
            <a:picLocks noChangeAspect="1"/>
          </p:cNvPicPr>
          <p:nvPr/>
        </p:nvPicPr>
        <p:blipFill>
          <a:blip r:embed="rId3"/>
          <a:stretch>
            <a:fillRect/>
          </a:stretch>
        </p:blipFill>
        <p:spPr>
          <a:xfrm>
            <a:off x="337457" y="4389049"/>
            <a:ext cx="11135833" cy="1836938"/>
          </a:xfrm>
          <a:prstGeom prst="rect">
            <a:avLst/>
          </a:prstGeom>
        </p:spPr>
      </p:pic>
      <p:pic>
        <p:nvPicPr>
          <p:cNvPr id="9" name="Picture 8">
            <a:extLst>
              <a:ext uri="{FF2B5EF4-FFF2-40B4-BE49-F238E27FC236}">
                <a16:creationId xmlns:a16="http://schemas.microsoft.com/office/drawing/2014/main" id="{161BCC57-E90C-7E49-C9AF-65348FCADD34}"/>
              </a:ext>
            </a:extLst>
          </p:cNvPr>
          <p:cNvPicPr>
            <a:picLocks noChangeAspect="1"/>
          </p:cNvPicPr>
          <p:nvPr/>
        </p:nvPicPr>
        <p:blipFill>
          <a:blip r:embed="rId4"/>
          <a:stretch>
            <a:fillRect/>
          </a:stretch>
        </p:blipFill>
        <p:spPr>
          <a:xfrm>
            <a:off x="499729" y="254045"/>
            <a:ext cx="4504248" cy="1901250"/>
          </a:xfrm>
          <a:prstGeom prst="rect">
            <a:avLst/>
          </a:prstGeom>
        </p:spPr>
      </p:pic>
      <p:pic>
        <p:nvPicPr>
          <p:cNvPr id="10" name="Picture 9">
            <a:extLst>
              <a:ext uri="{FF2B5EF4-FFF2-40B4-BE49-F238E27FC236}">
                <a16:creationId xmlns:a16="http://schemas.microsoft.com/office/drawing/2014/main" id="{EF1CD626-D642-BE05-720E-CB11C76C49B6}"/>
              </a:ext>
            </a:extLst>
          </p:cNvPr>
          <p:cNvPicPr>
            <a:picLocks noChangeAspect="1"/>
          </p:cNvPicPr>
          <p:nvPr/>
        </p:nvPicPr>
        <p:blipFill>
          <a:blip r:embed="rId5"/>
          <a:stretch>
            <a:fillRect/>
          </a:stretch>
        </p:blipFill>
        <p:spPr>
          <a:xfrm>
            <a:off x="5748743" y="41875"/>
            <a:ext cx="4781550" cy="2129963"/>
          </a:xfrm>
          <a:prstGeom prst="rect">
            <a:avLst/>
          </a:prstGeom>
        </p:spPr>
      </p:pic>
      <p:cxnSp>
        <p:nvCxnSpPr>
          <p:cNvPr id="7" name="Straight Arrow Connector 6">
            <a:extLst>
              <a:ext uri="{FF2B5EF4-FFF2-40B4-BE49-F238E27FC236}">
                <a16:creationId xmlns:a16="http://schemas.microsoft.com/office/drawing/2014/main" id="{DCF016A2-E7FC-1C67-B502-96BC0C45158C}"/>
              </a:ext>
            </a:extLst>
          </p:cNvPr>
          <p:cNvCxnSpPr/>
          <p:nvPr/>
        </p:nvCxnSpPr>
        <p:spPr>
          <a:xfrm flipH="1">
            <a:off x="1524000" y="1981200"/>
            <a:ext cx="228600" cy="1066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6F8F2523-20B6-252B-700D-92CB06E72E6D}"/>
              </a:ext>
            </a:extLst>
          </p:cNvPr>
          <p:cNvCxnSpPr/>
          <p:nvPr/>
        </p:nvCxnSpPr>
        <p:spPr>
          <a:xfrm flipH="1">
            <a:off x="1066800" y="2171838"/>
            <a:ext cx="5334000" cy="278116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8910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DDE582-3568-3FA6-7783-5915DF04E490}"/>
              </a:ext>
            </a:extLst>
          </p:cNvPr>
          <p:cNvSpPr>
            <a:spLocks noGrp="1"/>
          </p:cNvSpPr>
          <p:nvPr>
            <p:ph type="body" idx="1"/>
          </p:nvPr>
        </p:nvSpPr>
        <p:spPr>
          <a:xfrm>
            <a:off x="762000" y="485775"/>
            <a:ext cx="11125200" cy="5170646"/>
          </a:xfrm>
        </p:spPr>
        <p:txBody>
          <a:bodyPr/>
          <a:lstStyle/>
          <a:p>
            <a:r>
              <a:rPr lang="en-US" sz="2800" b="1" dirty="0">
                <a:solidFill>
                  <a:srgbClr val="C00000"/>
                </a:solidFill>
                <a:latin typeface="Georgia" panose="02040502050405020303" pitchFamily="18" charset="0"/>
              </a:rPr>
              <a:t>Standard Deviation: </a:t>
            </a:r>
          </a:p>
          <a:p>
            <a:endParaRPr lang="en-US" sz="2800" dirty="0">
              <a:latin typeface="Georgia" panose="02040502050405020303" pitchFamily="18" charset="0"/>
            </a:endParaRPr>
          </a:p>
          <a:p>
            <a:endParaRPr lang="en-US" sz="2800" dirty="0">
              <a:latin typeface="Georgia" panose="02040502050405020303" pitchFamily="18" charset="0"/>
            </a:endParaRPr>
          </a:p>
          <a:p>
            <a:pPr marL="457200" indent="-457200" algn="just">
              <a:buFont typeface="Wingdings" panose="05000000000000000000" pitchFamily="2" charset="2"/>
              <a:buChar char="ü"/>
            </a:pPr>
            <a:r>
              <a:rPr lang="en-US" sz="2800" dirty="0">
                <a:latin typeface="Georgia" panose="02040502050405020303" pitchFamily="18" charset="0"/>
              </a:rPr>
              <a:t>The standard deviation of the heights of the players on the first basketball team is 8.080 and for the second team is 31.943.</a:t>
            </a:r>
          </a:p>
          <a:p>
            <a:pPr marL="457200" indent="-457200" algn="just">
              <a:buFont typeface="Wingdings" panose="05000000000000000000" pitchFamily="2" charset="2"/>
              <a:buChar char="ü"/>
            </a:pPr>
            <a:endParaRPr lang="en-US" sz="2800" dirty="0">
              <a:latin typeface="Georgia" panose="02040502050405020303" pitchFamily="18" charset="0"/>
            </a:endParaRPr>
          </a:p>
          <a:p>
            <a:pPr marL="457200" indent="-457200" algn="just">
              <a:buFont typeface="Wingdings" panose="05000000000000000000" pitchFamily="2" charset="2"/>
              <a:buChar char="ü"/>
            </a:pPr>
            <a:r>
              <a:rPr lang="en-US" sz="2800" dirty="0">
                <a:latin typeface="Georgia" panose="02040502050405020303" pitchFamily="18" charset="0"/>
              </a:rPr>
              <a:t>These measures are in the same units as the heights.</a:t>
            </a:r>
          </a:p>
          <a:p>
            <a:pPr marL="457200" indent="-457200" algn="just">
              <a:buFont typeface="Wingdings" panose="05000000000000000000" pitchFamily="2" charset="2"/>
              <a:buChar char="ü"/>
            </a:pPr>
            <a:endParaRPr lang="en-US" sz="2800" dirty="0">
              <a:latin typeface="Georgia" panose="02040502050405020303" pitchFamily="18" charset="0"/>
            </a:endParaRPr>
          </a:p>
          <a:p>
            <a:pPr marL="457200" indent="-457200" algn="just">
              <a:buFont typeface="Wingdings" panose="05000000000000000000" pitchFamily="2" charset="2"/>
              <a:buChar char="ü"/>
            </a:pPr>
            <a:r>
              <a:rPr lang="en-US" sz="2800" dirty="0">
                <a:latin typeface="Georgia" panose="02040502050405020303" pitchFamily="18" charset="0"/>
              </a:rPr>
              <a:t>We can say that, on average, players on the first team vary by 8cm from the average of 149.39cm, while on the second team, they vary by approximately 32cm</a:t>
            </a:r>
          </a:p>
          <a:p>
            <a:pPr marL="457200" indent="-457200">
              <a:buFont typeface="Arial" panose="020B0604020202020204" pitchFamily="34" charset="0"/>
              <a:buChar char="•"/>
            </a:pPr>
            <a:endParaRPr lang="en-US" sz="28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38</a:t>
            </a:fld>
            <a:endParaRPr lang="en-US"/>
          </a:p>
        </p:txBody>
      </p:sp>
      <p:pic>
        <p:nvPicPr>
          <p:cNvPr id="6" name="Picture 5">
            <a:extLst>
              <a:ext uri="{FF2B5EF4-FFF2-40B4-BE49-F238E27FC236}">
                <a16:creationId xmlns:a16="http://schemas.microsoft.com/office/drawing/2014/main" id="{91D20986-C512-8BD1-5DA2-2B80C852176F}"/>
              </a:ext>
            </a:extLst>
          </p:cNvPr>
          <p:cNvPicPr>
            <a:picLocks noChangeAspect="1"/>
          </p:cNvPicPr>
          <p:nvPr/>
        </p:nvPicPr>
        <p:blipFill>
          <a:blip r:embed="rId2"/>
          <a:stretch>
            <a:fillRect/>
          </a:stretch>
        </p:blipFill>
        <p:spPr>
          <a:xfrm>
            <a:off x="5129980" y="381000"/>
            <a:ext cx="3451123" cy="742950"/>
          </a:xfrm>
          <a:prstGeom prst="rect">
            <a:avLst/>
          </a:prstGeom>
        </p:spPr>
      </p:pic>
    </p:spTree>
    <p:extLst>
      <p:ext uri="{BB962C8B-B14F-4D97-AF65-F5344CB8AC3E}">
        <p14:creationId xmlns:p14="http://schemas.microsoft.com/office/powerpoint/2010/main" val="419412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 y="1431210"/>
            <a:ext cx="11811000" cy="4699428"/>
          </a:xfrm>
          <a:prstGeom prst="rect">
            <a:avLst/>
          </a:prstGeom>
        </p:spPr>
        <p:txBody>
          <a:bodyPr vert="horz" wrap="square" lIns="0" tIns="45720" rIns="0" bIns="0" rtlCol="0">
            <a:spAutoFit/>
          </a:bodyPr>
          <a:lstStyle/>
          <a:p>
            <a:pPr marL="469265" indent="-457200" algn="just">
              <a:lnSpc>
                <a:spcPct val="100000"/>
              </a:lnSpc>
              <a:spcBef>
                <a:spcPts val="360"/>
              </a:spcBef>
              <a:buClr>
                <a:srgbClr val="83992A"/>
              </a:buClr>
              <a:buSzPct val="115000"/>
              <a:buFont typeface="Wingdings" panose="05000000000000000000" pitchFamily="2" charset="2"/>
              <a:buChar char="ü"/>
              <a:tabLst>
                <a:tab pos="299085" algn="l"/>
                <a:tab pos="299720" algn="l"/>
              </a:tabLst>
            </a:pPr>
            <a:r>
              <a:rPr sz="2400" dirty="0">
                <a:latin typeface="Georgia" panose="02040502050405020303" pitchFamily="18" charset="0"/>
                <a:ea typeface="+mj-ea"/>
              </a:rPr>
              <a:t>Percentiles are measures of central tendency that divide a group of data into 100 parts.</a:t>
            </a:r>
          </a:p>
          <a:p>
            <a:pPr marL="469265" marR="200660" indent="-457200" algn="just">
              <a:lnSpc>
                <a:spcPct val="80000"/>
              </a:lnSpc>
              <a:spcBef>
                <a:spcPts val="1080"/>
              </a:spcBef>
              <a:buClr>
                <a:srgbClr val="83992A"/>
              </a:buClr>
              <a:buSzPct val="115000"/>
              <a:buFont typeface="Wingdings" panose="05000000000000000000" pitchFamily="2" charset="2"/>
              <a:buChar char="ü"/>
              <a:tabLst>
                <a:tab pos="299085" algn="l"/>
                <a:tab pos="299720" algn="l"/>
              </a:tabLst>
            </a:pPr>
            <a:r>
              <a:rPr sz="2400" dirty="0">
                <a:latin typeface="Georgia" panose="02040502050405020303" pitchFamily="18" charset="0"/>
                <a:ea typeface="+mj-ea"/>
              </a:rPr>
              <a:t>There are 99 percentiles because it takes 99 dividers to separate a group of data into 100  parts.</a:t>
            </a:r>
          </a:p>
          <a:p>
            <a:pPr marL="469265" marR="78105" indent="-457200" algn="just">
              <a:lnSpc>
                <a:spcPts val="1920"/>
              </a:lnSpc>
              <a:spcBef>
                <a:spcPts val="1065"/>
              </a:spcBef>
              <a:buClr>
                <a:srgbClr val="83992A"/>
              </a:buClr>
              <a:buSzPct val="115000"/>
              <a:buFont typeface="Wingdings" panose="05000000000000000000" pitchFamily="2" charset="2"/>
              <a:buChar char="ü"/>
              <a:tabLst>
                <a:tab pos="299085" algn="l"/>
                <a:tab pos="299720" algn="l"/>
              </a:tabLst>
            </a:pPr>
            <a:endParaRPr lang="en-US" sz="2400" dirty="0">
              <a:latin typeface="Georgia" panose="02040502050405020303" pitchFamily="18" charset="0"/>
              <a:ea typeface="+mj-ea"/>
            </a:endParaRPr>
          </a:p>
          <a:p>
            <a:pPr marL="469265" marR="78105" indent="-457200" algn="just">
              <a:lnSpc>
                <a:spcPts val="1920"/>
              </a:lnSpc>
              <a:spcBef>
                <a:spcPts val="1065"/>
              </a:spcBef>
              <a:buClr>
                <a:srgbClr val="83992A"/>
              </a:buClr>
              <a:buSzPct val="115000"/>
              <a:buFont typeface="Wingdings" panose="05000000000000000000" pitchFamily="2" charset="2"/>
              <a:buChar char="ü"/>
              <a:tabLst>
                <a:tab pos="299085" algn="l"/>
                <a:tab pos="299720" algn="l"/>
              </a:tabLst>
            </a:pPr>
            <a:r>
              <a:rPr sz="2400" dirty="0">
                <a:latin typeface="Georgia" panose="02040502050405020303" pitchFamily="18" charset="0"/>
                <a:ea typeface="+mj-ea"/>
              </a:rPr>
              <a:t>The nth percentile is the value such that at least n percent of the data are below that value  and at most (100 - n) percent are above that value.</a:t>
            </a:r>
          </a:p>
          <a:p>
            <a:pPr marL="469265" marR="148590" indent="-457200" algn="just">
              <a:lnSpc>
                <a:spcPct val="80000"/>
              </a:lnSpc>
              <a:spcBef>
                <a:spcPts val="1095"/>
              </a:spcBef>
              <a:buClr>
                <a:srgbClr val="83992A"/>
              </a:buClr>
              <a:buSzPct val="115000"/>
              <a:buFont typeface="Wingdings" panose="05000000000000000000" pitchFamily="2" charset="2"/>
              <a:buChar char="ü"/>
              <a:tabLst>
                <a:tab pos="299085" algn="l"/>
                <a:tab pos="299720" algn="l"/>
              </a:tabLst>
            </a:pPr>
            <a:endParaRPr lang="en-US" sz="2400" dirty="0">
              <a:latin typeface="Georgia" panose="02040502050405020303" pitchFamily="18" charset="0"/>
              <a:ea typeface="+mj-ea"/>
            </a:endParaRPr>
          </a:p>
          <a:p>
            <a:pPr marL="469265" marR="148590" indent="-457200" algn="just">
              <a:lnSpc>
                <a:spcPct val="80000"/>
              </a:lnSpc>
              <a:spcBef>
                <a:spcPts val="1095"/>
              </a:spcBef>
              <a:buClr>
                <a:srgbClr val="83992A"/>
              </a:buClr>
              <a:buSzPct val="115000"/>
              <a:buFont typeface="Wingdings" panose="05000000000000000000" pitchFamily="2" charset="2"/>
              <a:buChar char="ü"/>
              <a:tabLst>
                <a:tab pos="299085" algn="l"/>
                <a:tab pos="299720" algn="l"/>
              </a:tabLst>
            </a:pPr>
            <a:r>
              <a:rPr sz="2400" dirty="0">
                <a:latin typeface="Georgia" panose="02040502050405020303" pitchFamily="18" charset="0"/>
                <a:ea typeface="+mj-ea"/>
              </a:rPr>
              <a:t>Specifically, the 87th percentile is a value such that at least 87% of the data are below the  value and no more than 13% are above the value.</a:t>
            </a:r>
          </a:p>
          <a:p>
            <a:pPr marL="469265" indent="-457200" algn="just">
              <a:lnSpc>
                <a:spcPts val="2160"/>
              </a:lnSpc>
              <a:spcBef>
                <a:spcPts val="600"/>
              </a:spcBef>
              <a:buClr>
                <a:srgbClr val="83992A"/>
              </a:buClr>
              <a:buSzPct val="115000"/>
              <a:buFont typeface="Wingdings" panose="05000000000000000000" pitchFamily="2" charset="2"/>
              <a:buChar char="ü"/>
              <a:tabLst>
                <a:tab pos="299085" algn="l"/>
                <a:tab pos="299720" algn="l"/>
              </a:tabLst>
            </a:pPr>
            <a:endParaRPr lang="en-US" sz="2400" dirty="0">
              <a:latin typeface="Georgia" panose="02040502050405020303" pitchFamily="18" charset="0"/>
              <a:ea typeface="+mj-ea"/>
            </a:endParaRPr>
          </a:p>
          <a:p>
            <a:pPr marL="469265" indent="-457200" algn="just">
              <a:lnSpc>
                <a:spcPts val="2160"/>
              </a:lnSpc>
              <a:spcBef>
                <a:spcPts val="600"/>
              </a:spcBef>
              <a:buClr>
                <a:srgbClr val="83992A"/>
              </a:buClr>
              <a:buSzPct val="115000"/>
              <a:buFont typeface="Wingdings" panose="05000000000000000000" pitchFamily="2" charset="2"/>
              <a:buChar char="ü"/>
              <a:tabLst>
                <a:tab pos="299085" algn="l"/>
                <a:tab pos="299720" algn="l"/>
              </a:tabLst>
            </a:pPr>
            <a:r>
              <a:rPr sz="2400" dirty="0">
                <a:latin typeface="Georgia" panose="02040502050405020303" pitchFamily="18" charset="0"/>
                <a:ea typeface="+mj-ea"/>
              </a:rPr>
              <a:t>Percentiles are “stair-step” values, as shown in Figure , because the 87th percentile and the</a:t>
            </a:r>
            <a:r>
              <a:rPr lang="en-US" sz="2400" dirty="0">
                <a:latin typeface="Georgia" panose="02040502050405020303" pitchFamily="18" charset="0"/>
                <a:ea typeface="+mj-ea"/>
              </a:rPr>
              <a:t> </a:t>
            </a:r>
            <a:r>
              <a:rPr sz="2400" dirty="0">
                <a:latin typeface="Georgia" panose="02040502050405020303" pitchFamily="18" charset="0"/>
                <a:ea typeface="+mj-ea"/>
              </a:rPr>
              <a:t>88th percentile have no percentile between.</a:t>
            </a:r>
          </a:p>
        </p:txBody>
      </p:sp>
      <p:pic>
        <p:nvPicPr>
          <p:cNvPr id="4" name="object 4"/>
          <p:cNvPicPr/>
          <p:nvPr/>
        </p:nvPicPr>
        <p:blipFill>
          <a:blip r:embed="rId2" cstate="print"/>
          <a:stretch>
            <a:fillRect/>
          </a:stretch>
        </p:blipFill>
        <p:spPr>
          <a:xfrm>
            <a:off x="5413558" y="309382"/>
            <a:ext cx="6499720" cy="1086580"/>
          </a:xfrm>
          <a:prstGeom prst="rect">
            <a:avLst/>
          </a:prstGeom>
        </p:spPr>
      </p:pic>
      <p:sp>
        <p:nvSpPr>
          <p:cNvPr id="6" name="Title 5">
            <a:extLst>
              <a:ext uri="{FF2B5EF4-FFF2-40B4-BE49-F238E27FC236}">
                <a16:creationId xmlns:a16="http://schemas.microsoft.com/office/drawing/2014/main" id="{D69EEAAA-D922-BEE9-8610-BD466B9A08DE}"/>
              </a:ext>
            </a:extLst>
          </p:cNvPr>
          <p:cNvSpPr>
            <a:spLocks noGrp="1"/>
          </p:cNvSpPr>
          <p:nvPr>
            <p:ph type="title"/>
          </p:nvPr>
        </p:nvSpPr>
        <p:spPr>
          <a:xfrm>
            <a:off x="152400" y="114008"/>
            <a:ext cx="10522317" cy="1477328"/>
          </a:xfrm>
        </p:spPr>
        <p:txBody>
          <a:bodyPr/>
          <a:lstStyle/>
          <a:p>
            <a:r>
              <a:rPr lang="en-US" sz="3200" b="1" dirty="0">
                <a:solidFill>
                  <a:srgbClr val="C00000"/>
                </a:solidFill>
                <a:latin typeface="Georgia" panose="02040502050405020303" pitchFamily="18" charset="0"/>
              </a:rPr>
              <a:t>Percentiles </a:t>
            </a:r>
            <a:r>
              <a:rPr lang="en-US" sz="3200" dirty="0">
                <a:solidFill>
                  <a:srgbClr val="C00000"/>
                </a:solidFill>
                <a:latin typeface="Georgia" panose="02040502050405020303" pitchFamily="18" charset="0"/>
              </a:rPr>
              <a:t>–another measure of variation</a:t>
            </a:r>
            <a:br>
              <a:rPr lang="en-US" sz="2800" dirty="0">
                <a:latin typeface="Georgia" panose="02040502050405020303" pitchFamily="18" charset="0"/>
              </a:rPr>
            </a:b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99F6-065B-4B79-84F8-99AEDF3CB897}"/>
              </a:ext>
            </a:extLst>
          </p:cNvPr>
          <p:cNvSpPr>
            <a:spLocks noGrp="1"/>
          </p:cNvSpPr>
          <p:nvPr>
            <p:ph type="title"/>
          </p:nvPr>
        </p:nvSpPr>
        <p:spPr>
          <a:xfrm>
            <a:off x="300857" y="515055"/>
            <a:ext cx="2346451" cy="1981200"/>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b="1" dirty="0">
                <a:solidFill>
                  <a:schemeClr val="accent3">
                    <a:lumMod val="20000"/>
                    <a:lumOff val="80000"/>
                  </a:schemeClr>
                </a:solidFill>
                <a:latin typeface="Times New Roman" panose="02020603050405020304" pitchFamily="18" charset="0"/>
                <a:cs typeface="Times New Roman" panose="02020603050405020304" pitchFamily="18" charset="0"/>
              </a:rPr>
              <a:t>Data As you Know It</a:t>
            </a:r>
            <a:endParaRPr lang="en-US" sz="2600" b="1" kern="1200" dirty="0">
              <a:solidFill>
                <a:schemeClr val="accent3">
                  <a:lumMod val="20000"/>
                  <a:lumOff val="80000"/>
                </a:schemeClr>
              </a:solidFill>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2BC49380-6F1B-4E5D-9406-DC507848BAE7}"/>
              </a:ext>
            </a:extLst>
          </p:cNvPr>
          <p:cNvPicPr>
            <a:picLocks noGrp="1" noChangeAspect="1"/>
          </p:cNvPicPr>
          <p:nvPr>
            <p:ph idx="1"/>
          </p:nvPr>
        </p:nvPicPr>
        <p:blipFill>
          <a:blip r:embed="rId2"/>
          <a:stretch>
            <a:fillRect/>
          </a:stretch>
        </p:blipFill>
        <p:spPr>
          <a:xfrm>
            <a:off x="4154958" y="886488"/>
            <a:ext cx="5838128" cy="1346823"/>
          </a:xfrm>
          <a:prstGeom prst="rect">
            <a:avLst/>
          </a:prstGeom>
        </p:spPr>
      </p:pic>
      <p:sp>
        <p:nvSpPr>
          <p:cNvPr id="3" name="Rectangle 2">
            <a:extLst>
              <a:ext uri="{FF2B5EF4-FFF2-40B4-BE49-F238E27FC236}">
                <a16:creationId xmlns:a16="http://schemas.microsoft.com/office/drawing/2014/main" id="{2208F995-8A0C-457B-A66E-9DFB2685F069}"/>
              </a:ext>
            </a:extLst>
          </p:cNvPr>
          <p:cNvSpPr/>
          <p:nvPr/>
        </p:nvSpPr>
        <p:spPr>
          <a:xfrm>
            <a:off x="1484969" y="29537"/>
            <a:ext cx="9845336" cy="584775"/>
          </a:xfrm>
          <a:prstGeom prst="rect">
            <a:avLst/>
          </a:prstGeom>
        </p:spPr>
        <p:txBody>
          <a:bodyPr wrap="square">
            <a:spAutoFit/>
          </a:bodyPr>
          <a:lstStyle/>
          <a:p>
            <a:pPr algn="just"/>
            <a:r>
              <a:rPr lang="en-US" sz="3200" b="1" dirty="0">
                <a:solidFill>
                  <a:schemeClr val="accent2"/>
                </a:solidFill>
                <a:latin typeface="Times New Roman" panose="02020603050405020304" pitchFamily="18" charset="0"/>
                <a:cs typeface="Times New Roman" panose="02020603050405020304" pitchFamily="18" charset="0"/>
              </a:rPr>
              <a:t>How do you think about data? --Think of a spreadsheet </a:t>
            </a:r>
            <a:endParaRPr lang="en-IN" sz="3200" b="1" dirty="0">
              <a:solidFill>
                <a:schemeClr val="accent2"/>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1B7D527-2AB7-424A-87F4-83E35744FEC9}"/>
              </a:ext>
            </a:extLst>
          </p:cNvPr>
          <p:cNvSpPr/>
          <p:nvPr/>
        </p:nvSpPr>
        <p:spPr>
          <a:xfrm>
            <a:off x="609600" y="2496255"/>
            <a:ext cx="11445537" cy="3416320"/>
          </a:xfrm>
          <a:prstGeom prst="rect">
            <a:avLst/>
          </a:prstGeom>
        </p:spPr>
        <p:txBody>
          <a:bodyPr wrap="square">
            <a:spAutoFit/>
          </a:bodyPr>
          <a:lstStyle/>
          <a:p>
            <a:pPr algn="just"/>
            <a:r>
              <a:rPr lang="en-IN" sz="2400" b="1" dirty="0">
                <a:latin typeface="Times New Roman" panose="02020603050405020304" pitchFamily="18" charset="0"/>
                <a:cs typeface="Times New Roman" panose="02020603050405020304" pitchFamily="18" charset="0"/>
              </a:rPr>
              <a:t>Column: </a:t>
            </a:r>
            <a:r>
              <a:rPr lang="en-IN" sz="2400" dirty="0">
                <a:latin typeface="Times New Roman" panose="02020603050405020304" pitchFamily="18" charset="0"/>
                <a:cs typeface="Times New Roman" panose="02020603050405020304" pitchFamily="18" charset="0"/>
              </a:rPr>
              <a:t>All the data in one column will have the same scale and have meaning relative to each other.</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Row:</a:t>
            </a:r>
            <a:r>
              <a:rPr lang="en-IN" sz="2400" dirty="0">
                <a:latin typeface="Times New Roman" panose="02020603050405020304" pitchFamily="18" charset="0"/>
                <a:cs typeface="Times New Roman" panose="02020603050405020304" pitchFamily="18" charset="0"/>
              </a:rPr>
              <a:t> </a:t>
            </a:r>
            <a:r>
              <a:rPr lang="en-IN" sz="2400" dirty="0">
                <a:solidFill>
                  <a:srgbClr val="FF0000"/>
                </a:solidFill>
                <a:latin typeface="Times New Roman" panose="02020603050405020304" pitchFamily="18" charset="0"/>
                <a:cs typeface="Times New Roman" panose="02020603050405020304" pitchFamily="18" charset="0"/>
              </a:rPr>
              <a:t>A row describes a single entity or observation and the columns describe properties about that entity or observation. </a:t>
            </a:r>
            <a:r>
              <a:rPr lang="en-IN" sz="2400" dirty="0">
                <a:latin typeface="Times New Roman" panose="02020603050405020304" pitchFamily="18" charset="0"/>
                <a:cs typeface="Times New Roman" panose="02020603050405020304" pitchFamily="18" charset="0"/>
              </a:rPr>
              <a:t>The more rows you have, the more examples from the problem domain that you have.</a:t>
            </a:r>
          </a:p>
          <a:p>
            <a:pPr algn="just"/>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Cell: </a:t>
            </a:r>
            <a:r>
              <a:rPr lang="en-IN" sz="2400" dirty="0">
                <a:latin typeface="Times New Roman" panose="02020603050405020304" pitchFamily="18" charset="0"/>
                <a:cs typeface="Times New Roman" panose="02020603050405020304" pitchFamily="18" charset="0"/>
              </a:rPr>
              <a:t>A cell is a single value in a row and column. It may be a </a:t>
            </a:r>
            <a:r>
              <a:rPr lang="en-IN" sz="2400" dirty="0">
                <a:solidFill>
                  <a:srgbClr val="FF0000"/>
                </a:solidFill>
                <a:latin typeface="Times New Roman" panose="02020603050405020304" pitchFamily="18" charset="0"/>
                <a:cs typeface="Times New Roman" panose="02020603050405020304" pitchFamily="18" charset="0"/>
              </a:rPr>
              <a:t>real value (1.5),  an integer (2) or a category (red).</a:t>
            </a:r>
          </a:p>
        </p:txBody>
      </p:sp>
      <p:sp>
        <p:nvSpPr>
          <p:cNvPr id="5" name="Rectangle 4">
            <a:extLst>
              <a:ext uri="{FF2B5EF4-FFF2-40B4-BE49-F238E27FC236}">
                <a16:creationId xmlns:a16="http://schemas.microsoft.com/office/drawing/2014/main" id="{A4307A53-853C-4A20-92D2-3657E9665EDB}"/>
              </a:ext>
            </a:extLst>
          </p:cNvPr>
          <p:cNvSpPr/>
          <p:nvPr/>
        </p:nvSpPr>
        <p:spPr>
          <a:xfrm>
            <a:off x="425990" y="5877740"/>
            <a:ext cx="11766010" cy="461665"/>
          </a:xfrm>
          <a:prstGeom prst="rect">
            <a:avLst/>
          </a:prstGeom>
        </p:spPr>
        <p:txBody>
          <a:bodyPr wrap="square">
            <a:spAutoFit/>
          </a:bodyPr>
          <a:lstStyle/>
          <a:p>
            <a:pPr algn="just"/>
            <a:r>
              <a:rPr lang="en-IN" sz="2000" b="1" dirty="0">
                <a:solidFill>
                  <a:srgbClr val="FF0000"/>
                </a:solidFill>
                <a:highlight>
                  <a:srgbClr val="FFFF00"/>
                </a:highlight>
                <a:latin typeface="Times New Roman" panose="02020603050405020304" pitchFamily="18" charset="0"/>
                <a:cs typeface="Times New Roman" panose="02020603050405020304" pitchFamily="18" charset="0"/>
              </a:rPr>
              <a:t>NOTE: </a:t>
            </a:r>
            <a:r>
              <a:rPr lang="en-IN" sz="2000" b="1" dirty="0">
                <a:highlight>
                  <a:srgbClr val="FFFF00"/>
                </a:highlight>
                <a:latin typeface="Times New Roman" panose="02020603050405020304" pitchFamily="18" charset="0"/>
                <a:cs typeface="Times New Roman" panose="02020603050405020304" pitchFamily="18" charset="0"/>
              </a:rPr>
              <a:t>we can call </a:t>
            </a:r>
            <a:r>
              <a:rPr lang="en-US" sz="2000" b="1" dirty="0">
                <a:highlight>
                  <a:srgbClr val="FFFF00"/>
                </a:highlight>
                <a:latin typeface="Times New Roman" panose="02020603050405020304" pitchFamily="18" charset="0"/>
                <a:cs typeface="Times New Roman" panose="02020603050405020304" pitchFamily="18" charset="0"/>
              </a:rPr>
              <a:t>this type of data: </a:t>
            </a:r>
            <a:r>
              <a:rPr lang="en-US" sz="2000" b="1" dirty="0">
                <a:solidFill>
                  <a:srgbClr val="FF0000"/>
                </a:solidFill>
                <a:highlight>
                  <a:srgbClr val="FFFF00"/>
                </a:highlight>
                <a:latin typeface="Times New Roman" panose="02020603050405020304" pitchFamily="18" charset="0"/>
                <a:cs typeface="Times New Roman" panose="02020603050405020304" pitchFamily="18" charset="0"/>
              </a:rPr>
              <a:t>tabular data. </a:t>
            </a:r>
            <a:r>
              <a:rPr lang="en-US" sz="2000" b="1" dirty="0">
                <a:highlight>
                  <a:srgbClr val="FFFF00"/>
                </a:highlight>
                <a:latin typeface="Times New Roman" panose="02020603050405020304" pitchFamily="18" charset="0"/>
                <a:cs typeface="Times New Roman" panose="02020603050405020304" pitchFamily="18" charset="0"/>
              </a:rPr>
              <a:t>This form of data is easy to work with in AI/ML/DS</a:t>
            </a:r>
            <a:r>
              <a:rPr lang="en-US" sz="2400" b="1" dirty="0">
                <a:highlight>
                  <a:srgbClr val="FFFF00"/>
                </a:highlight>
                <a:latin typeface="Times New Roman" panose="02020603050405020304" pitchFamily="18" charset="0"/>
                <a:cs typeface="Times New Roman" panose="02020603050405020304" pitchFamily="18" charset="0"/>
              </a:rPr>
              <a:t>.</a:t>
            </a:r>
            <a:endParaRPr lang="en-IN" sz="2400" b="1" dirty="0">
              <a:highlight>
                <a:srgbClr val="FFFF00"/>
              </a:highlight>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80AC6BDE-03F8-43DF-BD42-B9F4805B8F2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4</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E8BD1D9-7C18-CD09-EACA-256DD1594239}"/>
                  </a:ext>
                </a:extLst>
              </p14:cNvPr>
              <p14:cNvContentPartPr/>
              <p14:nvPr/>
            </p14:nvContentPartPr>
            <p14:xfrm>
              <a:off x="4504680" y="716400"/>
              <a:ext cx="4712400" cy="1774800"/>
            </p14:xfrm>
          </p:contentPart>
        </mc:Choice>
        <mc:Fallback xmlns="">
          <p:pic>
            <p:nvPicPr>
              <p:cNvPr id="6" name="Ink 5">
                <a:extLst>
                  <a:ext uri="{FF2B5EF4-FFF2-40B4-BE49-F238E27FC236}">
                    <a16:creationId xmlns:a16="http://schemas.microsoft.com/office/drawing/2014/main" id="{1E8BD1D9-7C18-CD09-EACA-256DD1594239}"/>
                  </a:ext>
                </a:extLst>
              </p:cNvPr>
              <p:cNvPicPr/>
              <p:nvPr/>
            </p:nvPicPr>
            <p:blipFill>
              <a:blip r:embed="rId4"/>
              <a:stretch>
                <a:fillRect/>
              </a:stretch>
            </p:blipFill>
            <p:spPr>
              <a:xfrm>
                <a:off x="4495320" y="707040"/>
                <a:ext cx="4731120" cy="1793520"/>
              </a:xfrm>
              <a:prstGeom prst="rect">
                <a:avLst/>
              </a:prstGeom>
            </p:spPr>
          </p:pic>
        </mc:Fallback>
      </mc:AlternateContent>
    </p:spTree>
    <p:extLst>
      <p:ext uri="{BB962C8B-B14F-4D97-AF65-F5344CB8AC3E}">
        <p14:creationId xmlns:p14="http://schemas.microsoft.com/office/powerpoint/2010/main" val="3513060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6250" y="1447800"/>
            <a:ext cx="11239500" cy="2873864"/>
          </a:xfrm>
          <a:prstGeom prst="rect">
            <a:avLst/>
          </a:prstGeom>
        </p:spPr>
        <p:txBody>
          <a:bodyPr vert="horz" wrap="square" lIns="0" tIns="102870" rIns="0" bIns="0" rtlCol="0">
            <a:spAutoFit/>
          </a:bodyPr>
          <a:lstStyle/>
          <a:p>
            <a:pPr marL="299085" indent="-287020">
              <a:lnSpc>
                <a:spcPct val="100000"/>
              </a:lnSpc>
              <a:spcBef>
                <a:spcPts val="810"/>
              </a:spcBef>
              <a:buClr>
                <a:srgbClr val="83992A"/>
              </a:buClr>
              <a:buSzPct val="114583"/>
              <a:buFont typeface="Arial MT"/>
              <a:buChar char="•"/>
              <a:tabLst>
                <a:tab pos="299085" algn="l"/>
                <a:tab pos="299720" algn="l"/>
              </a:tabLst>
            </a:pPr>
            <a:r>
              <a:rPr sz="3200" spc="-55" dirty="0">
                <a:solidFill>
                  <a:srgbClr val="252525"/>
                </a:solidFill>
                <a:latin typeface="Times New Roman"/>
                <a:cs typeface="Times New Roman"/>
              </a:rPr>
              <a:t>Percentiles</a:t>
            </a:r>
            <a:r>
              <a:rPr sz="3200" spc="-5" dirty="0">
                <a:solidFill>
                  <a:srgbClr val="252525"/>
                </a:solidFill>
                <a:latin typeface="Times New Roman"/>
                <a:cs typeface="Times New Roman"/>
              </a:rPr>
              <a:t> </a:t>
            </a:r>
            <a:r>
              <a:rPr sz="3200" spc="-60" dirty="0">
                <a:solidFill>
                  <a:srgbClr val="252525"/>
                </a:solidFill>
                <a:latin typeface="Times New Roman"/>
                <a:cs typeface="Times New Roman"/>
              </a:rPr>
              <a:t>are</a:t>
            </a:r>
            <a:r>
              <a:rPr sz="3200" spc="5" dirty="0">
                <a:solidFill>
                  <a:srgbClr val="252525"/>
                </a:solidFill>
                <a:latin typeface="Times New Roman"/>
                <a:cs typeface="Times New Roman"/>
              </a:rPr>
              <a:t> </a:t>
            </a:r>
            <a:r>
              <a:rPr sz="3200" spc="-110" dirty="0">
                <a:solidFill>
                  <a:srgbClr val="252525"/>
                </a:solidFill>
                <a:latin typeface="Times New Roman"/>
                <a:cs typeface="Times New Roman"/>
              </a:rPr>
              <a:t>widely</a:t>
            </a:r>
            <a:r>
              <a:rPr sz="3200" dirty="0">
                <a:solidFill>
                  <a:srgbClr val="252525"/>
                </a:solidFill>
                <a:latin typeface="Times New Roman"/>
                <a:cs typeface="Times New Roman"/>
              </a:rPr>
              <a:t> </a:t>
            </a:r>
            <a:r>
              <a:rPr sz="3200" spc="-40" dirty="0">
                <a:solidFill>
                  <a:srgbClr val="252525"/>
                </a:solidFill>
                <a:latin typeface="Times New Roman"/>
                <a:cs typeface="Times New Roman"/>
              </a:rPr>
              <a:t>used</a:t>
            </a:r>
            <a:r>
              <a:rPr sz="3200" dirty="0">
                <a:solidFill>
                  <a:srgbClr val="252525"/>
                </a:solidFill>
                <a:latin typeface="Times New Roman"/>
                <a:cs typeface="Times New Roman"/>
              </a:rPr>
              <a:t> </a:t>
            </a:r>
            <a:r>
              <a:rPr sz="3200" spc="-50" dirty="0">
                <a:solidFill>
                  <a:srgbClr val="252525"/>
                </a:solidFill>
                <a:latin typeface="Times New Roman"/>
                <a:cs typeface="Times New Roman"/>
              </a:rPr>
              <a:t>in</a:t>
            </a:r>
            <a:r>
              <a:rPr sz="3200" dirty="0">
                <a:solidFill>
                  <a:srgbClr val="252525"/>
                </a:solidFill>
                <a:latin typeface="Times New Roman"/>
                <a:cs typeface="Times New Roman"/>
              </a:rPr>
              <a:t> </a:t>
            </a:r>
            <a:r>
              <a:rPr sz="3200" spc="-20" dirty="0">
                <a:solidFill>
                  <a:srgbClr val="252525"/>
                </a:solidFill>
                <a:latin typeface="Times New Roman"/>
                <a:cs typeface="Times New Roman"/>
              </a:rPr>
              <a:t>reporting</a:t>
            </a:r>
            <a:r>
              <a:rPr sz="3200" dirty="0">
                <a:solidFill>
                  <a:srgbClr val="252525"/>
                </a:solidFill>
                <a:latin typeface="Times New Roman"/>
                <a:cs typeface="Times New Roman"/>
              </a:rPr>
              <a:t> </a:t>
            </a:r>
            <a:r>
              <a:rPr sz="3200" spc="-20" dirty="0">
                <a:solidFill>
                  <a:srgbClr val="252525"/>
                </a:solidFill>
                <a:latin typeface="Times New Roman"/>
                <a:cs typeface="Times New Roman"/>
              </a:rPr>
              <a:t>test</a:t>
            </a:r>
            <a:r>
              <a:rPr sz="3200" dirty="0">
                <a:solidFill>
                  <a:srgbClr val="252525"/>
                </a:solidFill>
                <a:latin typeface="Times New Roman"/>
                <a:cs typeface="Times New Roman"/>
              </a:rPr>
              <a:t> </a:t>
            </a:r>
            <a:r>
              <a:rPr sz="3200" spc="-60" dirty="0">
                <a:solidFill>
                  <a:srgbClr val="252525"/>
                </a:solidFill>
                <a:latin typeface="Times New Roman"/>
                <a:cs typeface="Times New Roman"/>
              </a:rPr>
              <a:t>results.</a:t>
            </a:r>
            <a:endParaRPr sz="3200" dirty="0">
              <a:latin typeface="Times New Roman"/>
              <a:cs typeface="Times New Roman"/>
            </a:endParaRPr>
          </a:p>
          <a:p>
            <a:pPr marL="299085" marR="5080" indent="-287020">
              <a:lnSpc>
                <a:spcPct val="100000"/>
              </a:lnSpc>
              <a:spcBef>
                <a:spcPts val="1175"/>
              </a:spcBef>
              <a:buClr>
                <a:srgbClr val="83992A"/>
              </a:buClr>
              <a:buSzPct val="114583"/>
              <a:buFont typeface="Arial MT"/>
              <a:buChar char="•"/>
              <a:tabLst>
                <a:tab pos="299085" algn="l"/>
                <a:tab pos="299720" algn="l"/>
              </a:tabLst>
            </a:pPr>
            <a:r>
              <a:rPr sz="3200" spc="-45" dirty="0">
                <a:solidFill>
                  <a:srgbClr val="252525"/>
                </a:solidFill>
                <a:latin typeface="Times New Roman"/>
                <a:cs typeface="Times New Roman"/>
              </a:rPr>
              <a:t>Almost</a:t>
            </a:r>
            <a:r>
              <a:rPr sz="3200" dirty="0">
                <a:solidFill>
                  <a:srgbClr val="252525"/>
                </a:solidFill>
                <a:latin typeface="Times New Roman"/>
                <a:cs typeface="Times New Roman"/>
              </a:rPr>
              <a:t> </a:t>
            </a:r>
            <a:r>
              <a:rPr sz="3200" spc="-114" dirty="0">
                <a:solidFill>
                  <a:srgbClr val="252525"/>
                </a:solidFill>
                <a:latin typeface="Times New Roman"/>
                <a:cs typeface="Times New Roman"/>
              </a:rPr>
              <a:t>all</a:t>
            </a:r>
            <a:r>
              <a:rPr sz="3200" dirty="0">
                <a:solidFill>
                  <a:srgbClr val="252525"/>
                </a:solidFill>
                <a:latin typeface="Times New Roman"/>
                <a:cs typeface="Times New Roman"/>
              </a:rPr>
              <a:t> </a:t>
            </a:r>
            <a:r>
              <a:rPr sz="3200" spc="-75" dirty="0">
                <a:solidFill>
                  <a:srgbClr val="252525"/>
                </a:solidFill>
                <a:latin typeface="Times New Roman"/>
                <a:cs typeface="Times New Roman"/>
              </a:rPr>
              <a:t>college</a:t>
            </a:r>
            <a:r>
              <a:rPr sz="3200" spc="5" dirty="0">
                <a:solidFill>
                  <a:srgbClr val="252525"/>
                </a:solidFill>
                <a:latin typeface="Times New Roman"/>
                <a:cs typeface="Times New Roman"/>
              </a:rPr>
              <a:t> </a:t>
            </a:r>
            <a:r>
              <a:rPr sz="3200" spc="10" dirty="0">
                <a:solidFill>
                  <a:srgbClr val="252525"/>
                </a:solidFill>
                <a:latin typeface="Times New Roman"/>
                <a:cs typeface="Times New Roman"/>
              </a:rPr>
              <a:t>or</a:t>
            </a:r>
            <a:r>
              <a:rPr sz="3200" dirty="0">
                <a:solidFill>
                  <a:srgbClr val="252525"/>
                </a:solidFill>
                <a:latin typeface="Times New Roman"/>
                <a:cs typeface="Times New Roman"/>
              </a:rPr>
              <a:t> </a:t>
            </a:r>
            <a:r>
              <a:rPr sz="3200" spc="-70" dirty="0">
                <a:solidFill>
                  <a:srgbClr val="252525"/>
                </a:solidFill>
                <a:latin typeface="Times New Roman"/>
                <a:cs typeface="Times New Roman"/>
              </a:rPr>
              <a:t>university</a:t>
            </a:r>
            <a:r>
              <a:rPr sz="3200" spc="-5" dirty="0">
                <a:solidFill>
                  <a:srgbClr val="252525"/>
                </a:solidFill>
                <a:latin typeface="Times New Roman"/>
                <a:cs typeface="Times New Roman"/>
              </a:rPr>
              <a:t> </a:t>
            </a:r>
            <a:r>
              <a:rPr sz="3200" spc="-20" dirty="0">
                <a:solidFill>
                  <a:srgbClr val="252525"/>
                </a:solidFill>
                <a:latin typeface="Times New Roman"/>
                <a:cs typeface="Times New Roman"/>
              </a:rPr>
              <a:t>students</a:t>
            </a:r>
            <a:r>
              <a:rPr sz="3200" dirty="0">
                <a:solidFill>
                  <a:srgbClr val="252525"/>
                </a:solidFill>
                <a:latin typeface="Times New Roman"/>
                <a:cs typeface="Times New Roman"/>
              </a:rPr>
              <a:t> </a:t>
            </a:r>
            <a:r>
              <a:rPr sz="3200" spc="-75" dirty="0">
                <a:solidFill>
                  <a:srgbClr val="252525"/>
                </a:solidFill>
                <a:latin typeface="Times New Roman"/>
                <a:cs typeface="Times New Roman"/>
              </a:rPr>
              <a:t>have</a:t>
            </a:r>
            <a:r>
              <a:rPr sz="3200" spc="5" dirty="0">
                <a:solidFill>
                  <a:srgbClr val="252525"/>
                </a:solidFill>
                <a:latin typeface="Times New Roman"/>
                <a:cs typeface="Times New Roman"/>
              </a:rPr>
              <a:t> </a:t>
            </a:r>
            <a:r>
              <a:rPr sz="3200" spc="-45" dirty="0">
                <a:solidFill>
                  <a:srgbClr val="252525"/>
                </a:solidFill>
                <a:latin typeface="Times New Roman"/>
                <a:cs typeface="Times New Roman"/>
              </a:rPr>
              <a:t>taken</a:t>
            </a:r>
            <a:r>
              <a:rPr sz="3200" spc="5" dirty="0">
                <a:solidFill>
                  <a:srgbClr val="252525"/>
                </a:solidFill>
                <a:latin typeface="Times New Roman"/>
                <a:cs typeface="Times New Roman"/>
              </a:rPr>
              <a:t> </a:t>
            </a:r>
            <a:r>
              <a:rPr sz="3200" spc="-5" dirty="0">
                <a:solidFill>
                  <a:srgbClr val="252525"/>
                </a:solidFill>
                <a:latin typeface="Times New Roman"/>
                <a:cs typeface="Times New Roman"/>
              </a:rPr>
              <a:t>the</a:t>
            </a:r>
            <a:r>
              <a:rPr sz="3200" spc="10" dirty="0">
                <a:solidFill>
                  <a:srgbClr val="252525"/>
                </a:solidFill>
                <a:latin typeface="Times New Roman"/>
                <a:cs typeface="Times New Roman"/>
              </a:rPr>
              <a:t> </a:t>
            </a:r>
            <a:r>
              <a:rPr sz="3200" spc="-155" dirty="0">
                <a:solidFill>
                  <a:srgbClr val="252525"/>
                </a:solidFill>
                <a:latin typeface="Times New Roman"/>
                <a:cs typeface="Times New Roman"/>
              </a:rPr>
              <a:t>SAT,</a:t>
            </a:r>
            <a:r>
              <a:rPr sz="3200" spc="5" dirty="0">
                <a:solidFill>
                  <a:srgbClr val="252525"/>
                </a:solidFill>
                <a:latin typeface="Times New Roman"/>
                <a:cs typeface="Times New Roman"/>
              </a:rPr>
              <a:t> </a:t>
            </a:r>
            <a:r>
              <a:rPr sz="3200" spc="15" dirty="0">
                <a:solidFill>
                  <a:srgbClr val="252525"/>
                </a:solidFill>
                <a:latin typeface="Times New Roman"/>
                <a:cs typeface="Times New Roman"/>
              </a:rPr>
              <a:t> </a:t>
            </a:r>
            <a:r>
              <a:rPr sz="3200" spc="10" dirty="0">
                <a:solidFill>
                  <a:srgbClr val="252525"/>
                </a:solidFill>
                <a:latin typeface="Times New Roman"/>
                <a:cs typeface="Times New Roman"/>
              </a:rPr>
              <a:t>GRE,</a:t>
            </a:r>
            <a:r>
              <a:rPr sz="3200" spc="5" dirty="0">
                <a:solidFill>
                  <a:srgbClr val="252525"/>
                </a:solidFill>
                <a:latin typeface="Times New Roman"/>
                <a:cs typeface="Times New Roman"/>
              </a:rPr>
              <a:t> or </a:t>
            </a:r>
            <a:r>
              <a:rPr sz="3200" spc="-585" dirty="0">
                <a:solidFill>
                  <a:srgbClr val="252525"/>
                </a:solidFill>
                <a:latin typeface="Times New Roman"/>
                <a:cs typeface="Times New Roman"/>
              </a:rPr>
              <a:t> </a:t>
            </a:r>
            <a:r>
              <a:rPr sz="3200" spc="-50" dirty="0">
                <a:solidFill>
                  <a:srgbClr val="252525"/>
                </a:solidFill>
                <a:latin typeface="Times New Roman"/>
                <a:cs typeface="Times New Roman"/>
              </a:rPr>
              <a:t>GMAT</a:t>
            </a:r>
            <a:r>
              <a:rPr sz="3200" spc="-5" dirty="0">
                <a:solidFill>
                  <a:srgbClr val="252525"/>
                </a:solidFill>
                <a:latin typeface="Times New Roman"/>
                <a:cs typeface="Times New Roman"/>
              </a:rPr>
              <a:t> </a:t>
            </a:r>
            <a:r>
              <a:rPr sz="3200" spc="-55" dirty="0">
                <a:solidFill>
                  <a:srgbClr val="252525"/>
                </a:solidFill>
                <a:latin typeface="Times New Roman"/>
                <a:cs typeface="Times New Roman"/>
              </a:rPr>
              <a:t>examination.</a:t>
            </a:r>
            <a:endParaRPr sz="3200" dirty="0">
              <a:latin typeface="Times New Roman"/>
              <a:cs typeface="Times New Roman"/>
            </a:endParaRPr>
          </a:p>
          <a:p>
            <a:pPr marL="299085" marR="189230" indent="-287020">
              <a:lnSpc>
                <a:spcPct val="100000"/>
              </a:lnSpc>
              <a:spcBef>
                <a:spcPts val="1180"/>
              </a:spcBef>
              <a:buClr>
                <a:srgbClr val="83992A"/>
              </a:buClr>
              <a:buSzPct val="114583"/>
              <a:buFont typeface="Arial MT"/>
              <a:buChar char="•"/>
              <a:tabLst>
                <a:tab pos="299085" algn="l"/>
                <a:tab pos="299720" algn="l"/>
              </a:tabLst>
            </a:pPr>
            <a:r>
              <a:rPr sz="3200" spc="35" dirty="0">
                <a:solidFill>
                  <a:srgbClr val="252525"/>
                </a:solidFill>
                <a:latin typeface="Times New Roman"/>
                <a:cs typeface="Times New Roman"/>
              </a:rPr>
              <a:t>In</a:t>
            </a:r>
            <a:r>
              <a:rPr sz="3200" spc="5" dirty="0">
                <a:solidFill>
                  <a:srgbClr val="252525"/>
                </a:solidFill>
                <a:latin typeface="Times New Roman"/>
                <a:cs typeface="Times New Roman"/>
              </a:rPr>
              <a:t> </a:t>
            </a:r>
            <a:r>
              <a:rPr sz="3200" spc="-5" dirty="0">
                <a:solidFill>
                  <a:srgbClr val="252525"/>
                </a:solidFill>
                <a:latin typeface="Times New Roman"/>
                <a:cs typeface="Times New Roman"/>
              </a:rPr>
              <a:t>most</a:t>
            </a:r>
            <a:r>
              <a:rPr sz="3200" spc="10" dirty="0">
                <a:solidFill>
                  <a:srgbClr val="252525"/>
                </a:solidFill>
                <a:latin typeface="Times New Roman"/>
                <a:cs typeface="Times New Roman"/>
              </a:rPr>
              <a:t> </a:t>
            </a:r>
            <a:r>
              <a:rPr sz="3200" spc="-90" dirty="0">
                <a:solidFill>
                  <a:srgbClr val="252525"/>
                </a:solidFill>
                <a:latin typeface="Times New Roman"/>
                <a:cs typeface="Times New Roman"/>
              </a:rPr>
              <a:t>cases,</a:t>
            </a:r>
            <a:r>
              <a:rPr sz="3200" spc="15" dirty="0">
                <a:solidFill>
                  <a:srgbClr val="252525"/>
                </a:solidFill>
                <a:latin typeface="Times New Roman"/>
                <a:cs typeface="Times New Roman"/>
              </a:rPr>
              <a:t> </a:t>
            </a:r>
            <a:r>
              <a:rPr sz="3200" spc="-5" dirty="0">
                <a:solidFill>
                  <a:srgbClr val="252525"/>
                </a:solidFill>
                <a:latin typeface="Times New Roman"/>
                <a:cs typeface="Times New Roman"/>
              </a:rPr>
              <a:t>the</a:t>
            </a:r>
            <a:r>
              <a:rPr sz="3200" spc="10" dirty="0">
                <a:solidFill>
                  <a:srgbClr val="252525"/>
                </a:solidFill>
                <a:latin typeface="Times New Roman"/>
                <a:cs typeface="Times New Roman"/>
              </a:rPr>
              <a:t> </a:t>
            </a:r>
            <a:r>
              <a:rPr sz="3200" spc="-50" dirty="0">
                <a:solidFill>
                  <a:srgbClr val="252525"/>
                </a:solidFill>
                <a:latin typeface="Times New Roman"/>
                <a:cs typeface="Times New Roman"/>
              </a:rPr>
              <a:t>results</a:t>
            </a:r>
            <a:r>
              <a:rPr sz="3200" spc="-10" dirty="0">
                <a:solidFill>
                  <a:srgbClr val="252525"/>
                </a:solidFill>
                <a:latin typeface="Times New Roman"/>
                <a:cs typeface="Times New Roman"/>
              </a:rPr>
              <a:t> </a:t>
            </a:r>
            <a:r>
              <a:rPr sz="3200" dirty="0">
                <a:solidFill>
                  <a:srgbClr val="252525"/>
                </a:solidFill>
                <a:latin typeface="Times New Roman"/>
                <a:cs typeface="Times New Roman"/>
              </a:rPr>
              <a:t>for</a:t>
            </a:r>
            <a:r>
              <a:rPr sz="3200" spc="10" dirty="0">
                <a:solidFill>
                  <a:srgbClr val="252525"/>
                </a:solidFill>
                <a:latin typeface="Times New Roman"/>
                <a:cs typeface="Times New Roman"/>
              </a:rPr>
              <a:t> </a:t>
            </a:r>
            <a:r>
              <a:rPr sz="3200" spc="-30" dirty="0">
                <a:solidFill>
                  <a:srgbClr val="252525"/>
                </a:solidFill>
                <a:latin typeface="Times New Roman"/>
                <a:cs typeface="Times New Roman"/>
              </a:rPr>
              <a:t>these</a:t>
            </a:r>
            <a:r>
              <a:rPr sz="3200" spc="10" dirty="0">
                <a:solidFill>
                  <a:srgbClr val="252525"/>
                </a:solidFill>
                <a:latin typeface="Times New Roman"/>
                <a:cs typeface="Times New Roman"/>
              </a:rPr>
              <a:t> </a:t>
            </a:r>
            <a:r>
              <a:rPr sz="3200" spc="-50" dirty="0">
                <a:solidFill>
                  <a:srgbClr val="252525"/>
                </a:solidFill>
                <a:latin typeface="Times New Roman"/>
                <a:cs typeface="Times New Roman"/>
              </a:rPr>
              <a:t>examinations</a:t>
            </a:r>
            <a:r>
              <a:rPr sz="3200" spc="20" dirty="0">
                <a:solidFill>
                  <a:srgbClr val="252525"/>
                </a:solidFill>
                <a:latin typeface="Times New Roman"/>
                <a:cs typeface="Times New Roman"/>
              </a:rPr>
              <a:t> </a:t>
            </a:r>
            <a:r>
              <a:rPr sz="3200" spc="-55" dirty="0">
                <a:solidFill>
                  <a:srgbClr val="252525"/>
                </a:solidFill>
                <a:latin typeface="Times New Roman"/>
                <a:cs typeface="Times New Roman"/>
              </a:rPr>
              <a:t>are</a:t>
            </a:r>
            <a:r>
              <a:rPr sz="3200" dirty="0">
                <a:solidFill>
                  <a:srgbClr val="252525"/>
                </a:solidFill>
                <a:latin typeface="Times New Roman"/>
                <a:cs typeface="Times New Roman"/>
              </a:rPr>
              <a:t> </a:t>
            </a:r>
            <a:r>
              <a:rPr sz="3200" spc="-5" dirty="0">
                <a:solidFill>
                  <a:srgbClr val="252525"/>
                </a:solidFill>
                <a:latin typeface="Times New Roman"/>
                <a:cs typeface="Times New Roman"/>
              </a:rPr>
              <a:t>reported</a:t>
            </a:r>
            <a:r>
              <a:rPr sz="3200" spc="15" dirty="0">
                <a:solidFill>
                  <a:srgbClr val="252525"/>
                </a:solidFill>
                <a:latin typeface="Times New Roman"/>
                <a:cs typeface="Times New Roman"/>
              </a:rPr>
              <a:t> </a:t>
            </a:r>
            <a:r>
              <a:rPr sz="3200" spc="-50" dirty="0">
                <a:solidFill>
                  <a:srgbClr val="252525"/>
                </a:solidFill>
                <a:latin typeface="Times New Roman"/>
                <a:cs typeface="Times New Roman"/>
              </a:rPr>
              <a:t>in</a:t>
            </a:r>
            <a:r>
              <a:rPr sz="3200" spc="10" dirty="0">
                <a:solidFill>
                  <a:srgbClr val="252525"/>
                </a:solidFill>
                <a:latin typeface="Times New Roman"/>
                <a:cs typeface="Times New Roman"/>
              </a:rPr>
              <a:t> </a:t>
            </a:r>
            <a:r>
              <a:rPr sz="3200" spc="-50" dirty="0">
                <a:solidFill>
                  <a:srgbClr val="252525"/>
                </a:solidFill>
                <a:latin typeface="Times New Roman"/>
                <a:cs typeface="Times New Roman"/>
              </a:rPr>
              <a:t>percentile </a:t>
            </a:r>
            <a:r>
              <a:rPr sz="3200" spc="-585" dirty="0">
                <a:solidFill>
                  <a:srgbClr val="252525"/>
                </a:solidFill>
                <a:latin typeface="Times New Roman"/>
                <a:cs typeface="Times New Roman"/>
              </a:rPr>
              <a:t> </a:t>
            </a:r>
            <a:r>
              <a:rPr sz="3200" spc="15" dirty="0">
                <a:solidFill>
                  <a:srgbClr val="252525"/>
                </a:solidFill>
                <a:latin typeface="Times New Roman"/>
                <a:cs typeface="Times New Roman"/>
              </a:rPr>
              <a:t>form</a:t>
            </a:r>
            <a:r>
              <a:rPr sz="3200" spc="-5" dirty="0">
                <a:solidFill>
                  <a:srgbClr val="252525"/>
                </a:solidFill>
                <a:latin typeface="Times New Roman"/>
                <a:cs typeface="Times New Roman"/>
              </a:rPr>
              <a:t> </a:t>
            </a:r>
            <a:r>
              <a:rPr sz="3200" spc="-30" dirty="0">
                <a:solidFill>
                  <a:srgbClr val="252525"/>
                </a:solidFill>
                <a:latin typeface="Times New Roman"/>
                <a:cs typeface="Times New Roman"/>
              </a:rPr>
              <a:t>and</a:t>
            </a:r>
            <a:r>
              <a:rPr sz="3200" spc="-5" dirty="0">
                <a:solidFill>
                  <a:srgbClr val="252525"/>
                </a:solidFill>
                <a:latin typeface="Times New Roman"/>
                <a:cs typeface="Times New Roman"/>
              </a:rPr>
              <a:t> </a:t>
            </a:r>
            <a:r>
              <a:rPr sz="3200" spc="-65" dirty="0">
                <a:solidFill>
                  <a:srgbClr val="252525"/>
                </a:solidFill>
                <a:latin typeface="Times New Roman"/>
                <a:cs typeface="Times New Roman"/>
              </a:rPr>
              <a:t>also</a:t>
            </a:r>
            <a:r>
              <a:rPr sz="3200" dirty="0">
                <a:solidFill>
                  <a:srgbClr val="252525"/>
                </a:solidFill>
                <a:latin typeface="Times New Roman"/>
                <a:cs typeface="Times New Roman"/>
              </a:rPr>
              <a:t> </a:t>
            </a:r>
            <a:r>
              <a:rPr sz="3200" spc="-80" dirty="0">
                <a:solidFill>
                  <a:srgbClr val="252525"/>
                </a:solidFill>
                <a:latin typeface="Times New Roman"/>
                <a:cs typeface="Times New Roman"/>
              </a:rPr>
              <a:t>as</a:t>
            </a:r>
            <a:r>
              <a:rPr sz="3200" spc="5" dirty="0">
                <a:solidFill>
                  <a:srgbClr val="252525"/>
                </a:solidFill>
                <a:latin typeface="Times New Roman"/>
                <a:cs typeface="Times New Roman"/>
              </a:rPr>
              <a:t> </a:t>
            </a:r>
            <a:r>
              <a:rPr sz="3200" spc="-90" dirty="0">
                <a:solidFill>
                  <a:srgbClr val="252525"/>
                </a:solidFill>
                <a:latin typeface="Times New Roman"/>
                <a:cs typeface="Times New Roman"/>
              </a:rPr>
              <a:t>raw</a:t>
            </a:r>
            <a:r>
              <a:rPr sz="3200" dirty="0">
                <a:solidFill>
                  <a:srgbClr val="252525"/>
                </a:solidFill>
                <a:latin typeface="Times New Roman"/>
                <a:cs typeface="Times New Roman"/>
              </a:rPr>
              <a:t> </a:t>
            </a:r>
            <a:r>
              <a:rPr sz="3200" spc="-65" dirty="0">
                <a:solidFill>
                  <a:srgbClr val="252525"/>
                </a:solidFill>
                <a:latin typeface="Times New Roman"/>
                <a:cs typeface="Times New Roman"/>
              </a:rPr>
              <a:t>scores.</a:t>
            </a:r>
            <a:endParaRPr sz="3200" dirty="0">
              <a:latin typeface="Times New Roman"/>
              <a:cs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DDE582-3568-3FA6-7783-5915DF04E490}"/>
              </a:ext>
            </a:extLst>
          </p:cNvPr>
          <p:cNvSpPr>
            <a:spLocks noGrp="1"/>
          </p:cNvSpPr>
          <p:nvPr>
            <p:ph type="body" idx="1"/>
          </p:nvPr>
        </p:nvSpPr>
        <p:spPr>
          <a:xfrm>
            <a:off x="152400" y="228600"/>
            <a:ext cx="11887200" cy="5909310"/>
          </a:xfrm>
        </p:spPr>
        <p:txBody>
          <a:bodyPr/>
          <a:lstStyle/>
          <a:p>
            <a:pPr marL="514350" indent="-514350">
              <a:buFont typeface="Wingdings" panose="05000000000000000000" pitchFamily="2" charset="2"/>
              <a:buChar char="ü"/>
            </a:pPr>
            <a:r>
              <a:rPr lang="en-US" sz="2400" b="1" dirty="0">
                <a:solidFill>
                  <a:srgbClr val="C00000"/>
                </a:solidFill>
                <a:highlight>
                  <a:srgbClr val="FFFF00"/>
                </a:highlight>
                <a:latin typeface="Georgia" panose="02040502050405020303" pitchFamily="18" charset="0"/>
              </a:rPr>
              <a:t>Interquartile range (IQR)</a:t>
            </a:r>
            <a:r>
              <a:rPr lang="en-US" sz="2400" dirty="0">
                <a:solidFill>
                  <a:srgbClr val="C00000"/>
                </a:solidFill>
                <a:highlight>
                  <a:srgbClr val="FFFF00"/>
                </a:highlight>
                <a:latin typeface="Georgia" panose="02040502050405020303" pitchFamily="18" charset="0"/>
              </a:rPr>
              <a:t>: another measure of variation</a:t>
            </a:r>
          </a:p>
          <a:p>
            <a:pPr marL="514350" indent="-514350">
              <a:buFont typeface="Wingdings" panose="05000000000000000000" pitchFamily="2" charset="2"/>
              <a:buChar char="ü"/>
            </a:pPr>
            <a:endParaRPr lang="en-US" sz="2400" dirty="0">
              <a:solidFill>
                <a:srgbClr val="C00000"/>
              </a:solidFill>
              <a:highlight>
                <a:srgbClr val="FFFF00"/>
              </a:highlight>
              <a:latin typeface="Georgia" panose="02040502050405020303" pitchFamily="18" charset="0"/>
            </a:endParaRPr>
          </a:p>
          <a:p>
            <a:pPr marL="514350" indent="-514350">
              <a:buFont typeface="Wingdings" panose="05000000000000000000" pitchFamily="2" charset="2"/>
              <a:buChar char="ü"/>
            </a:pPr>
            <a:r>
              <a:rPr lang="en-US" sz="2400" dirty="0">
                <a:latin typeface="Georgia" panose="02040502050405020303" pitchFamily="18" charset="0"/>
              </a:rPr>
              <a:t>The inter-quartile range is calculated as the difference between the 25th percentile (Q1) and the 75th percentile(Q2).  About 50% of the data is between </a:t>
            </a:r>
            <a:r>
              <a:rPr lang="en-US" sz="2400" i="1" dirty="0">
                <a:latin typeface="Georgia" panose="02040502050405020303" pitchFamily="18" charset="0"/>
              </a:rPr>
              <a:t>Q1</a:t>
            </a:r>
            <a:r>
              <a:rPr lang="en-US" sz="2400" dirty="0">
                <a:latin typeface="Georgia" panose="02040502050405020303" pitchFamily="18" charset="0"/>
              </a:rPr>
              <a:t> and </a:t>
            </a:r>
            <a:r>
              <a:rPr lang="en-US" sz="2400" i="1" dirty="0">
                <a:latin typeface="Georgia" panose="02040502050405020303" pitchFamily="18" charset="0"/>
              </a:rPr>
              <a:t>Q3.</a:t>
            </a: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r>
              <a:rPr lang="en-US" sz="2400" dirty="0">
                <a:latin typeface="Georgia" panose="02040502050405020303" pitchFamily="18" charset="0"/>
              </a:rPr>
              <a:t>These percentiles are also known as the lower quartile (or 1st quartile) and the upper quartile (or 3rd quartile) </a:t>
            </a: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endParaRPr lang="en-US" sz="2400" dirty="0">
              <a:latin typeface="Georgia" panose="02040502050405020303" pitchFamily="18" charset="0"/>
            </a:endParaRPr>
          </a:p>
          <a:p>
            <a:pPr marL="514350" indent="-514350">
              <a:buFont typeface="Wingdings" panose="05000000000000000000" pitchFamily="2" charset="2"/>
              <a:buChar char="ü"/>
            </a:pPr>
            <a:endParaRPr lang="en-US" sz="2400" dirty="0">
              <a:latin typeface="Georgia" panose="02040502050405020303" pitchFamily="18" charset="0"/>
            </a:endParaRPr>
          </a:p>
          <a:p>
            <a:pPr marL="342900" indent="-342900">
              <a:buFont typeface="Wingdings" panose="05000000000000000000" pitchFamily="2" charset="2"/>
              <a:buChar char="ü"/>
            </a:pPr>
            <a:r>
              <a:rPr lang="en-US" sz="2400" dirty="0">
                <a:latin typeface="Georgia" panose="02040502050405020303" pitchFamily="18" charset="0"/>
              </a:rPr>
              <a:t>The inter-quartile range is 151 −140 = 11, while for the second team, it is 165 − 122 = 43.</a:t>
            </a:r>
            <a:endParaRPr lang="en-US" sz="28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673C59A0-815B-EF1F-63F3-65C32546A538}"/>
              </a:ext>
            </a:extLst>
          </p:cNvPr>
          <p:cNvSpPr>
            <a:spLocks noGrp="1"/>
          </p:cNvSpPr>
          <p:nvPr>
            <p:ph type="sldNum" sz="quarter" idx="7"/>
          </p:nvPr>
        </p:nvSpPr>
        <p:spPr/>
        <p:txBody>
          <a:bodyPr/>
          <a:lstStyle/>
          <a:p>
            <a:fld id="{B6F15528-21DE-4FAA-801E-634DDDAF4B2B}" type="slidenum">
              <a:rPr lang="en-US" smtClean="0"/>
              <a:t>41</a:t>
            </a:fld>
            <a:endParaRPr lang="en-US"/>
          </a:p>
        </p:txBody>
      </p:sp>
      <p:pic>
        <p:nvPicPr>
          <p:cNvPr id="7" name="Picture 6">
            <a:extLst>
              <a:ext uri="{FF2B5EF4-FFF2-40B4-BE49-F238E27FC236}">
                <a16:creationId xmlns:a16="http://schemas.microsoft.com/office/drawing/2014/main" id="{47570D0C-5309-53EF-ECFF-7435695DDCC2}"/>
              </a:ext>
            </a:extLst>
          </p:cNvPr>
          <p:cNvPicPr>
            <a:picLocks noChangeAspect="1"/>
          </p:cNvPicPr>
          <p:nvPr/>
        </p:nvPicPr>
        <p:blipFill>
          <a:blip r:embed="rId2"/>
          <a:stretch>
            <a:fillRect/>
          </a:stretch>
        </p:blipFill>
        <p:spPr>
          <a:xfrm>
            <a:off x="5257800" y="2438400"/>
            <a:ext cx="6443254" cy="2895600"/>
          </a:xfrm>
          <a:prstGeom prst="rect">
            <a:avLst/>
          </a:prstGeom>
        </p:spPr>
      </p:pic>
    </p:spTree>
    <p:extLst>
      <p:ext uri="{BB962C8B-B14F-4D97-AF65-F5344CB8AC3E}">
        <p14:creationId xmlns:p14="http://schemas.microsoft.com/office/powerpoint/2010/main" val="429374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B5287-96D8-CCF8-78AF-2011F0A4A5F3}"/>
              </a:ext>
            </a:extLst>
          </p:cNvPr>
          <p:cNvSpPr>
            <a:spLocks noGrp="1"/>
          </p:cNvSpPr>
          <p:nvPr>
            <p:ph type="title"/>
          </p:nvPr>
        </p:nvSpPr>
        <p:spPr>
          <a:xfrm>
            <a:off x="914400" y="204378"/>
            <a:ext cx="5885180" cy="553998"/>
          </a:xfrm>
        </p:spPr>
        <p:txBody>
          <a:bodyPr/>
          <a:lstStyle/>
          <a:p>
            <a:r>
              <a:rPr lang="en-US" sz="3600" b="1" dirty="0"/>
              <a:t>Key Ideas</a:t>
            </a:r>
            <a:endParaRPr lang="en-IN" sz="3600" b="1" dirty="0"/>
          </a:p>
        </p:txBody>
      </p:sp>
      <p:sp>
        <p:nvSpPr>
          <p:cNvPr id="3" name="Text Placeholder 2">
            <a:extLst>
              <a:ext uri="{FF2B5EF4-FFF2-40B4-BE49-F238E27FC236}">
                <a16:creationId xmlns:a16="http://schemas.microsoft.com/office/drawing/2014/main" id="{276B61D3-4C89-FD89-54AD-DC23C18B0E1A}"/>
              </a:ext>
            </a:extLst>
          </p:cNvPr>
          <p:cNvSpPr>
            <a:spLocks noGrp="1"/>
          </p:cNvSpPr>
          <p:nvPr>
            <p:ph type="body" idx="1"/>
          </p:nvPr>
        </p:nvSpPr>
        <p:spPr>
          <a:xfrm>
            <a:off x="381000" y="791033"/>
            <a:ext cx="11430000" cy="5416868"/>
          </a:xfrm>
        </p:spPr>
        <p:txBody>
          <a:bodyPr/>
          <a:lstStyle/>
          <a:p>
            <a:pPr marL="457200"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The basic metric for location is the mean, but it can be sensitive to extreme values (outlier).</a:t>
            </a:r>
          </a:p>
          <a:p>
            <a:pPr marL="457200" indent="-457200">
              <a:buFont typeface="Wingdings" panose="05000000000000000000" pitchFamily="2" charset="2"/>
              <a:buChar char="ü"/>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Other metrics (median, trimmed mean) are more robust.</a:t>
            </a:r>
          </a:p>
          <a:p>
            <a:pPr marL="457200" indent="-457200">
              <a:buFont typeface="Wingdings" panose="05000000000000000000" pitchFamily="2" charset="2"/>
              <a:buChar char="ü"/>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The variance and standard deviation are the most widespread and routinely reported statistics of variability.</a:t>
            </a:r>
          </a:p>
          <a:p>
            <a:pPr marL="914400" lvl="1"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Both are sensitive to outliers.</a:t>
            </a:r>
          </a:p>
          <a:p>
            <a:pPr marL="457200" indent="-457200">
              <a:buFont typeface="Wingdings" panose="05000000000000000000" pitchFamily="2" charset="2"/>
              <a:buChar char="ü"/>
            </a:pPr>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More robust metrics include mean, median, absolute deviations from the mean and percentiles.</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CD82B70-8027-F827-D0D6-AC1EB8B82663}"/>
              </a:ext>
            </a:extLst>
          </p:cNvPr>
          <p:cNvSpPr>
            <a:spLocks noGrp="1"/>
          </p:cNvSpPr>
          <p:nvPr>
            <p:ph type="sldNum" sz="quarter" idx="7"/>
          </p:nvPr>
        </p:nvSpPr>
        <p:spPr/>
        <p:txBody>
          <a:bodyPr/>
          <a:lstStyle/>
          <a:p>
            <a:fld id="{B6F15528-21DE-4FAA-801E-634DDDAF4B2B}" type="slidenum">
              <a:rPr lang="en-IN" smtClean="0"/>
              <a:t>42</a:t>
            </a:fld>
            <a:endParaRPr lang="en-IN"/>
          </a:p>
        </p:txBody>
      </p:sp>
    </p:spTree>
    <p:extLst>
      <p:ext uri="{BB962C8B-B14F-4D97-AF65-F5344CB8AC3E}">
        <p14:creationId xmlns:p14="http://schemas.microsoft.com/office/powerpoint/2010/main" val="1199363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86DC68-E60D-484F-D8B1-46D632349FC2}"/>
              </a:ext>
            </a:extLst>
          </p:cNvPr>
          <p:cNvSpPr>
            <a:spLocks noGrp="1"/>
          </p:cNvSpPr>
          <p:nvPr>
            <p:ph type="sldNum" sz="quarter" idx="7"/>
          </p:nvPr>
        </p:nvSpPr>
        <p:spPr/>
        <p:txBody>
          <a:bodyPr/>
          <a:lstStyle/>
          <a:p>
            <a:fld id="{B6F15528-21DE-4FAA-801E-634DDDAF4B2B}" type="slidenum">
              <a:rPr lang="en-IN" smtClean="0"/>
              <a:t>43</a:t>
            </a:fld>
            <a:endParaRPr lang="en-IN"/>
          </a:p>
        </p:txBody>
      </p:sp>
      <p:sp>
        <p:nvSpPr>
          <p:cNvPr id="5" name="object 3">
            <a:extLst>
              <a:ext uri="{FF2B5EF4-FFF2-40B4-BE49-F238E27FC236}">
                <a16:creationId xmlns:a16="http://schemas.microsoft.com/office/drawing/2014/main" id="{8012B0C8-7E34-0ADE-78C9-A45741CF92D2}"/>
              </a:ext>
            </a:extLst>
          </p:cNvPr>
          <p:cNvSpPr txBox="1"/>
          <p:nvPr/>
        </p:nvSpPr>
        <p:spPr>
          <a:xfrm>
            <a:off x="293914" y="137160"/>
            <a:ext cx="11593285" cy="4935967"/>
          </a:xfrm>
          <a:prstGeom prst="rect">
            <a:avLst/>
          </a:prstGeom>
        </p:spPr>
        <p:txBody>
          <a:bodyPr vert="horz" wrap="square" lIns="0" tIns="102870" rIns="0" bIns="0" rtlCol="0">
            <a:spAutoFit/>
          </a:bodyPr>
          <a:lstStyle/>
          <a:p>
            <a:pPr marL="342900" indent="-342900">
              <a:buFont typeface="Wingdings" panose="05000000000000000000" pitchFamily="2" charset="2"/>
              <a:buChar char="ü"/>
            </a:pPr>
            <a:r>
              <a:rPr lang="en-US" sz="2800" spc="-75" dirty="0">
                <a:latin typeface="Times New Roman"/>
                <a:cs typeface="Times New Roman"/>
              </a:rPr>
              <a:t>The mode is a measure of the central tendency of a  categorical feature and is simply the </a:t>
            </a:r>
            <a:r>
              <a:rPr lang="en-US" sz="2800" spc="-75" dirty="0">
                <a:highlight>
                  <a:srgbClr val="FFFF00"/>
                </a:highlight>
                <a:latin typeface="Times New Roman"/>
                <a:cs typeface="Times New Roman"/>
              </a:rPr>
              <a:t>most frequent level.</a:t>
            </a:r>
          </a:p>
          <a:p>
            <a:pPr marL="342900" indent="-342900">
              <a:buFont typeface="Wingdings" panose="05000000000000000000" pitchFamily="2" charset="2"/>
              <a:buChar char="ü"/>
            </a:pPr>
            <a:r>
              <a:rPr lang="en-US" sz="2800" spc="-75" dirty="0">
                <a:latin typeface="Times New Roman"/>
                <a:cs typeface="Times New Roman"/>
              </a:rPr>
              <a:t>We often also calculate a second mode which is just the  </a:t>
            </a:r>
            <a:r>
              <a:rPr lang="en-US" sz="2800" spc="-75" dirty="0">
                <a:highlight>
                  <a:srgbClr val="FFFF00"/>
                </a:highlight>
                <a:latin typeface="Times New Roman"/>
                <a:cs typeface="Times New Roman"/>
              </a:rPr>
              <a:t>second most common level of a feature.</a:t>
            </a:r>
            <a:endParaRPr lang="en-IN" sz="2800" spc="-75" dirty="0">
              <a:highlight>
                <a:srgbClr val="FFFF00"/>
              </a:highlight>
              <a:latin typeface="Times New Roman"/>
              <a:cs typeface="Times New Roman"/>
            </a:endParaRPr>
          </a:p>
          <a:p>
            <a:pPr marL="342900" indent="-342900">
              <a:buFont typeface="Wingdings" panose="05000000000000000000" pitchFamily="2" charset="2"/>
              <a:buChar char="ü"/>
            </a:pPr>
            <a:r>
              <a:rPr sz="2800" spc="-20" dirty="0">
                <a:latin typeface="Times New Roman"/>
                <a:cs typeface="Times New Roman"/>
              </a:rPr>
              <a:t>For</a:t>
            </a:r>
            <a:r>
              <a:rPr sz="2800" spc="-5" dirty="0">
                <a:latin typeface="Times New Roman"/>
                <a:cs typeface="Times New Roman"/>
              </a:rPr>
              <a:t> the</a:t>
            </a:r>
            <a:r>
              <a:rPr sz="2800" spc="5" dirty="0">
                <a:latin typeface="Times New Roman"/>
                <a:cs typeface="Times New Roman"/>
              </a:rPr>
              <a:t> </a:t>
            </a:r>
            <a:r>
              <a:rPr sz="2800" spc="-40" dirty="0">
                <a:latin typeface="Times New Roman"/>
                <a:cs typeface="Times New Roman"/>
              </a:rPr>
              <a:t>data</a:t>
            </a:r>
            <a:r>
              <a:rPr sz="2800" spc="5" dirty="0">
                <a:latin typeface="Times New Roman"/>
                <a:cs typeface="Times New Roman"/>
              </a:rPr>
              <a:t> </a:t>
            </a:r>
            <a:r>
              <a:rPr sz="2800" spc="-50" dirty="0">
                <a:latin typeface="Times New Roman"/>
                <a:cs typeface="Times New Roman"/>
              </a:rPr>
              <a:t>in</a:t>
            </a:r>
            <a:r>
              <a:rPr sz="2800" dirty="0">
                <a:latin typeface="Times New Roman"/>
                <a:cs typeface="Times New Roman"/>
              </a:rPr>
              <a:t> </a:t>
            </a:r>
            <a:r>
              <a:rPr sz="2800" spc="-75" dirty="0">
                <a:latin typeface="Times New Roman"/>
                <a:cs typeface="Times New Roman"/>
              </a:rPr>
              <a:t>Table</a:t>
            </a:r>
            <a:r>
              <a:rPr sz="2800"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15" dirty="0">
                <a:latin typeface="Times New Roman"/>
                <a:cs typeface="Times New Roman"/>
              </a:rPr>
              <a:t>mode</a:t>
            </a:r>
            <a:r>
              <a:rPr sz="2800" spc="-5" dirty="0">
                <a:latin typeface="Times New Roman"/>
                <a:cs typeface="Times New Roman"/>
              </a:rPr>
              <a:t> </a:t>
            </a:r>
            <a:r>
              <a:rPr sz="2800" spc="-90" dirty="0">
                <a:latin typeface="Times New Roman"/>
                <a:cs typeface="Times New Roman"/>
              </a:rPr>
              <a:t>is</a:t>
            </a:r>
            <a:r>
              <a:rPr sz="2800" spc="5" dirty="0">
                <a:latin typeface="Times New Roman"/>
                <a:cs typeface="Times New Roman"/>
              </a:rPr>
              <a:t> </a:t>
            </a:r>
            <a:r>
              <a:rPr sz="2800" spc="-85" dirty="0">
                <a:latin typeface="Times New Roman"/>
                <a:cs typeface="Times New Roman"/>
              </a:rPr>
              <a:t>$19.00</a:t>
            </a:r>
            <a:r>
              <a:rPr sz="2800" spc="-25" dirty="0">
                <a:latin typeface="Times New Roman"/>
                <a:cs typeface="Times New Roman"/>
              </a:rPr>
              <a:t> </a:t>
            </a:r>
            <a:r>
              <a:rPr sz="2800" spc="-60" dirty="0">
                <a:latin typeface="Times New Roman"/>
                <a:cs typeface="Times New Roman"/>
              </a:rPr>
              <a:t>because</a:t>
            </a:r>
            <a:r>
              <a:rPr sz="2800" spc="5" dirty="0">
                <a:latin typeface="Times New Roman"/>
                <a:cs typeface="Times New Roman"/>
              </a:rPr>
              <a:t> </a:t>
            </a:r>
            <a:r>
              <a:rPr sz="2800" spc="-5" dirty="0">
                <a:latin typeface="Times New Roman"/>
                <a:cs typeface="Times New Roman"/>
              </a:rPr>
              <a:t>the</a:t>
            </a:r>
            <a:r>
              <a:rPr sz="2800" spc="5" dirty="0">
                <a:latin typeface="Times New Roman"/>
                <a:cs typeface="Times New Roman"/>
              </a:rPr>
              <a:t> </a:t>
            </a:r>
            <a:r>
              <a:rPr sz="2800" spc="-20" dirty="0">
                <a:latin typeface="Times New Roman"/>
                <a:cs typeface="Times New Roman"/>
              </a:rPr>
              <a:t>offer</a:t>
            </a:r>
            <a:r>
              <a:rPr sz="2800" spc="-5" dirty="0">
                <a:latin typeface="Times New Roman"/>
                <a:cs typeface="Times New Roman"/>
              </a:rPr>
              <a:t> </a:t>
            </a:r>
            <a:r>
              <a:rPr sz="2800" spc="-50" dirty="0">
                <a:latin typeface="Times New Roman"/>
                <a:cs typeface="Times New Roman"/>
              </a:rPr>
              <a:t>price</a:t>
            </a:r>
            <a:r>
              <a:rPr sz="2800" spc="5" dirty="0">
                <a:latin typeface="Times New Roman"/>
                <a:cs typeface="Times New Roman"/>
              </a:rPr>
              <a:t> </a:t>
            </a:r>
            <a:r>
              <a:rPr sz="2800" spc="-5" dirty="0">
                <a:latin typeface="Times New Roman"/>
                <a:cs typeface="Times New Roman"/>
              </a:rPr>
              <a:t>that</a:t>
            </a:r>
            <a:r>
              <a:rPr sz="2800" spc="5" dirty="0">
                <a:latin typeface="Times New Roman"/>
                <a:cs typeface="Times New Roman"/>
              </a:rPr>
              <a:t> </a:t>
            </a:r>
            <a:r>
              <a:rPr sz="2800" spc="-25" dirty="0">
                <a:latin typeface="Times New Roman"/>
                <a:cs typeface="Times New Roman"/>
              </a:rPr>
              <a:t>recurred </a:t>
            </a:r>
            <a:r>
              <a:rPr sz="2800" spc="-585" dirty="0">
                <a:latin typeface="Times New Roman"/>
                <a:cs typeface="Times New Roman"/>
              </a:rPr>
              <a:t> </a:t>
            </a:r>
            <a:r>
              <a:rPr sz="2800" spc="-5" dirty="0">
                <a:latin typeface="Times New Roman"/>
                <a:cs typeface="Times New Roman"/>
              </a:rPr>
              <a:t>the</a:t>
            </a:r>
            <a:r>
              <a:rPr sz="2800" spc="-10" dirty="0">
                <a:latin typeface="Times New Roman"/>
                <a:cs typeface="Times New Roman"/>
              </a:rPr>
              <a:t> </a:t>
            </a:r>
            <a:r>
              <a:rPr sz="2800" spc="-5" dirty="0">
                <a:latin typeface="Times New Roman"/>
                <a:cs typeface="Times New Roman"/>
              </a:rPr>
              <a:t>most</a:t>
            </a:r>
            <a:r>
              <a:rPr sz="2800" spc="-15" dirty="0">
                <a:latin typeface="Times New Roman"/>
                <a:cs typeface="Times New Roman"/>
              </a:rPr>
              <a:t> </a:t>
            </a:r>
            <a:r>
              <a:rPr sz="2800" spc="-50" dirty="0">
                <a:latin typeface="Times New Roman"/>
                <a:cs typeface="Times New Roman"/>
              </a:rPr>
              <a:t>times</a:t>
            </a:r>
            <a:r>
              <a:rPr sz="2800" dirty="0">
                <a:latin typeface="Times New Roman"/>
                <a:cs typeface="Times New Roman"/>
              </a:rPr>
              <a:t> </a:t>
            </a:r>
            <a:r>
              <a:rPr sz="2800" spc="-40" dirty="0">
                <a:latin typeface="Times New Roman"/>
                <a:cs typeface="Times New Roman"/>
              </a:rPr>
              <a:t>(four)</a:t>
            </a:r>
            <a:r>
              <a:rPr sz="2800" dirty="0">
                <a:latin typeface="Times New Roman"/>
                <a:cs typeface="Times New Roman"/>
              </a:rPr>
              <a:t> </a:t>
            </a:r>
            <a:r>
              <a:rPr sz="2800" spc="-110" dirty="0">
                <a:latin typeface="Times New Roman"/>
                <a:cs typeface="Times New Roman"/>
              </a:rPr>
              <a:t>was</a:t>
            </a:r>
            <a:r>
              <a:rPr sz="2800" spc="-5" dirty="0">
                <a:latin typeface="Times New Roman"/>
                <a:cs typeface="Times New Roman"/>
              </a:rPr>
              <a:t> </a:t>
            </a:r>
            <a:r>
              <a:rPr sz="2800" spc="-80" dirty="0">
                <a:latin typeface="Times New Roman"/>
                <a:cs typeface="Times New Roman"/>
              </a:rPr>
              <a:t>$19.00.</a:t>
            </a:r>
            <a:endParaRPr lang="en-US" sz="2800" dirty="0">
              <a:latin typeface="Times New Roman"/>
              <a:cs typeface="Times New Roman"/>
            </a:endParaRPr>
          </a:p>
          <a:p>
            <a:pPr marL="342900" indent="-342900">
              <a:buFont typeface="Wingdings" panose="05000000000000000000" pitchFamily="2" charset="2"/>
              <a:buChar char="ü"/>
            </a:pPr>
            <a:r>
              <a:rPr sz="2800" spc="-45" dirty="0">
                <a:latin typeface="Times New Roman"/>
                <a:cs typeface="Times New Roman"/>
              </a:rPr>
              <a:t>Organizing</a:t>
            </a:r>
            <a:r>
              <a:rPr sz="2800" spc="-5" dirty="0">
                <a:latin typeface="Times New Roman"/>
                <a:cs typeface="Times New Roman"/>
              </a:rPr>
              <a:t> the</a:t>
            </a:r>
            <a:r>
              <a:rPr sz="2800" spc="5" dirty="0">
                <a:latin typeface="Times New Roman"/>
                <a:cs typeface="Times New Roman"/>
              </a:rPr>
              <a:t> </a:t>
            </a:r>
            <a:r>
              <a:rPr sz="2800" spc="-40" dirty="0">
                <a:latin typeface="Times New Roman"/>
                <a:cs typeface="Times New Roman"/>
              </a:rPr>
              <a:t>data</a:t>
            </a:r>
            <a:r>
              <a:rPr sz="2800" spc="5" dirty="0">
                <a:latin typeface="Times New Roman"/>
                <a:cs typeface="Times New Roman"/>
              </a:rPr>
              <a:t> </a:t>
            </a:r>
            <a:r>
              <a:rPr sz="2800" spc="-15" dirty="0">
                <a:latin typeface="Times New Roman"/>
                <a:cs typeface="Times New Roman"/>
              </a:rPr>
              <a:t>into</a:t>
            </a:r>
            <a:r>
              <a:rPr sz="2800" dirty="0">
                <a:latin typeface="Times New Roman"/>
                <a:cs typeface="Times New Roman"/>
              </a:rPr>
              <a:t> </a:t>
            </a:r>
            <a:r>
              <a:rPr sz="2800" spc="-40" dirty="0">
                <a:latin typeface="Times New Roman"/>
                <a:cs typeface="Times New Roman"/>
              </a:rPr>
              <a:t>an</a:t>
            </a:r>
            <a:r>
              <a:rPr sz="2800" dirty="0">
                <a:latin typeface="Times New Roman"/>
                <a:cs typeface="Times New Roman"/>
              </a:rPr>
              <a:t> </a:t>
            </a:r>
            <a:r>
              <a:rPr sz="2800" spc="-15" dirty="0">
                <a:latin typeface="Times New Roman"/>
                <a:cs typeface="Times New Roman"/>
              </a:rPr>
              <a:t>ordered</a:t>
            </a:r>
            <a:r>
              <a:rPr sz="2800" spc="5" dirty="0">
                <a:latin typeface="Times New Roman"/>
                <a:cs typeface="Times New Roman"/>
              </a:rPr>
              <a:t> </a:t>
            </a:r>
            <a:r>
              <a:rPr sz="2800" spc="-75" dirty="0">
                <a:latin typeface="Times New Roman"/>
                <a:cs typeface="Times New Roman"/>
              </a:rPr>
              <a:t>array</a:t>
            </a:r>
            <a:r>
              <a:rPr sz="2800" spc="5" dirty="0">
                <a:latin typeface="Times New Roman"/>
                <a:cs typeface="Times New Roman"/>
              </a:rPr>
              <a:t> </a:t>
            </a:r>
            <a:r>
              <a:rPr sz="2800" spc="-65" dirty="0">
                <a:latin typeface="Times New Roman"/>
                <a:cs typeface="Times New Roman"/>
              </a:rPr>
              <a:t>(an</a:t>
            </a:r>
            <a:r>
              <a:rPr sz="2800" spc="10" dirty="0">
                <a:latin typeface="Times New Roman"/>
                <a:cs typeface="Times New Roman"/>
              </a:rPr>
              <a:t> </a:t>
            </a:r>
            <a:r>
              <a:rPr sz="2800" spc="-40" dirty="0">
                <a:latin typeface="Times New Roman"/>
                <a:cs typeface="Times New Roman"/>
              </a:rPr>
              <a:t>ordering</a:t>
            </a:r>
            <a:r>
              <a:rPr sz="2800" dirty="0">
                <a:latin typeface="Times New Roman"/>
                <a:cs typeface="Times New Roman"/>
              </a:rPr>
              <a:t> </a:t>
            </a:r>
            <a:r>
              <a:rPr sz="2800" spc="-5" dirty="0">
                <a:latin typeface="Times New Roman"/>
                <a:cs typeface="Times New Roman"/>
              </a:rPr>
              <a:t>of</a:t>
            </a:r>
            <a:r>
              <a:rPr sz="2800" spc="315" dirty="0">
                <a:latin typeface="Times New Roman"/>
                <a:cs typeface="Times New Roman"/>
              </a:rPr>
              <a:t> </a:t>
            </a:r>
            <a:r>
              <a:rPr sz="2800" spc="-5" dirty="0">
                <a:latin typeface="Times New Roman"/>
                <a:cs typeface="Times New Roman"/>
              </a:rPr>
              <a:t>the</a:t>
            </a:r>
            <a:r>
              <a:rPr sz="2800" spc="5" dirty="0">
                <a:latin typeface="Times New Roman"/>
                <a:cs typeface="Times New Roman"/>
              </a:rPr>
              <a:t> </a:t>
            </a:r>
            <a:r>
              <a:rPr sz="2800" spc="-25" dirty="0">
                <a:latin typeface="Times New Roman"/>
                <a:cs typeface="Times New Roman"/>
              </a:rPr>
              <a:t>numbers</a:t>
            </a:r>
            <a:r>
              <a:rPr sz="2800" spc="15" dirty="0">
                <a:latin typeface="Times New Roman"/>
                <a:cs typeface="Times New Roman"/>
              </a:rPr>
              <a:t> </a:t>
            </a:r>
            <a:r>
              <a:rPr sz="2800" spc="-10" dirty="0">
                <a:latin typeface="Times New Roman"/>
                <a:cs typeface="Times New Roman"/>
              </a:rPr>
              <a:t>from </a:t>
            </a:r>
            <a:r>
              <a:rPr sz="2800" spc="-585" dirty="0">
                <a:latin typeface="Times New Roman"/>
                <a:cs typeface="Times New Roman"/>
              </a:rPr>
              <a:t> </a:t>
            </a:r>
            <a:r>
              <a:rPr sz="2800" spc="-65" dirty="0">
                <a:latin typeface="Times New Roman"/>
                <a:cs typeface="Times New Roman"/>
              </a:rPr>
              <a:t>smallest</a:t>
            </a:r>
            <a:r>
              <a:rPr sz="2800" dirty="0">
                <a:latin typeface="Times New Roman"/>
                <a:cs typeface="Times New Roman"/>
              </a:rPr>
              <a:t> </a:t>
            </a:r>
            <a:r>
              <a:rPr sz="2800" spc="25" dirty="0">
                <a:latin typeface="Times New Roman"/>
                <a:cs typeface="Times New Roman"/>
              </a:rPr>
              <a:t>to</a:t>
            </a:r>
            <a:r>
              <a:rPr sz="2800" dirty="0">
                <a:latin typeface="Times New Roman"/>
                <a:cs typeface="Times New Roman"/>
              </a:rPr>
              <a:t> </a:t>
            </a:r>
            <a:r>
              <a:rPr sz="2800" spc="-65" dirty="0">
                <a:latin typeface="Times New Roman"/>
                <a:cs typeface="Times New Roman"/>
              </a:rPr>
              <a:t>largest)</a:t>
            </a:r>
            <a:r>
              <a:rPr sz="2800" dirty="0">
                <a:latin typeface="Times New Roman"/>
                <a:cs typeface="Times New Roman"/>
              </a:rPr>
              <a:t> </a:t>
            </a:r>
            <a:r>
              <a:rPr sz="2800" spc="-45" dirty="0">
                <a:latin typeface="Times New Roman"/>
                <a:cs typeface="Times New Roman"/>
              </a:rPr>
              <a:t>helps</a:t>
            </a:r>
            <a:r>
              <a:rPr sz="2800" spc="10" dirty="0">
                <a:latin typeface="Times New Roman"/>
                <a:cs typeface="Times New Roman"/>
              </a:rPr>
              <a:t> </a:t>
            </a:r>
            <a:r>
              <a:rPr sz="2800" spc="25" dirty="0">
                <a:latin typeface="Times New Roman"/>
                <a:cs typeface="Times New Roman"/>
              </a:rPr>
              <a:t>to</a:t>
            </a:r>
            <a:r>
              <a:rPr sz="2800" dirty="0">
                <a:latin typeface="Times New Roman"/>
                <a:cs typeface="Times New Roman"/>
              </a:rPr>
              <a:t> </a:t>
            </a:r>
            <a:r>
              <a:rPr sz="2800" spc="-55" dirty="0">
                <a:latin typeface="Times New Roman"/>
                <a:cs typeface="Times New Roman"/>
              </a:rPr>
              <a:t>locate</a:t>
            </a:r>
            <a:r>
              <a:rPr sz="2800" spc="-5" dirty="0">
                <a:latin typeface="Times New Roman"/>
                <a:cs typeface="Times New Roman"/>
              </a:rPr>
              <a:t> the</a:t>
            </a:r>
            <a:r>
              <a:rPr sz="2800" dirty="0">
                <a:latin typeface="Times New Roman"/>
                <a:cs typeface="Times New Roman"/>
              </a:rPr>
              <a:t> </a:t>
            </a:r>
            <a:r>
              <a:rPr sz="2800" spc="-40" dirty="0">
                <a:latin typeface="Times New Roman"/>
                <a:cs typeface="Times New Roman"/>
              </a:rPr>
              <a:t>mode.</a:t>
            </a:r>
            <a:endParaRPr sz="2800" dirty="0">
              <a:latin typeface="Times New Roman"/>
              <a:cs typeface="Times New Roman"/>
            </a:endParaRPr>
          </a:p>
          <a:p>
            <a:pPr marL="927100" lvl="2">
              <a:spcBef>
                <a:spcPts val="1175"/>
              </a:spcBef>
            </a:pPr>
            <a:r>
              <a:rPr sz="2800" spc="-75" dirty="0">
                <a:latin typeface="Times New Roman"/>
                <a:cs typeface="Times New Roman"/>
              </a:rPr>
              <a:t>7.00</a:t>
            </a:r>
            <a:r>
              <a:rPr sz="2800" spc="-10" dirty="0">
                <a:latin typeface="Times New Roman"/>
                <a:cs typeface="Times New Roman"/>
              </a:rPr>
              <a:t> </a:t>
            </a:r>
            <a:r>
              <a:rPr sz="2800" spc="-75" dirty="0">
                <a:latin typeface="Times New Roman"/>
                <a:cs typeface="Times New Roman"/>
              </a:rPr>
              <a:t>11.00</a:t>
            </a:r>
            <a:r>
              <a:rPr sz="2800" spc="-15" dirty="0">
                <a:latin typeface="Times New Roman"/>
                <a:cs typeface="Times New Roman"/>
              </a:rPr>
              <a:t> </a:t>
            </a:r>
            <a:r>
              <a:rPr sz="2800" spc="-75" dirty="0">
                <a:latin typeface="Times New Roman"/>
                <a:cs typeface="Times New Roman"/>
              </a:rPr>
              <a:t>14.25</a:t>
            </a:r>
            <a:r>
              <a:rPr sz="2800" spc="-10" dirty="0">
                <a:latin typeface="Times New Roman"/>
                <a:cs typeface="Times New Roman"/>
              </a:rPr>
              <a:t> </a:t>
            </a:r>
            <a:r>
              <a:rPr sz="2800" spc="-75" dirty="0">
                <a:latin typeface="Times New Roman"/>
                <a:cs typeface="Times New Roman"/>
              </a:rPr>
              <a:t>15.00</a:t>
            </a:r>
            <a:r>
              <a:rPr sz="2800" spc="-30" dirty="0">
                <a:latin typeface="Times New Roman"/>
                <a:cs typeface="Times New Roman"/>
              </a:rPr>
              <a:t> </a:t>
            </a:r>
            <a:r>
              <a:rPr sz="2800" spc="-75" dirty="0">
                <a:latin typeface="Times New Roman"/>
                <a:cs typeface="Times New Roman"/>
              </a:rPr>
              <a:t>15.00</a:t>
            </a:r>
            <a:r>
              <a:rPr sz="2800" spc="-10" dirty="0">
                <a:latin typeface="Times New Roman"/>
                <a:cs typeface="Times New Roman"/>
              </a:rPr>
              <a:t> </a:t>
            </a:r>
            <a:r>
              <a:rPr sz="2800" spc="-75" dirty="0">
                <a:latin typeface="Times New Roman"/>
                <a:cs typeface="Times New Roman"/>
              </a:rPr>
              <a:t>15.50</a:t>
            </a:r>
            <a:r>
              <a:rPr sz="2800" spc="-15" dirty="0">
                <a:latin typeface="Times New Roman"/>
                <a:cs typeface="Times New Roman"/>
              </a:rPr>
              <a:t> </a:t>
            </a:r>
            <a:r>
              <a:rPr sz="2800" spc="-75" dirty="0">
                <a:latin typeface="Times New Roman"/>
                <a:cs typeface="Times New Roman"/>
              </a:rPr>
              <a:t>19.00</a:t>
            </a:r>
            <a:r>
              <a:rPr sz="2800" spc="-15" dirty="0">
                <a:latin typeface="Times New Roman"/>
                <a:cs typeface="Times New Roman"/>
              </a:rPr>
              <a:t> </a:t>
            </a:r>
            <a:r>
              <a:rPr sz="2800" spc="-75" dirty="0">
                <a:latin typeface="Times New Roman"/>
                <a:cs typeface="Times New Roman"/>
              </a:rPr>
              <a:t>19.00</a:t>
            </a:r>
            <a:r>
              <a:rPr sz="2800" spc="-25" dirty="0">
                <a:latin typeface="Times New Roman"/>
                <a:cs typeface="Times New Roman"/>
              </a:rPr>
              <a:t> </a:t>
            </a:r>
            <a:r>
              <a:rPr sz="2800" spc="-75" dirty="0">
                <a:latin typeface="Times New Roman"/>
                <a:cs typeface="Times New Roman"/>
              </a:rPr>
              <a:t>19.00</a:t>
            </a:r>
            <a:r>
              <a:rPr sz="2800" spc="-15" dirty="0">
                <a:latin typeface="Times New Roman"/>
                <a:cs typeface="Times New Roman"/>
              </a:rPr>
              <a:t> </a:t>
            </a:r>
            <a:r>
              <a:rPr sz="2800" spc="-75" dirty="0">
                <a:latin typeface="Times New Roman"/>
                <a:cs typeface="Times New Roman"/>
              </a:rPr>
              <a:t>19.00</a:t>
            </a:r>
            <a:r>
              <a:rPr sz="2800" spc="-10" dirty="0">
                <a:latin typeface="Times New Roman"/>
                <a:cs typeface="Times New Roman"/>
              </a:rPr>
              <a:t> </a:t>
            </a:r>
            <a:r>
              <a:rPr sz="2800" spc="-75" dirty="0">
                <a:latin typeface="Times New Roman"/>
                <a:cs typeface="Times New Roman"/>
              </a:rPr>
              <a:t>21.00</a:t>
            </a:r>
            <a:r>
              <a:rPr sz="2800" spc="-15" dirty="0">
                <a:latin typeface="Times New Roman"/>
                <a:cs typeface="Times New Roman"/>
              </a:rPr>
              <a:t> </a:t>
            </a:r>
            <a:r>
              <a:rPr sz="2800" spc="-75" dirty="0">
                <a:latin typeface="Times New Roman"/>
                <a:cs typeface="Times New Roman"/>
              </a:rPr>
              <a:t>22.00</a:t>
            </a:r>
            <a:r>
              <a:rPr sz="2800" spc="-30" dirty="0">
                <a:latin typeface="Times New Roman"/>
                <a:cs typeface="Times New Roman"/>
              </a:rPr>
              <a:t> </a:t>
            </a:r>
            <a:r>
              <a:rPr sz="2800" spc="-75" dirty="0">
                <a:latin typeface="Times New Roman"/>
                <a:cs typeface="Times New Roman"/>
              </a:rPr>
              <a:t>23.00</a:t>
            </a:r>
            <a:endParaRPr sz="2800" dirty="0">
              <a:latin typeface="Times New Roman"/>
              <a:cs typeface="Times New Roman"/>
            </a:endParaRPr>
          </a:p>
          <a:p>
            <a:pPr marL="927100" lvl="2"/>
            <a:r>
              <a:rPr sz="2800" spc="-75" dirty="0">
                <a:latin typeface="Times New Roman"/>
                <a:cs typeface="Times New Roman"/>
              </a:rPr>
              <a:t>24.00</a:t>
            </a:r>
            <a:r>
              <a:rPr sz="2800" spc="-10" dirty="0">
                <a:latin typeface="Times New Roman"/>
                <a:cs typeface="Times New Roman"/>
              </a:rPr>
              <a:t> </a:t>
            </a:r>
            <a:r>
              <a:rPr sz="2800" spc="-75" dirty="0">
                <a:latin typeface="Times New Roman"/>
                <a:cs typeface="Times New Roman"/>
              </a:rPr>
              <a:t>25.00</a:t>
            </a:r>
            <a:r>
              <a:rPr sz="2800" spc="-35" dirty="0">
                <a:latin typeface="Times New Roman"/>
                <a:cs typeface="Times New Roman"/>
              </a:rPr>
              <a:t> </a:t>
            </a:r>
            <a:r>
              <a:rPr sz="2800" spc="-75" dirty="0">
                <a:latin typeface="Times New Roman"/>
                <a:cs typeface="Times New Roman"/>
              </a:rPr>
              <a:t>27.00</a:t>
            </a:r>
            <a:r>
              <a:rPr sz="2800" spc="-10" dirty="0">
                <a:latin typeface="Times New Roman"/>
                <a:cs typeface="Times New Roman"/>
              </a:rPr>
              <a:t> </a:t>
            </a:r>
            <a:r>
              <a:rPr sz="2800" spc="-75" dirty="0">
                <a:latin typeface="Times New Roman"/>
                <a:cs typeface="Times New Roman"/>
              </a:rPr>
              <a:t>27.00</a:t>
            </a:r>
            <a:r>
              <a:rPr sz="2800" spc="-25" dirty="0">
                <a:latin typeface="Times New Roman"/>
                <a:cs typeface="Times New Roman"/>
              </a:rPr>
              <a:t> </a:t>
            </a:r>
            <a:r>
              <a:rPr sz="2800" spc="-75" dirty="0">
                <a:latin typeface="Times New Roman"/>
                <a:cs typeface="Times New Roman"/>
              </a:rPr>
              <a:t>28.00</a:t>
            </a:r>
            <a:r>
              <a:rPr sz="2800" spc="-5" dirty="0">
                <a:latin typeface="Times New Roman"/>
                <a:cs typeface="Times New Roman"/>
              </a:rPr>
              <a:t> </a:t>
            </a:r>
            <a:r>
              <a:rPr sz="2800" spc="-75" dirty="0">
                <a:latin typeface="Times New Roman"/>
                <a:cs typeface="Times New Roman"/>
              </a:rPr>
              <a:t>34.22</a:t>
            </a:r>
            <a:r>
              <a:rPr sz="2800" spc="-25" dirty="0">
                <a:latin typeface="Times New Roman"/>
                <a:cs typeface="Times New Roman"/>
              </a:rPr>
              <a:t> </a:t>
            </a:r>
            <a:r>
              <a:rPr sz="2800" spc="-75" dirty="0">
                <a:latin typeface="Times New Roman"/>
                <a:cs typeface="Times New Roman"/>
              </a:rPr>
              <a:t>43.25</a:t>
            </a:r>
            <a:endParaRPr lang="en-US" sz="2800" spc="-75" dirty="0">
              <a:latin typeface="Times New Roman"/>
              <a:cs typeface="Times New Roman"/>
            </a:endParaRPr>
          </a:p>
          <a:p>
            <a:pPr marL="12700">
              <a:lnSpc>
                <a:spcPct val="100000"/>
              </a:lnSpc>
            </a:pPr>
            <a:endParaRPr sz="2400" dirty="0">
              <a:latin typeface="Times New Roman"/>
              <a:cs typeface="Times New Roman"/>
            </a:endParaRPr>
          </a:p>
        </p:txBody>
      </p:sp>
      <p:pic>
        <p:nvPicPr>
          <p:cNvPr id="6" name="object 4">
            <a:extLst>
              <a:ext uri="{FF2B5EF4-FFF2-40B4-BE49-F238E27FC236}">
                <a16:creationId xmlns:a16="http://schemas.microsoft.com/office/drawing/2014/main" id="{41D6297D-02DC-A076-0305-06F04ABB606E}"/>
              </a:ext>
            </a:extLst>
          </p:cNvPr>
          <p:cNvPicPr/>
          <p:nvPr/>
        </p:nvPicPr>
        <p:blipFill>
          <a:blip r:embed="rId2" cstate="print"/>
          <a:stretch>
            <a:fillRect/>
          </a:stretch>
        </p:blipFill>
        <p:spPr>
          <a:xfrm>
            <a:off x="8778240" y="4400550"/>
            <a:ext cx="3189513" cy="1977390"/>
          </a:xfrm>
          <a:prstGeom prst="rect">
            <a:avLst/>
          </a:prstGeom>
        </p:spPr>
      </p:pic>
    </p:spTree>
    <p:extLst>
      <p:ext uri="{BB962C8B-B14F-4D97-AF65-F5344CB8AC3E}">
        <p14:creationId xmlns:p14="http://schemas.microsoft.com/office/powerpoint/2010/main" val="1277864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05781" y="304800"/>
            <a:ext cx="2779015" cy="690574"/>
          </a:xfrm>
          <a:prstGeom prst="rect">
            <a:avLst/>
          </a:prstGeom>
        </p:spPr>
        <p:txBody>
          <a:bodyPr vert="horz" wrap="square" lIns="0" tIns="13335" rIns="0" bIns="0" rtlCol="0">
            <a:spAutoFit/>
          </a:bodyPr>
          <a:lstStyle/>
          <a:p>
            <a:pPr marL="12700">
              <a:lnSpc>
                <a:spcPct val="100000"/>
              </a:lnSpc>
              <a:spcBef>
                <a:spcPts val="105"/>
              </a:spcBef>
            </a:pPr>
            <a:r>
              <a:rPr sz="4400" b="1" spc="-85" dirty="0"/>
              <a:t>Mode</a:t>
            </a:r>
          </a:p>
        </p:txBody>
      </p:sp>
      <p:sp>
        <p:nvSpPr>
          <p:cNvPr id="3" name="object 3"/>
          <p:cNvSpPr txBox="1"/>
          <p:nvPr/>
        </p:nvSpPr>
        <p:spPr>
          <a:xfrm>
            <a:off x="228600" y="1447800"/>
            <a:ext cx="11734800" cy="4414029"/>
          </a:xfrm>
          <a:prstGeom prst="rect">
            <a:avLst/>
          </a:prstGeom>
        </p:spPr>
        <p:txBody>
          <a:bodyPr vert="horz" wrap="square" lIns="0" tIns="12700" rIns="0" bIns="0" rtlCol="0">
            <a:spAutoFit/>
          </a:bodyPr>
          <a:lstStyle/>
          <a:p>
            <a:pPr marL="469265" marR="158115" indent="-457200">
              <a:lnSpc>
                <a:spcPct val="100000"/>
              </a:lnSpc>
              <a:spcBef>
                <a:spcPts val="100"/>
              </a:spcBef>
              <a:buClr>
                <a:srgbClr val="83992A"/>
              </a:buClr>
              <a:buSzPct val="114583"/>
              <a:buFont typeface="Wingdings" panose="05000000000000000000" pitchFamily="2" charset="2"/>
              <a:buChar char="ü"/>
              <a:tabLst>
                <a:tab pos="299085" algn="l"/>
                <a:tab pos="299720" algn="l"/>
              </a:tabLst>
            </a:pPr>
            <a:r>
              <a:rPr sz="3200" spc="35" dirty="0">
                <a:latin typeface="Times New Roman"/>
                <a:cs typeface="Times New Roman"/>
              </a:rPr>
              <a:t>In</a:t>
            </a:r>
            <a:r>
              <a:rPr sz="3200"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75" dirty="0">
                <a:latin typeface="Times New Roman"/>
                <a:cs typeface="Times New Roman"/>
              </a:rPr>
              <a:t>case</a:t>
            </a:r>
            <a:r>
              <a:rPr sz="3200" spc="5" dirty="0">
                <a:latin typeface="Times New Roman"/>
                <a:cs typeface="Times New Roman"/>
              </a:rPr>
              <a:t> </a:t>
            </a:r>
            <a:r>
              <a:rPr sz="3200" spc="-5" dirty="0">
                <a:latin typeface="Times New Roman"/>
                <a:cs typeface="Times New Roman"/>
              </a:rPr>
              <a:t>of</a:t>
            </a:r>
            <a:r>
              <a:rPr sz="3200" spc="310" dirty="0">
                <a:latin typeface="Times New Roman"/>
                <a:cs typeface="Times New Roman"/>
              </a:rPr>
              <a:t> </a:t>
            </a:r>
            <a:r>
              <a:rPr sz="3200" spc="-95" dirty="0">
                <a:latin typeface="Times New Roman"/>
                <a:cs typeface="Times New Roman"/>
              </a:rPr>
              <a:t>a</a:t>
            </a:r>
            <a:r>
              <a:rPr sz="3200" spc="5" dirty="0">
                <a:latin typeface="Times New Roman"/>
                <a:cs typeface="Times New Roman"/>
              </a:rPr>
              <a:t> </a:t>
            </a:r>
            <a:r>
              <a:rPr sz="3200" spc="-50" dirty="0">
                <a:latin typeface="Times New Roman"/>
                <a:cs typeface="Times New Roman"/>
              </a:rPr>
              <a:t>tie</a:t>
            </a:r>
            <a:r>
              <a:rPr sz="3200" spc="-5" dirty="0">
                <a:latin typeface="Times New Roman"/>
                <a:cs typeface="Times New Roman"/>
              </a:rPr>
              <a:t> </a:t>
            </a:r>
            <a:r>
              <a:rPr sz="3200" dirty="0">
                <a:latin typeface="Times New Roman"/>
                <a:cs typeface="Times New Roman"/>
              </a:rPr>
              <a:t>for </a:t>
            </a:r>
            <a:r>
              <a:rPr sz="3200" spc="-5" dirty="0">
                <a:latin typeface="Times New Roman"/>
                <a:cs typeface="Times New Roman"/>
              </a:rPr>
              <a:t>the</a:t>
            </a:r>
            <a:r>
              <a:rPr sz="3200" dirty="0">
                <a:latin typeface="Times New Roman"/>
                <a:cs typeface="Times New Roman"/>
              </a:rPr>
              <a:t> </a:t>
            </a:r>
            <a:r>
              <a:rPr sz="3200" spc="-5" dirty="0">
                <a:latin typeface="Times New Roman"/>
                <a:cs typeface="Times New Roman"/>
              </a:rPr>
              <a:t>most</a:t>
            </a:r>
            <a:r>
              <a:rPr sz="3200" spc="5" dirty="0">
                <a:latin typeface="Times New Roman"/>
                <a:cs typeface="Times New Roman"/>
              </a:rPr>
              <a:t> </a:t>
            </a:r>
            <a:r>
              <a:rPr sz="3200" spc="-50" dirty="0">
                <a:latin typeface="Times New Roman"/>
                <a:cs typeface="Times New Roman"/>
              </a:rPr>
              <a:t>frequently</a:t>
            </a:r>
            <a:r>
              <a:rPr sz="3200" spc="-5" dirty="0">
                <a:latin typeface="Times New Roman"/>
                <a:cs typeface="Times New Roman"/>
              </a:rPr>
              <a:t> </a:t>
            </a:r>
            <a:r>
              <a:rPr sz="3200" spc="-40" dirty="0">
                <a:latin typeface="Times New Roman"/>
                <a:cs typeface="Times New Roman"/>
              </a:rPr>
              <a:t>occurring</a:t>
            </a:r>
            <a:r>
              <a:rPr sz="3200" spc="5" dirty="0">
                <a:latin typeface="Times New Roman"/>
                <a:cs typeface="Times New Roman"/>
              </a:rPr>
              <a:t> </a:t>
            </a:r>
            <a:r>
              <a:rPr sz="3200" spc="-95" dirty="0">
                <a:latin typeface="Times New Roman"/>
                <a:cs typeface="Times New Roman"/>
              </a:rPr>
              <a:t>value,</a:t>
            </a:r>
            <a:r>
              <a:rPr sz="3200" dirty="0">
                <a:latin typeface="Times New Roman"/>
                <a:cs typeface="Times New Roman"/>
              </a:rPr>
              <a:t> </a:t>
            </a:r>
            <a:r>
              <a:rPr sz="3200" spc="-50" dirty="0">
                <a:latin typeface="Times New Roman"/>
                <a:cs typeface="Times New Roman"/>
              </a:rPr>
              <a:t>two</a:t>
            </a:r>
            <a:r>
              <a:rPr sz="3200" spc="10" dirty="0">
                <a:latin typeface="Times New Roman"/>
                <a:cs typeface="Times New Roman"/>
              </a:rPr>
              <a:t> </a:t>
            </a:r>
            <a:r>
              <a:rPr sz="3200" spc="-30" dirty="0">
                <a:latin typeface="Times New Roman"/>
                <a:cs typeface="Times New Roman"/>
              </a:rPr>
              <a:t>modes</a:t>
            </a:r>
            <a:r>
              <a:rPr sz="3200" spc="5" dirty="0">
                <a:latin typeface="Times New Roman"/>
                <a:cs typeface="Times New Roman"/>
              </a:rPr>
              <a:t> </a:t>
            </a:r>
            <a:r>
              <a:rPr sz="3200" spc="-60" dirty="0">
                <a:latin typeface="Times New Roman"/>
                <a:cs typeface="Times New Roman"/>
              </a:rPr>
              <a:t>are </a:t>
            </a:r>
            <a:r>
              <a:rPr sz="3200" spc="-585" dirty="0">
                <a:latin typeface="Times New Roman"/>
                <a:cs typeface="Times New Roman"/>
              </a:rPr>
              <a:t> </a:t>
            </a:r>
            <a:r>
              <a:rPr sz="3200" spc="-60" dirty="0">
                <a:latin typeface="Times New Roman"/>
                <a:cs typeface="Times New Roman"/>
              </a:rPr>
              <a:t>listed.</a:t>
            </a:r>
            <a:endParaRPr sz="3200" dirty="0">
              <a:latin typeface="Times New Roman"/>
              <a:cs typeface="Times New Roman"/>
            </a:endParaRPr>
          </a:p>
          <a:p>
            <a:pPr marL="469265" indent="-457200">
              <a:lnSpc>
                <a:spcPct val="100000"/>
              </a:lnSpc>
              <a:spcBef>
                <a:spcPts val="1175"/>
              </a:spcBef>
              <a:buClr>
                <a:srgbClr val="83992A"/>
              </a:buClr>
              <a:buSzPct val="114583"/>
              <a:buFont typeface="Wingdings" panose="05000000000000000000" pitchFamily="2" charset="2"/>
              <a:buChar char="ü"/>
              <a:tabLst>
                <a:tab pos="299085" algn="l"/>
                <a:tab pos="299720" algn="l"/>
              </a:tabLst>
            </a:pPr>
            <a:r>
              <a:rPr sz="3200" dirty="0">
                <a:latin typeface="Times New Roman"/>
                <a:cs typeface="Times New Roman"/>
              </a:rPr>
              <a:t>Then</a:t>
            </a:r>
            <a:r>
              <a:rPr sz="3200" spc="-10" dirty="0">
                <a:latin typeface="Times New Roman"/>
                <a:cs typeface="Times New Roman"/>
              </a:rPr>
              <a:t> the</a:t>
            </a:r>
            <a:r>
              <a:rPr sz="3200" dirty="0">
                <a:latin typeface="Times New Roman"/>
                <a:cs typeface="Times New Roman"/>
              </a:rPr>
              <a:t> </a:t>
            </a:r>
            <a:r>
              <a:rPr sz="3200" spc="-40" dirty="0">
                <a:latin typeface="Times New Roman"/>
                <a:cs typeface="Times New Roman"/>
              </a:rPr>
              <a:t>data</a:t>
            </a:r>
            <a:r>
              <a:rPr sz="3200" dirty="0">
                <a:latin typeface="Times New Roman"/>
                <a:cs typeface="Times New Roman"/>
              </a:rPr>
              <a:t> </a:t>
            </a:r>
            <a:r>
              <a:rPr sz="3200" spc="-55" dirty="0">
                <a:latin typeface="Times New Roman"/>
                <a:cs typeface="Times New Roman"/>
              </a:rPr>
              <a:t>are</a:t>
            </a:r>
            <a:r>
              <a:rPr sz="3200" dirty="0">
                <a:latin typeface="Times New Roman"/>
                <a:cs typeface="Times New Roman"/>
              </a:rPr>
              <a:t> </a:t>
            </a:r>
            <a:r>
              <a:rPr sz="3200" spc="-70" dirty="0">
                <a:latin typeface="Times New Roman"/>
                <a:cs typeface="Times New Roman"/>
              </a:rPr>
              <a:t>said</a:t>
            </a:r>
            <a:r>
              <a:rPr sz="3200" dirty="0">
                <a:latin typeface="Times New Roman"/>
                <a:cs typeface="Times New Roman"/>
              </a:rPr>
              <a:t> </a:t>
            </a:r>
            <a:r>
              <a:rPr sz="3200" spc="25" dirty="0">
                <a:latin typeface="Times New Roman"/>
                <a:cs typeface="Times New Roman"/>
              </a:rPr>
              <a:t>to</a:t>
            </a:r>
            <a:r>
              <a:rPr sz="3200" dirty="0">
                <a:latin typeface="Times New Roman"/>
                <a:cs typeface="Times New Roman"/>
              </a:rPr>
              <a:t> </a:t>
            </a:r>
            <a:r>
              <a:rPr sz="3200" spc="-25" dirty="0">
                <a:latin typeface="Times New Roman"/>
                <a:cs typeface="Times New Roman"/>
              </a:rPr>
              <a:t>be</a:t>
            </a:r>
            <a:r>
              <a:rPr sz="3200" spc="5" dirty="0">
                <a:latin typeface="Times New Roman"/>
                <a:cs typeface="Times New Roman"/>
              </a:rPr>
              <a:t> </a:t>
            </a:r>
            <a:r>
              <a:rPr sz="3200" b="1" spc="-20" dirty="0">
                <a:highlight>
                  <a:srgbClr val="FFFF00"/>
                </a:highlight>
                <a:latin typeface="Times New Roman"/>
                <a:cs typeface="Times New Roman"/>
              </a:rPr>
              <a:t>bimodal</a:t>
            </a:r>
            <a:r>
              <a:rPr sz="3200" spc="-20" dirty="0">
                <a:latin typeface="Times New Roman"/>
                <a:cs typeface="Times New Roman"/>
              </a:rPr>
              <a:t>.</a:t>
            </a:r>
            <a:endParaRPr sz="3200" dirty="0">
              <a:latin typeface="Times New Roman"/>
              <a:cs typeface="Times New Roman"/>
            </a:endParaRPr>
          </a:p>
          <a:p>
            <a:pPr marL="469265" marR="5080" indent="-457200">
              <a:lnSpc>
                <a:spcPct val="100000"/>
              </a:lnSpc>
              <a:spcBef>
                <a:spcPts val="1180"/>
              </a:spcBef>
              <a:buClr>
                <a:srgbClr val="83992A"/>
              </a:buClr>
              <a:buSzPct val="114583"/>
              <a:buFont typeface="Wingdings" panose="05000000000000000000" pitchFamily="2" charset="2"/>
              <a:buChar char="ü"/>
              <a:tabLst>
                <a:tab pos="299085" algn="l"/>
                <a:tab pos="299720" algn="l"/>
              </a:tabLst>
            </a:pPr>
            <a:r>
              <a:rPr sz="3200" spc="10" dirty="0">
                <a:latin typeface="Times New Roman"/>
                <a:cs typeface="Times New Roman"/>
              </a:rPr>
              <a:t>If</a:t>
            </a:r>
            <a:r>
              <a:rPr sz="3200" spc="315" dirty="0">
                <a:latin typeface="Times New Roman"/>
                <a:cs typeface="Times New Roman"/>
              </a:rPr>
              <a:t> </a:t>
            </a:r>
            <a:r>
              <a:rPr sz="3200" spc="-95" dirty="0">
                <a:latin typeface="Times New Roman"/>
                <a:cs typeface="Times New Roman"/>
              </a:rPr>
              <a:t>a</a:t>
            </a:r>
            <a:r>
              <a:rPr sz="3200" dirty="0">
                <a:latin typeface="Times New Roman"/>
                <a:cs typeface="Times New Roman"/>
              </a:rPr>
              <a:t> </a:t>
            </a:r>
            <a:r>
              <a:rPr sz="3200" spc="-35" dirty="0">
                <a:latin typeface="Times New Roman"/>
                <a:cs typeface="Times New Roman"/>
              </a:rPr>
              <a:t>set</a:t>
            </a:r>
            <a:r>
              <a:rPr sz="3200" dirty="0">
                <a:latin typeface="Times New Roman"/>
                <a:cs typeface="Times New Roman"/>
              </a:rPr>
              <a:t> </a:t>
            </a:r>
            <a:r>
              <a:rPr sz="3200" spc="-5" dirty="0">
                <a:latin typeface="Times New Roman"/>
                <a:cs typeface="Times New Roman"/>
              </a:rPr>
              <a:t>of</a:t>
            </a:r>
            <a:r>
              <a:rPr sz="3200" spc="310" dirty="0">
                <a:latin typeface="Times New Roman"/>
                <a:cs typeface="Times New Roman"/>
              </a:rPr>
              <a:t> </a:t>
            </a:r>
            <a:r>
              <a:rPr sz="3200" spc="-40" dirty="0">
                <a:latin typeface="Times New Roman"/>
                <a:cs typeface="Times New Roman"/>
              </a:rPr>
              <a:t>data</a:t>
            </a:r>
            <a:r>
              <a:rPr sz="3200" spc="5" dirty="0">
                <a:latin typeface="Times New Roman"/>
                <a:cs typeface="Times New Roman"/>
              </a:rPr>
              <a:t> </a:t>
            </a:r>
            <a:r>
              <a:rPr sz="3200" spc="-90" dirty="0">
                <a:latin typeface="Times New Roman"/>
                <a:cs typeface="Times New Roman"/>
              </a:rPr>
              <a:t>is</a:t>
            </a:r>
            <a:r>
              <a:rPr sz="3200" spc="5" dirty="0">
                <a:latin typeface="Times New Roman"/>
                <a:cs typeface="Times New Roman"/>
              </a:rPr>
              <a:t> </a:t>
            </a:r>
            <a:r>
              <a:rPr sz="3200" spc="20" dirty="0">
                <a:latin typeface="Times New Roman"/>
                <a:cs typeface="Times New Roman"/>
              </a:rPr>
              <a:t>not</a:t>
            </a:r>
            <a:r>
              <a:rPr sz="3200" spc="-5" dirty="0">
                <a:latin typeface="Times New Roman"/>
                <a:cs typeface="Times New Roman"/>
              </a:rPr>
              <a:t> </a:t>
            </a:r>
            <a:r>
              <a:rPr sz="3200" spc="-95" dirty="0">
                <a:latin typeface="Times New Roman"/>
                <a:cs typeface="Times New Roman"/>
              </a:rPr>
              <a:t>exactly</a:t>
            </a:r>
            <a:r>
              <a:rPr sz="3200" spc="10" dirty="0">
                <a:latin typeface="Times New Roman"/>
                <a:cs typeface="Times New Roman"/>
              </a:rPr>
              <a:t> </a:t>
            </a:r>
            <a:r>
              <a:rPr sz="3200" spc="-50" dirty="0">
                <a:latin typeface="Times New Roman"/>
                <a:cs typeface="Times New Roman"/>
              </a:rPr>
              <a:t>bimodal</a:t>
            </a:r>
            <a:r>
              <a:rPr sz="3200" spc="5" dirty="0">
                <a:latin typeface="Times New Roman"/>
                <a:cs typeface="Times New Roman"/>
              </a:rPr>
              <a:t> but</a:t>
            </a:r>
            <a:r>
              <a:rPr sz="3200" dirty="0">
                <a:latin typeface="Times New Roman"/>
                <a:cs typeface="Times New Roman"/>
              </a:rPr>
              <a:t> </a:t>
            </a:r>
            <a:r>
              <a:rPr sz="3200" spc="-35" dirty="0">
                <a:latin typeface="Times New Roman"/>
                <a:cs typeface="Times New Roman"/>
              </a:rPr>
              <a:t>contains</a:t>
            </a:r>
            <a:r>
              <a:rPr sz="3200" spc="10" dirty="0">
                <a:latin typeface="Times New Roman"/>
                <a:cs typeface="Times New Roman"/>
              </a:rPr>
              <a:t> </a:t>
            </a:r>
            <a:r>
              <a:rPr sz="3200" spc="-50" dirty="0">
                <a:latin typeface="Times New Roman"/>
                <a:cs typeface="Times New Roman"/>
              </a:rPr>
              <a:t>two</a:t>
            </a:r>
            <a:r>
              <a:rPr sz="3200" spc="10" dirty="0">
                <a:latin typeface="Times New Roman"/>
                <a:cs typeface="Times New Roman"/>
              </a:rPr>
              <a:t> </a:t>
            </a:r>
            <a:r>
              <a:rPr sz="3200" spc="-85" dirty="0">
                <a:latin typeface="Times New Roman"/>
                <a:cs typeface="Times New Roman"/>
              </a:rPr>
              <a:t>values</a:t>
            </a:r>
            <a:r>
              <a:rPr sz="3200" spc="-5" dirty="0">
                <a:latin typeface="Times New Roman"/>
                <a:cs typeface="Times New Roman"/>
              </a:rPr>
              <a:t> that</a:t>
            </a:r>
            <a:r>
              <a:rPr sz="3200" spc="5" dirty="0">
                <a:latin typeface="Times New Roman"/>
                <a:cs typeface="Times New Roman"/>
              </a:rPr>
              <a:t> </a:t>
            </a:r>
            <a:r>
              <a:rPr sz="3200" spc="-55" dirty="0">
                <a:latin typeface="Times New Roman"/>
                <a:cs typeface="Times New Roman"/>
              </a:rPr>
              <a:t>are</a:t>
            </a:r>
            <a:r>
              <a:rPr sz="3200" spc="-5" dirty="0">
                <a:latin typeface="Times New Roman"/>
                <a:cs typeface="Times New Roman"/>
              </a:rPr>
              <a:t> </a:t>
            </a:r>
            <a:r>
              <a:rPr sz="3200" spc="-15" dirty="0">
                <a:latin typeface="Times New Roman"/>
                <a:cs typeface="Times New Roman"/>
              </a:rPr>
              <a:t>more </a:t>
            </a:r>
            <a:r>
              <a:rPr sz="3200" spc="-585" dirty="0">
                <a:latin typeface="Times New Roman"/>
                <a:cs typeface="Times New Roman"/>
              </a:rPr>
              <a:t> </a:t>
            </a:r>
            <a:r>
              <a:rPr sz="3200" spc="-15" dirty="0">
                <a:latin typeface="Times New Roman"/>
                <a:cs typeface="Times New Roman"/>
              </a:rPr>
              <a:t>dominant</a:t>
            </a:r>
            <a:r>
              <a:rPr sz="3200" dirty="0">
                <a:latin typeface="Times New Roman"/>
                <a:cs typeface="Times New Roman"/>
              </a:rPr>
              <a:t> </a:t>
            </a:r>
            <a:r>
              <a:rPr sz="3200" spc="-5" dirty="0">
                <a:latin typeface="Times New Roman"/>
                <a:cs typeface="Times New Roman"/>
              </a:rPr>
              <a:t>than</a:t>
            </a:r>
            <a:r>
              <a:rPr sz="3200" spc="5" dirty="0">
                <a:latin typeface="Times New Roman"/>
                <a:cs typeface="Times New Roman"/>
              </a:rPr>
              <a:t> </a:t>
            </a:r>
            <a:r>
              <a:rPr sz="3200" spc="-35" dirty="0">
                <a:latin typeface="Times New Roman"/>
                <a:cs typeface="Times New Roman"/>
              </a:rPr>
              <a:t>others,</a:t>
            </a:r>
            <a:r>
              <a:rPr sz="3200" dirty="0">
                <a:latin typeface="Times New Roman"/>
                <a:cs typeface="Times New Roman"/>
              </a:rPr>
              <a:t> </a:t>
            </a:r>
            <a:r>
              <a:rPr sz="3200" spc="-30" dirty="0">
                <a:latin typeface="Times New Roman"/>
                <a:cs typeface="Times New Roman"/>
              </a:rPr>
              <a:t>some</a:t>
            </a:r>
            <a:r>
              <a:rPr sz="3200" dirty="0">
                <a:latin typeface="Times New Roman"/>
                <a:cs typeface="Times New Roman"/>
              </a:rPr>
              <a:t> </a:t>
            </a:r>
            <a:r>
              <a:rPr sz="3200" spc="-50" dirty="0">
                <a:latin typeface="Times New Roman"/>
                <a:cs typeface="Times New Roman"/>
              </a:rPr>
              <a:t>researchers</a:t>
            </a:r>
            <a:r>
              <a:rPr sz="3200" spc="10" dirty="0">
                <a:latin typeface="Times New Roman"/>
                <a:cs typeface="Times New Roman"/>
              </a:rPr>
              <a:t> </a:t>
            </a:r>
            <a:r>
              <a:rPr sz="3200" spc="-60" dirty="0">
                <a:latin typeface="Times New Roman"/>
                <a:cs typeface="Times New Roman"/>
              </a:rPr>
              <a:t>take</a:t>
            </a:r>
            <a:r>
              <a:rPr sz="3200" dirty="0">
                <a:latin typeface="Times New Roman"/>
                <a:cs typeface="Times New Roman"/>
              </a:rPr>
              <a:t> </a:t>
            </a:r>
            <a:r>
              <a:rPr sz="3200" spc="-5" dirty="0">
                <a:latin typeface="Times New Roman"/>
                <a:cs typeface="Times New Roman"/>
              </a:rPr>
              <a:t>the</a:t>
            </a:r>
            <a:r>
              <a:rPr sz="3200" spc="5" dirty="0">
                <a:latin typeface="Times New Roman"/>
                <a:cs typeface="Times New Roman"/>
              </a:rPr>
              <a:t> </a:t>
            </a:r>
            <a:r>
              <a:rPr sz="3200" spc="-60" dirty="0">
                <a:latin typeface="Times New Roman"/>
                <a:cs typeface="Times New Roman"/>
              </a:rPr>
              <a:t>liberty</a:t>
            </a:r>
            <a:r>
              <a:rPr sz="3200" spc="-10" dirty="0">
                <a:latin typeface="Times New Roman"/>
                <a:cs typeface="Times New Roman"/>
              </a:rPr>
              <a:t> </a:t>
            </a:r>
            <a:r>
              <a:rPr sz="3200" spc="-5" dirty="0">
                <a:latin typeface="Times New Roman"/>
                <a:cs typeface="Times New Roman"/>
              </a:rPr>
              <a:t>of</a:t>
            </a:r>
            <a:r>
              <a:rPr sz="3200" spc="315" dirty="0">
                <a:latin typeface="Times New Roman"/>
                <a:cs typeface="Times New Roman"/>
              </a:rPr>
              <a:t> </a:t>
            </a:r>
            <a:r>
              <a:rPr sz="3200" spc="-40" dirty="0">
                <a:latin typeface="Times New Roman"/>
                <a:cs typeface="Times New Roman"/>
              </a:rPr>
              <a:t>referring</a:t>
            </a:r>
            <a:r>
              <a:rPr sz="3200" spc="-10" dirty="0">
                <a:latin typeface="Times New Roman"/>
                <a:cs typeface="Times New Roman"/>
              </a:rPr>
              <a:t> </a:t>
            </a:r>
            <a:r>
              <a:rPr sz="3200" spc="25" dirty="0">
                <a:latin typeface="Times New Roman"/>
                <a:cs typeface="Times New Roman"/>
              </a:rPr>
              <a:t>to</a:t>
            </a:r>
            <a:r>
              <a:rPr sz="3200" dirty="0">
                <a:latin typeface="Times New Roman"/>
                <a:cs typeface="Times New Roman"/>
              </a:rPr>
              <a:t> </a:t>
            </a:r>
            <a:r>
              <a:rPr sz="3200" spc="-10" dirty="0">
                <a:latin typeface="Times New Roman"/>
                <a:cs typeface="Times New Roman"/>
              </a:rPr>
              <a:t>the </a:t>
            </a:r>
            <a:r>
              <a:rPr sz="3200" spc="-5" dirty="0">
                <a:latin typeface="Times New Roman"/>
                <a:cs typeface="Times New Roman"/>
              </a:rPr>
              <a:t> </a:t>
            </a:r>
            <a:r>
              <a:rPr sz="3200" spc="-40" dirty="0">
                <a:latin typeface="Times New Roman"/>
                <a:cs typeface="Times New Roman"/>
              </a:rPr>
              <a:t>data</a:t>
            </a:r>
            <a:r>
              <a:rPr sz="3200" dirty="0">
                <a:latin typeface="Times New Roman"/>
                <a:cs typeface="Times New Roman"/>
              </a:rPr>
              <a:t> </a:t>
            </a:r>
            <a:r>
              <a:rPr sz="3200" spc="-35" dirty="0">
                <a:latin typeface="Times New Roman"/>
                <a:cs typeface="Times New Roman"/>
              </a:rPr>
              <a:t>set</a:t>
            </a:r>
            <a:r>
              <a:rPr sz="3200" spc="-10" dirty="0">
                <a:latin typeface="Times New Roman"/>
                <a:cs typeface="Times New Roman"/>
              </a:rPr>
              <a:t> </a:t>
            </a:r>
            <a:r>
              <a:rPr sz="3200" spc="-80" dirty="0">
                <a:latin typeface="Times New Roman"/>
                <a:cs typeface="Times New Roman"/>
              </a:rPr>
              <a:t>as</a:t>
            </a:r>
            <a:r>
              <a:rPr sz="3200" spc="5" dirty="0">
                <a:latin typeface="Times New Roman"/>
                <a:cs typeface="Times New Roman"/>
              </a:rPr>
              <a:t> </a:t>
            </a:r>
            <a:r>
              <a:rPr sz="3200" spc="-50" dirty="0">
                <a:latin typeface="Times New Roman"/>
                <a:cs typeface="Times New Roman"/>
              </a:rPr>
              <a:t>bimodal</a:t>
            </a:r>
            <a:r>
              <a:rPr sz="3200" spc="-5" dirty="0">
                <a:latin typeface="Times New Roman"/>
                <a:cs typeface="Times New Roman"/>
              </a:rPr>
              <a:t> </a:t>
            </a:r>
            <a:r>
              <a:rPr sz="3200" spc="-60" dirty="0">
                <a:latin typeface="Times New Roman"/>
                <a:cs typeface="Times New Roman"/>
              </a:rPr>
              <a:t>even</a:t>
            </a:r>
            <a:r>
              <a:rPr sz="3200" dirty="0">
                <a:latin typeface="Times New Roman"/>
                <a:cs typeface="Times New Roman"/>
              </a:rPr>
              <a:t> </a:t>
            </a:r>
            <a:r>
              <a:rPr sz="3200" spc="-25" dirty="0">
                <a:latin typeface="Times New Roman"/>
                <a:cs typeface="Times New Roman"/>
              </a:rPr>
              <a:t>without</a:t>
            </a:r>
            <a:r>
              <a:rPr sz="3200" dirty="0">
                <a:latin typeface="Times New Roman"/>
                <a:cs typeface="Times New Roman"/>
              </a:rPr>
              <a:t> </a:t>
            </a:r>
            <a:r>
              <a:rPr sz="3200" spc="-40" dirty="0">
                <a:latin typeface="Times New Roman"/>
                <a:cs typeface="Times New Roman"/>
              </a:rPr>
              <a:t>an</a:t>
            </a:r>
            <a:r>
              <a:rPr sz="3200" spc="5" dirty="0">
                <a:latin typeface="Times New Roman"/>
                <a:cs typeface="Times New Roman"/>
              </a:rPr>
              <a:t> </a:t>
            </a:r>
            <a:r>
              <a:rPr sz="3200" spc="-60" dirty="0">
                <a:latin typeface="Times New Roman"/>
                <a:cs typeface="Times New Roman"/>
              </a:rPr>
              <a:t>exact</a:t>
            </a:r>
            <a:r>
              <a:rPr sz="3200" dirty="0">
                <a:latin typeface="Times New Roman"/>
                <a:cs typeface="Times New Roman"/>
              </a:rPr>
              <a:t> </a:t>
            </a:r>
            <a:r>
              <a:rPr sz="3200" spc="-50" dirty="0">
                <a:latin typeface="Times New Roman"/>
                <a:cs typeface="Times New Roman"/>
              </a:rPr>
              <a:t>tie</a:t>
            </a:r>
            <a:r>
              <a:rPr sz="3200" dirty="0">
                <a:latin typeface="Times New Roman"/>
                <a:cs typeface="Times New Roman"/>
              </a:rPr>
              <a:t> for</a:t>
            </a:r>
            <a:r>
              <a:rPr sz="3200" spc="5" dirty="0">
                <a:latin typeface="Times New Roman"/>
                <a:cs typeface="Times New Roman"/>
              </a:rPr>
              <a:t> </a:t>
            </a:r>
            <a:r>
              <a:rPr sz="3200" spc="-5" dirty="0">
                <a:latin typeface="Times New Roman"/>
                <a:cs typeface="Times New Roman"/>
              </a:rPr>
              <a:t>the</a:t>
            </a:r>
            <a:r>
              <a:rPr sz="3200" spc="-10" dirty="0">
                <a:latin typeface="Times New Roman"/>
                <a:cs typeface="Times New Roman"/>
              </a:rPr>
              <a:t> </a:t>
            </a:r>
            <a:r>
              <a:rPr sz="3200" spc="-40" dirty="0">
                <a:latin typeface="Times New Roman"/>
                <a:cs typeface="Times New Roman"/>
              </a:rPr>
              <a:t>mode.</a:t>
            </a:r>
            <a:endParaRPr sz="3200" dirty="0">
              <a:latin typeface="Times New Roman"/>
              <a:cs typeface="Times New Roman"/>
            </a:endParaRPr>
          </a:p>
          <a:p>
            <a:pPr marL="469265" indent="-457200">
              <a:lnSpc>
                <a:spcPct val="100000"/>
              </a:lnSpc>
              <a:spcBef>
                <a:spcPts val="1175"/>
              </a:spcBef>
              <a:buClr>
                <a:srgbClr val="83992A"/>
              </a:buClr>
              <a:buSzPct val="114583"/>
              <a:buFont typeface="Wingdings" panose="05000000000000000000" pitchFamily="2" charset="2"/>
              <a:buChar char="ü"/>
              <a:tabLst>
                <a:tab pos="299085" algn="l"/>
                <a:tab pos="299720" algn="l"/>
              </a:tabLst>
            </a:pPr>
            <a:r>
              <a:rPr sz="3200" spc="-10" dirty="0">
                <a:latin typeface="Times New Roman"/>
                <a:cs typeface="Times New Roman"/>
              </a:rPr>
              <a:t>Data</a:t>
            </a:r>
            <a:r>
              <a:rPr sz="3200" dirty="0">
                <a:latin typeface="Times New Roman"/>
                <a:cs typeface="Times New Roman"/>
              </a:rPr>
              <a:t> </a:t>
            </a:r>
            <a:r>
              <a:rPr sz="3200" spc="-45" dirty="0">
                <a:latin typeface="Times New Roman"/>
                <a:cs typeface="Times New Roman"/>
              </a:rPr>
              <a:t>sets</a:t>
            </a:r>
            <a:r>
              <a:rPr sz="3200" spc="5" dirty="0">
                <a:latin typeface="Times New Roman"/>
                <a:cs typeface="Times New Roman"/>
              </a:rPr>
              <a:t> </a:t>
            </a:r>
            <a:r>
              <a:rPr sz="3200" spc="-50" dirty="0">
                <a:latin typeface="Times New Roman"/>
                <a:cs typeface="Times New Roman"/>
              </a:rPr>
              <a:t>with</a:t>
            </a:r>
            <a:r>
              <a:rPr sz="3200" spc="5" dirty="0">
                <a:latin typeface="Times New Roman"/>
                <a:cs typeface="Times New Roman"/>
              </a:rPr>
              <a:t> </a:t>
            </a:r>
            <a:r>
              <a:rPr sz="3200" spc="-15" dirty="0">
                <a:latin typeface="Times New Roman"/>
                <a:cs typeface="Times New Roman"/>
              </a:rPr>
              <a:t>more</a:t>
            </a:r>
            <a:r>
              <a:rPr sz="3200" dirty="0">
                <a:latin typeface="Times New Roman"/>
                <a:cs typeface="Times New Roman"/>
              </a:rPr>
              <a:t> </a:t>
            </a:r>
            <a:r>
              <a:rPr sz="3200" spc="-5" dirty="0">
                <a:latin typeface="Times New Roman"/>
                <a:cs typeface="Times New Roman"/>
              </a:rPr>
              <a:t>than</a:t>
            </a:r>
            <a:r>
              <a:rPr sz="3200" dirty="0">
                <a:latin typeface="Times New Roman"/>
                <a:cs typeface="Times New Roman"/>
              </a:rPr>
              <a:t> </a:t>
            </a:r>
            <a:r>
              <a:rPr sz="3200" spc="-50" dirty="0">
                <a:latin typeface="Times New Roman"/>
                <a:cs typeface="Times New Roman"/>
              </a:rPr>
              <a:t>two</a:t>
            </a:r>
            <a:r>
              <a:rPr sz="3200" spc="10" dirty="0">
                <a:latin typeface="Times New Roman"/>
                <a:cs typeface="Times New Roman"/>
              </a:rPr>
              <a:t> </a:t>
            </a:r>
            <a:r>
              <a:rPr sz="3200" spc="-25" dirty="0">
                <a:latin typeface="Times New Roman"/>
                <a:cs typeface="Times New Roman"/>
              </a:rPr>
              <a:t>modes</a:t>
            </a:r>
            <a:r>
              <a:rPr sz="3200" spc="5" dirty="0">
                <a:latin typeface="Times New Roman"/>
                <a:cs typeface="Times New Roman"/>
              </a:rPr>
              <a:t> </a:t>
            </a:r>
            <a:r>
              <a:rPr sz="3200" spc="-55" dirty="0">
                <a:latin typeface="Times New Roman"/>
                <a:cs typeface="Times New Roman"/>
              </a:rPr>
              <a:t>are</a:t>
            </a:r>
            <a:r>
              <a:rPr sz="3200" spc="-5" dirty="0">
                <a:latin typeface="Times New Roman"/>
                <a:cs typeface="Times New Roman"/>
              </a:rPr>
              <a:t> </a:t>
            </a:r>
            <a:r>
              <a:rPr sz="3200" spc="-25" dirty="0">
                <a:latin typeface="Times New Roman"/>
                <a:cs typeface="Times New Roman"/>
              </a:rPr>
              <a:t>referred</a:t>
            </a:r>
            <a:r>
              <a:rPr sz="3200" spc="-15" dirty="0">
                <a:latin typeface="Times New Roman"/>
                <a:cs typeface="Times New Roman"/>
              </a:rPr>
              <a:t> </a:t>
            </a:r>
            <a:r>
              <a:rPr sz="3200" spc="25" dirty="0">
                <a:latin typeface="Times New Roman"/>
                <a:cs typeface="Times New Roman"/>
              </a:rPr>
              <a:t>to</a:t>
            </a:r>
            <a:r>
              <a:rPr sz="3200" spc="5" dirty="0">
                <a:latin typeface="Times New Roman"/>
                <a:cs typeface="Times New Roman"/>
              </a:rPr>
              <a:t> </a:t>
            </a:r>
            <a:r>
              <a:rPr sz="3200" spc="-80" dirty="0">
                <a:latin typeface="Times New Roman"/>
                <a:cs typeface="Times New Roman"/>
              </a:rPr>
              <a:t>as</a:t>
            </a:r>
            <a:r>
              <a:rPr sz="3200" spc="15" dirty="0">
                <a:latin typeface="Times New Roman"/>
                <a:cs typeface="Times New Roman"/>
              </a:rPr>
              <a:t> </a:t>
            </a:r>
            <a:r>
              <a:rPr sz="3200" b="1" spc="-20" dirty="0">
                <a:highlight>
                  <a:srgbClr val="FFFF00"/>
                </a:highlight>
                <a:latin typeface="Times New Roman"/>
                <a:cs typeface="Times New Roman"/>
              </a:rPr>
              <a:t>multimodal</a:t>
            </a:r>
            <a:r>
              <a:rPr sz="3200" spc="-20" dirty="0">
                <a:highlight>
                  <a:srgbClr val="FFFF00"/>
                </a:highlight>
                <a:latin typeface="Times New Roman"/>
                <a:cs typeface="Times New Roman"/>
              </a:rPr>
              <a:t>.</a:t>
            </a:r>
            <a:endParaRPr sz="2400" dirty="0">
              <a:highlight>
                <a:srgbClr val="FFFF00"/>
              </a:highlight>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95800" y="304800"/>
            <a:ext cx="3429000" cy="567463"/>
          </a:xfrm>
          <a:prstGeom prst="rect">
            <a:avLst/>
          </a:prstGeom>
        </p:spPr>
        <p:txBody>
          <a:bodyPr vert="horz" wrap="square" lIns="0" tIns="13335" rIns="0" bIns="0" rtlCol="0">
            <a:spAutoFit/>
          </a:bodyPr>
          <a:lstStyle/>
          <a:p>
            <a:pPr marL="12700">
              <a:lnSpc>
                <a:spcPct val="100000"/>
              </a:lnSpc>
              <a:spcBef>
                <a:spcPts val="105"/>
              </a:spcBef>
            </a:pPr>
            <a:r>
              <a:rPr sz="3600" b="1" spc="-70" dirty="0"/>
              <a:t>Example</a:t>
            </a:r>
          </a:p>
        </p:txBody>
      </p:sp>
      <p:sp>
        <p:nvSpPr>
          <p:cNvPr id="3" name="object 3"/>
          <p:cNvSpPr txBox="1"/>
          <p:nvPr/>
        </p:nvSpPr>
        <p:spPr>
          <a:xfrm>
            <a:off x="685800" y="1295400"/>
            <a:ext cx="10972800" cy="4561505"/>
          </a:xfrm>
          <a:prstGeom prst="rect">
            <a:avLst/>
          </a:prstGeom>
        </p:spPr>
        <p:txBody>
          <a:bodyPr vert="horz" wrap="square" lIns="0" tIns="41910" rIns="0" bIns="0" rtlCol="0">
            <a:spAutoFit/>
          </a:bodyPr>
          <a:lstStyle/>
          <a:p>
            <a:pPr marL="299085" indent="-287020">
              <a:lnSpc>
                <a:spcPct val="100000"/>
              </a:lnSpc>
              <a:spcBef>
                <a:spcPts val="330"/>
              </a:spcBef>
              <a:buClr>
                <a:srgbClr val="83992A"/>
              </a:buClr>
              <a:buSzPct val="113636"/>
              <a:buFont typeface="Arial MT"/>
              <a:buChar char="•"/>
              <a:tabLst>
                <a:tab pos="299085" algn="l"/>
                <a:tab pos="299720" algn="l"/>
              </a:tabLst>
            </a:pPr>
            <a:r>
              <a:rPr sz="3200" spc="-70" dirty="0">
                <a:solidFill>
                  <a:srgbClr val="252525"/>
                </a:solidFill>
                <a:latin typeface="Times New Roman"/>
                <a:cs typeface="Times New Roman"/>
              </a:rPr>
              <a:t>4,6,4,1,8,7,7,2,5,7</a:t>
            </a:r>
            <a:endParaRPr sz="3200" dirty="0">
              <a:latin typeface="Times New Roman"/>
              <a:cs typeface="Times New Roman"/>
            </a:endParaRPr>
          </a:p>
          <a:p>
            <a:pPr marL="299085" indent="-287020">
              <a:lnSpc>
                <a:spcPct val="100000"/>
              </a:lnSpc>
              <a:spcBef>
                <a:spcPts val="600"/>
              </a:spcBef>
              <a:buClr>
                <a:srgbClr val="83992A"/>
              </a:buClr>
              <a:buSzPct val="113636"/>
              <a:buFont typeface="Arial MT"/>
              <a:buChar char="•"/>
              <a:tabLst>
                <a:tab pos="299085" algn="l"/>
                <a:tab pos="299720" algn="l"/>
                <a:tab pos="2313940" algn="l"/>
              </a:tabLst>
            </a:pPr>
            <a:r>
              <a:rPr sz="3200" spc="-70" dirty="0">
                <a:solidFill>
                  <a:srgbClr val="252525"/>
                </a:solidFill>
                <a:latin typeface="Times New Roman"/>
                <a:cs typeface="Times New Roman"/>
              </a:rPr>
              <a:t>1,2,4,4,5,6,7,7,7,8	</a:t>
            </a:r>
            <a:r>
              <a:rPr sz="3200" spc="-50" dirty="0">
                <a:solidFill>
                  <a:srgbClr val="252525"/>
                </a:solidFill>
                <a:latin typeface="Times New Roman"/>
                <a:cs typeface="Times New Roman"/>
              </a:rPr>
              <a:t>-</a:t>
            </a:r>
            <a:r>
              <a:rPr sz="3200" spc="-30" dirty="0">
                <a:solidFill>
                  <a:srgbClr val="252525"/>
                </a:solidFill>
                <a:latin typeface="Times New Roman"/>
                <a:cs typeface="Times New Roman"/>
              </a:rPr>
              <a:t> </a:t>
            </a:r>
            <a:r>
              <a:rPr sz="3200" spc="-20" dirty="0">
                <a:solidFill>
                  <a:srgbClr val="252525"/>
                </a:solidFill>
                <a:latin typeface="Times New Roman"/>
                <a:cs typeface="Times New Roman"/>
              </a:rPr>
              <a:t>mode</a:t>
            </a:r>
            <a:r>
              <a:rPr sz="3200" spc="-15" dirty="0">
                <a:solidFill>
                  <a:srgbClr val="252525"/>
                </a:solidFill>
                <a:latin typeface="Times New Roman"/>
                <a:cs typeface="Times New Roman"/>
              </a:rPr>
              <a:t> </a:t>
            </a:r>
            <a:r>
              <a:rPr sz="3200" spc="-5" dirty="0">
                <a:solidFill>
                  <a:srgbClr val="252525"/>
                </a:solidFill>
                <a:latin typeface="Times New Roman"/>
                <a:cs typeface="Times New Roman"/>
              </a:rPr>
              <a:t>–</a:t>
            </a:r>
            <a:r>
              <a:rPr sz="3200" spc="-30" dirty="0">
                <a:solidFill>
                  <a:srgbClr val="252525"/>
                </a:solidFill>
                <a:latin typeface="Times New Roman"/>
                <a:cs typeface="Times New Roman"/>
              </a:rPr>
              <a:t> </a:t>
            </a:r>
            <a:r>
              <a:rPr sz="3200" spc="-75" dirty="0">
                <a:solidFill>
                  <a:srgbClr val="252525"/>
                </a:solidFill>
                <a:latin typeface="Times New Roman"/>
                <a:cs typeface="Times New Roman"/>
              </a:rPr>
              <a:t>7</a:t>
            </a:r>
            <a:endParaRPr sz="3200" dirty="0">
              <a:latin typeface="Times New Roman"/>
              <a:cs typeface="Times New Roman"/>
            </a:endParaRPr>
          </a:p>
          <a:p>
            <a:pPr>
              <a:lnSpc>
                <a:spcPct val="100000"/>
              </a:lnSpc>
              <a:spcBef>
                <a:spcPts val="45"/>
              </a:spcBef>
              <a:buClr>
                <a:srgbClr val="83992A"/>
              </a:buClr>
              <a:buFont typeface="Arial MT"/>
              <a:buChar char="•"/>
            </a:pPr>
            <a:endParaRPr sz="4400" dirty="0">
              <a:latin typeface="Times New Roman"/>
              <a:cs typeface="Times New Roman"/>
            </a:endParaRPr>
          </a:p>
          <a:p>
            <a:pPr marL="368935" indent="-356870">
              <a:lnSpc>
                <a:spcPct val="100000"/>
              </a:lnSpc>
              <a:buClr>
                <a:srgbClr val="83992A"/>
              </a:buClr>
              <a:buSzPct val="113636"/>
              <a:buFont typeface="Arial MT"/>
              <a:buChar char="•"/>
              <a:tabLst>
                <a:tab pos="368935" algn="l"/>
                <a:tab pos="369570" algn="l"/>
              </a:tabLst>
            </a:pPr>
            <a:r>
              <a:rPr sz="3200" spc="-70" dirty="0">
                <a:solidFill>
                  <a:srgbClr val="252525"/>
                </a:solidFill>
                <a:latin typeface="Times New Roman"/>
                <a:cs typeface="Times New Roman"/>
              </a:rPr>
              <a:t>4,3,7,1,8,9,6</a:t>
            </a:r>
            <a:endParaRPr sz="3200" dirty="0">
              <a:latin typeface="Times New Roman"/>
              <a:cs typeface="Times New Roman"/>
            </a:endParaRPr>
          </a:p>
          <a:p>
            <a:pPr marL="299085" indent="-287020">
              <a:lnSpc>
                <a:spcPct val="100000"/>
              </a:lnSpc>
              <a:spcBef>
                <a:spcPts val="600"/>
              </a:spcBef>
              <a:buClr>
                <a:srgbClr val="83992A"/>
              </a:buClr>
              <a:buSzPct val="113636"/>
              <a:buFont typeface="Arial MT"/>
              <a:buChar char="•"/>
              <a:tabLst>
                <a:tab pos="299085" algn="l"/>
                <a:tab pos="299720" algn="l"/>
              </a:tabLst>
            </a:pPr>
            <a:r>
              <a:rPr sz="3200" spc="-70" dirty="0">
                <a:solidFill>
                  <a:srgbClr val="252525"/>
                </a:solidFill>
                <a:latin typeface="Times New Roman"/>
                <a:cs typeface="Times New Roman"/>
              </a:rPr>
              <a:t>1,3,4,6,7,8,9</a:t>
            </a:r>
            <a:r>
              <a:rPr sz="3200" spc="60" dirty="0">
                <a:solidFill>
                  <a:srgbClr val="252525"/>
                </a:solidFill>
                <a:latin typeface="Times New Roman"/>
                <a:cs typeface="Times New Roman"/>
              </a:rPr>
              <a:t> </a:t>
            </a:r>
            <a:r>
              <a:rPr sz="3200" spc="-5" dirty="0">
                <a:solidFill>
                  <a:srgbClr val="252525"/>
                </a:solidFill>
                <a:latin typeface="Times New Roman"/>
                <a:cs typeface="Times New Roman"/>
              </a:rPr>
              <a:t>–</a:t>
            </a:r>
            <a:r>
              <a:rPr sz="3200" spc="-10" dirty="0">
                <a:solidFill>
                  <a:srgbClr val="252525"/>
                </a:solidFill>
                <a:latin typeface="Times New Roman"/>
                <a:cs typeface="Times New Roman"/>
              </a:rPr>
              <a:t> </a:t>
            </a:r>
            <a:r>
              <a:rPr sz="3200" spc="15" dirty="0">
                <a:solidFill>
                  <a:srgbClr val="252525"/>
                </a:solidFill>
                <a:latin typeface="Times New Roman"/>
                <a:cs typeface="Times New Roman"/>
              </a:rPr>
              <a:t>no</a:t>
            </a:r>
            <a:r>
              <a:rPr sz="3200" spc="5" dirty="0">
                <a:solidFill>
                  <a:srgbClr val="252525"/>
                </a:solidFill>
                <a:latin typeface="Times New Roman"/>
                <a:cs typeface="Times New Roman"/>
              </a:rPr>
              <a:t> </a:t>
            </a:r>
            <a:r>
              <a:rPr sz="3200" spc="-80" dirty="0">
                <a:solidFill>
                  <a:srgbClr val="252525"/>
                </a:solidFill>
                <a:latin typeface="Times New Roman"/>
                <a:cs typeface="Times New Roman"/>
              </a:rPr>
              <a:t>value</a:t>
            </a:r>
            <a:r>
              <a:rPr sz="3200" spc="-10" dirty="0">
                <a:solidFill>
                  <a:srgbClr val="252525"/>
                </a:solidFill>
                <a:latin typeface="Times New Roman"/>
                <a:cs typeface="Times New Roman"/>
              </a:rPr>
              <a:t> </a:t>
            </a:r>
            <a:r>
              <a:rPr sz="3200" spc="-45" dirty="0">
                <a:solidFill>
                  <a:srgbClr val="252525"/>
                </a:solidFill>
                <a:latin typeface="Times New Roman"/>
                <a:cs typeface="Times New Roman"/>
              </a:rPr>
              <a:t>repeating</a:t>
            </a:r>
            <a:r>
              <a:rPr sz="3200" spc="50" dirty="0">
                <a:solidFill>
                  <a:srgbClr val="252525"/>
                </a:solidFill>
                <a:latin typeface="Times New Roman"/>
                <a:cs typeface="Times New Roman"/>
              </a:rPr>
              <a:t> </a:t>
            </a:r>
            <a:r>
              <a:rPr sz="3200" spc="-5" dirty="0">
                <a:solidFill>
                  <a:srgbClr val="252525"/>
                </a:solidFill>
                <a:latin typeface="Times New Roman"/>
                <a:cs typeface="Times New Roman"/>
              </a:rPr>
              <a:t>–</a:t>
            </a:r>
            <a:r>
              <a:rPr sz="3200" spc="-10" dirty="0">
                <a:solidFill>
                  <a:srgbClr val="252525"/>
                </a:solidFill>
                <a:latin typeface="Times New Roman"/>
                <a:cs typeface="Times New Roman"/>
              </a:rPr>
              <a:t> </a:t>
            </a:r>
            <a:r>
              <a:rPr sz="3200" spc="114" dirty="0">
                <a:solidFill>
                  <a:srgbClr val="252525"/>
                </a:solidFill>
                <a:latin typeface="Times New Roman"/>
                <a:cs typeface="Times New Roman"/>
              </a:rPr>
              <a:t>NO</a:t>
            </a:r>
            <a:r>
              <a:rPr sz="3200" spc="15" dirty="0">
                <a:solidFill>
                  <a:srgbClr val="252525"/>
                </a:solidFill>
                <a:latin typeface="Times New Roman"/>
                <a:cs typeface="Times New Roman"/>
              </a:rPr>
              <a:t> </a:t>
            </a:r>
            <a:r>
              <a:rPr sz="3200" spc="45" dirty="0">
                <a:solidFill>
                  <a:srgbClr val="252525"/>
                </a:solidFill>
                <a:latin typeface="Times New Roman"/>
                <a:cs typeface="Times New Roman"/>
              </a:rPr>
              <a:t>MODE</a:t>
            </a:r>
            <a:endParaRPr sz="3200" dirty="0">
              <a:latin typeface="Times New Roman"/>
              <a:cs typeface="Times New Roman"/>
            </a:endParaRPr>
          </a:p>
          <a:p>
            <a:pPr marL="12700">
              <a:lnSpc>
                <a:spcPct val="100000"/>
              </a:lnSpc>
              <a:spcBef>
                <a:spcPts val="300"/>
              </a:spcBef>
            </a:pPr>
            <a:endParaRPr sz="3600" dirty="0">
              <a:latin typeface="Arial MT"/>
              <a:cs typeface="Arial MT"/>
            </a:endParaRPr>
          </a:p>
          <a:p>
            <a:pPr marL="299085" indent="-287020">
              <a:lnSpc>
                <a:spcPct val="100000"/>
              </a:lnSpc>
              <a:spcBef>
                <a:spcPts val="540"/>
              </a:spcBef>
              <a:buClr>
                <a:srgbClr val="83992A"/>
              </a:buClr>
              <a:buSzPct val="113636"/>
              <a:buFont typeface="Arial MT"/>
              <a:buChar char="•"/>
              <a:tabLst>
                <a:tab pos="299085" algn="l"/>
                <a:tab pos="299720" algn="l"/>
              </a:tabLst>
            </a:pPr>
            <a:r>
              <a:rPr sz="3200" spc="-70" dirty="0">
                <a:solidFill>
                  <a:srgbClr val="252525"/>
                </a:solidFill>
                <a:latin typeface="Times New Roman"/>
                <a:cs typeface="Times New Roman"/>
              </a:rPr>
              <a:t>2,7,5,2,8,9,7,3</a:t>
            </a:r>
            <a:endParaRPr sz="3200" dirty="0">
              <a:latin typeface="Times New Roman"/>
              <a:cs typeface="Times New Roman"/>
            </a:endParaRPr>
          </a:p>
          <a:p>
            <a:pPr marL="299085" indent="-287020">
              <a:lnSpc>
                <a:spcPct val="100000"/>
              </a:lnSpc>
              <a:spcBef>
                <a:spcPts val="605"/>
              </a:spcBef>
              <a:buClr>
                <a:srgbClr val="83992A"/>
              </a:buClr>
              <a:buSzPct val="113636"/>
              <a:buFont typeface="Arial MT"/>
              <a:buChar char="•"/>
              <a:tabLst>
                <a:tab pos="299085" algn="l"/>
                <a:tab pos="299720" algn="l"/>
              </a:tabLst>
            </a:pPr>
            <a:r>
              <a:rPr sz="3200" spc="-70" dirty="0">
                <a:solidFill>
                  <a:srgbClr val="252525"/>
                </a:solidFill>
                <a:latin typeface="Times New Roman"/>
                <a:cs typeface="Times New Roman"/>
              </a:rPr>
              <a:t>2,2,3,5,7,7,8,9</a:t>
            </a:r>
            <a:r>
              <a:rPr sz="3200" spc="70" dirty="0">
                <a:solidFill>
                  <a:srgbClr val="252525"/>
                </a:solidFill>
                <a:latin typeface="Times New Roman"/>
                <a:cs typeface="Times New Roman"/>
              </a:rPr>
              <a:t> </a:t>
            </a:r>
            <a:r>
              <a:rPr sz="3200" spc="-5" dirty="0">
                <a:solidFill>
                  <a:srgbClr val="252525"/>
                </a:solidFill>
                <a:latin typeface="Times New Roman"/>
                <a:cs typeface="Times New Roman"/>
              </a:rPr>
              <a:t>–</a:t>
            </a:r>
            <a:r>
              <a:rPr sz="3200" dirty="0">
                <a:solidFill>
                  <a:srgbClr val="252525"/>
                </a:solidFill>
                <a:latin typeface="Times New Roman"/>
                <a:cs typeface="Times New Roman"/>
              </a:rPr>
              <a:t> </a:t>
            </a:r>
            <a:r>
              <a:rPr sz="3200" spc="-75" dirty="0">
                <a:solidFill>
                  <a:srgbClr val="252525"/>
                </a:solidFill>
                <a:latin typeface="Times New Roman"/>
                <a:cs typeface="Times New Roman"/>
              </a:rPr>
              <a:t>2</a:t>
            </a:r>
            <a:r>
              <a:rPr sz="3200" spc="20" dirty="0">
                <a:solidFill>
                  <a:srgbClr val="252525"/>
                </a:solidFill>
                <a:latin typeface="Times New Roman"/>
                <a:cs typeface="Times New Roman"/>
              </a:rPr>
              <a:t> n</a:t>
            </a:r>
            <a:r>
              <a:rPr sz="3200" dirty="0">
                <a:solidFill>
                  <a:srgbClr val="252525"/>
                </a:solidFill>
                <a:latin typeface="Times New Roman"/>
                <a:cs typeface="Times New Roman"/>
              </a:rPr>
              <a:t> </a:t>
            </a:r>
            <a:r>
              <a:rPr sz="3200" spc="-75" dirty="0">
                <a:solidFill>
                  <a:srgbClr val="252525"/>
                </a:solidFill>
                <a:latin typeface="Times New Roman"/>
                <a:cs typeface="Times New Roman"/>
              </a:rPr>
              <a:t>7</a:t>
            </a:r>
            <a:r>
              <a:rPr sz="3200" spc="15" dirty="0">
                <a:solidFill>
                  <a:srgbClr val="252525"/>
                </a:solidFill>
                <a:latin typeface="Times New Roman"/>
                <a:cs typeface="Times New Roman"/>
              </a:rPr>
              <a:t> </a:t>
            </a:r>
            <a:r>
              <a:rPr sz="3200" spc="-35" dirty="0">
                <a:solidFill>
                  <a:srgbClr val="252525"/>
                </a:solidFill>
                <a:latin typeface="Times New Roman"/>
                <a:cs typeface="Times New Roman"/>
              </a:rPr>
              <a:t>repeated</a:t>
            </a:r>
            <a:r>
              <a:rPr sz="3200" spc="25" dirty="0">
                <a:solidFill>
                  <a:srgbClr val="252525"/>
                </a:solidFill>
                <a:latin typeface="Times New Roman"/>
                <a:cs typeface="Times New Roman"/>
              </a:rPr>
              <a:t> </a:t>
            </a:r>
            <a:r>
              <a:rPr sz="3200" spc="-90" dirty="0">
                <a:solidFill>
                  <a:srgbClr val="252525"/>
                </a:solidFill>
                <a:latin typeface="Times New Roman"/>
                <a:cs typeface="Times New Roman"/>
              </a:rPr>
              <a:t>equally</a:t>
            </a:r>
            <a:r>
              <a:rPr sz="3200" dirty="0">
                <a:solidFill>
                  <a:srgbClr val="252525"/>
                </a:solidFill>
                <a:latin typeface="Times New Roman"/>
                <a:cs typeface="Times New Roman"/>
              </a:rPr>
              <a:t> </a:t>
            </a:r>
            <a:r>
              <a:rPr sz="3200" spc="-5" dirty="0">
                <a:solidFill>
                  <a:srgbClr val="252525"/>
                </a:solidFill>
                <a:latin typeface="Times New Roman"/>
                <a:cs typeface="Times New Roman"/>
              </a:rPr>
              <a:t>–</a:t>
            </a:r>
            <a:r>
              <a:rPr sz="3200" spc="10" dirty="0">
                <a:solidFill>
                  <a:srgbClr val="252525"/>
                </a:solidFill>
                <a:latin typeface="Times New Roman"/>
                <a:cs typeface="Times New Roman"/>
              </a:rPr>
              <a:t> </a:t>
            </a:r>
            <a:r>
              <a:rPr sz="3200" spc="-50" dirty="0">
                <a:solidFill>
                  <a:srgbClr val="252525"/>
                </a:solidFill>
                <a:latin typeface="Times New Roman"/>
                <a:cs typeface="Times New Roman"/>
              </a:rPr>
              <a:t>Modes</a:t>
            </a:r>
            <a:r>
              <a:rPr sz="3200" spc="10" dirty="0">
                <a:solidFill>
                  <a:srgbClr val="252525"/>
                </a:solidFill>
                <a:latin typeface="Times New Roman"/>
                <a:cs typeface="Times New Roman"/>
              </a:rPr>
              <a:t> </a:t>
            </a:r>
            <a:r>
              <a:rPr sz="3200" spc="-5" dirty="0">
                <a:solidFill>
                  <a:srgbClr val="252525"/>
                </a:solidFill>
                <a:latin typeface="Times New Roman"/>
                <a:cs typeface="Times New Roman"/>
              </a:rPr>
              <a:t>–</a:t>
            </a:r>
            <a:r>
              <a:rPr sz="3200" dirty="0">
                <a:solidFill>
                  <a:srgbClr val="252525"/>
                </a:solidFill>
                <a:latin typeface="Times New Roman"/>
                <a:cs typeface="Times New Roman"/>
              </a:rPr>
              <a:t> </a:t>
            </a:r>
            <a:r>
              <a:rPr sz="3200" spc="-75" dirty="0">
                <a:solidFill>
                  <a:srgbClr val="252525"/>
                </a:solidFill>
                <a:latin typeface="Times New Roman"/>
                <a:cs typeface="Times New Roman"/>
              </a:rPr>
              <a:t>2</a:t>
            </a:r>
            <a:r>
              <a:rPr sz="3200" spc="15" dirty="0">
                <a:solidFill>
                  <a:srgbClr val="252525"/>
                </a:solidFill>
                <a:latin typeface="Times New Roman"/>
                <a:cs typeface="Times New Roman"/>
              </a:rPr>
              <a:t> </a:t>
            </a:r>
            <a:r>
              <a:rPr sz="3200" spc="20" dirty="0">
                <a:solidFill>
                  <a:srgbClr val="252525"/>
                </a:solidFill>
                <a:latin typeface="Times New Roman"/>
                <a:cs typeface="Times New Roman"/>
              </a:rPr>
              <a:t>n</a:t>
            </a:r>
            <a:r>
              <a:rPr sz="3200" dirty="0">
                <a:solidFill>
                  <a:srgbClr val="252525"/>
                </a:solidFill>
                <a:latin typeface="Times New Roman"/>
                <a:cs typeface="Times New Roman"/>
              </a:rPr>
              <a:t> </a:t>
            </a:r>
            <a:r>
              <a:rPr sz="3200" spc="-75" dirty="0">
                <a:solidFill>
                  <a:srgbClr val="252525"/>
                </a:solidFill>
                <a:latin typeface="Times New Roman"/>
                <a:cs typeface="Times New Roman"/>
              </a:rPr>
              <a:t>7</a:t>
            </a:r>
            <a:r>
              <a:rPr sz="3200" spc="10" dirty="0">
                <a:solidFill>
                  <a:srgbClr val="252525"/>
                </a:solidFill>
                <a:latin typeface="Times New Roman"/>
                <a:cs typeface="Times New Roman"/>
              </a:rPr>
              <a:t> </a:t>
            </a:r>
            <a:r>
              <a:rPr sz="3200" spc="-5" dirty="0">
                <a:solidFill>
                  <a:srgbClr val="252525"/>
                </a:solidFill>
                <a:latin typeface="Times New Roman"/>
                <a:cs typeface="Times New Roman"/>
              </a:rPr>
              <a:t>–</a:t>
            </a:r>
            <a:r>
              <a:rPr sz="3200" spc="10" dirty="0">
                <a:solidFill>
                  <a:srgbClr val="252525"/>
                </a:solidFill>
                <a:latin typeface="Times New Roman"/>
                <a:cs typeface="Times New Roman"/>
              </a:rPr>
              <a:t> </a:t>
            </a:r>
            <a:r>
              <a:rPr sz="3200" spc="-114" dirty="0">
                <a:solidFill>
                  <a:srgbClr val="252525"/>
                </a:solidFill>
                <a:latin typeface="Times New Roman"/>
                <a:cs typeface="Times New Roman"/>
              </a:rPr>
              <a:t>Bi</a:t>
            </a:r>
            <a:r>
              <a:rPr sz="3200" spc="5" dirty="0">
                <a:solidFill>
                  <a:srgbClr val="252525"/>
                </a:solidFill>
                <a:latin typeface="Times New Roman"/>
                <a:cs typeface="Times New Roman"/>
              </a:rPr>
              <a:t> </a:t>
            </a:r>
            <a:r>
              <a:rPr sz="3200" spc="-45" dirty="0">
                <a:solidFill>
                  <a:srgbClr val="252525"/>
                </a:solidFill>
                <a:latin typeface="Times New Roman"/>
                <a:cs typeface="Times New Roman"/>
              </a:rPr>
              <a:t>modal</a:t>
            </a:r>
            <a:endParaRPr sz="2200" dirty="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8E555-3C5F-09B0-8A4D-7DB9DB9B8DA6}"/>
              </a:ext>
            </a:extLst>
          </p:cNvPr>
          <p:cNvSpPr>
            <a:spLocks noGrp="1"/>
          </p:cNvSpPr>
          <p:nvPr>
            <p:ph type="body" idx="1"/>
          </p:nvPr>
        </p:nvSpPr>
        <p:spPr>
          <a:xfrm>
            <a:off x="190500" y="202517"/>
            <a:ext cx="11811000" cy="4770537"/>
          </a:xfrm>
        </p:spPr>
        <p:txBody>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For categorical features we are interested primarily in </a:t>
            </a:r>
            <a:r>
              <a:rPr lang="en-US" sz="3200" dirty="0">
                <a:solidFill>
                  <a:srgbClr val="C00000"/>
                </a:solidFill>
                <a:highlight>
                  <a:srgbClr val="FFFF00"/>
                </a:highlight>
                <a:latin typeface="Times New Roman" panose="02020603050405020304" pitchFamily="18" charset="0"/>
                <a:cs typeface="Times New Roman" panose="02020603050405020304" pitchFamily="18" charset="0"/>
              </a:rPr>
              <a:t>frequency counts</a:t>
            </a:r>
            <a:r>
              <a:rPr lang="en-US" sz="3200" dirty="0">
                <a:highlight>
                  <a:srgbClr val="FFFF00"/>
                </a:highlight>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and </a:t>
            </a:r>
            <a:r>
              <a:rPr lang="en-US" sz="3200" dirty="0">
                <a:solidFill>
                  <a:srgbClr val="C00000"/>
                </a:solidFill>
                <a:highlight>
                  <a:srgbClr val="FFFF00"/>
                </a:highlight>
                <a:latin typeface="Times New Roman" panose="02020603050405020304" pitchFamily="18" charset="0"/>
                <a:cs typeface="Times New Roman" panose="02020603050405020304" pitchFamily="18" charset="0"/>
              </a:rPr>
              <a:t>proportions</a:t>
            </a:r>
            <a:r>
              <a:rPr lang="en-US" sz="3200" dirty="0">
                <a:highlight>
                  <a:srgbClr val="FFFF00"/>
                </a:highlight>
                <a:latin typeface="Times New Roman" panose="02020603050405020304" pitchFamily="18" charset="0"/>
                <a:cs typeface="Times New Roman" panose="02020603050405020304" pitchFamily="18" charset="0"/>
              </a:rPr>
              <a:t>.</a:t>
            </a:r>
          </a:p>
          <a:p>
            <a:pPr marL="914400" lvl="1"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frequency count of each level of a categorical feature is  calculated by counting the number of times that level  appears in the sample.</a:t>
            </a: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proportion for each level is calculated by dividing the  frequency count for that level by the total sample size.</a:t>
            </a:r>
          </a:p>
          <a:p>
            <a:pPr marL="914400" lvl="1" indent="-45720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Frequencies and proportions are typically presented in a frequency table.</a:t>
            </a: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45D5CD-7DFB-1404-6494-F3A908E0E939}"/>
              </a:ext>
            </a:extLst>
          </p:cNvPr>
          <p:cNvSpPr>
            <a:spLocks noGrp="1"/>
          </p:cNvSpPr>
          <p:nvPr>
            <p:ph type="sldNum" sz="quarter" idx="7"/>
          </p:nvPr>
        </p:nvSpPr>
        <p:spPr/>
        <p:txBody>
          <a:bodyPr/>
          <a:lstStyle/>
          <a:p>
            <a:fld id="{B6F15528-21DE-4FAA-801E-634DDDAF4B2B}" type="slidenum">
              <a:rPr lang="en-IN" smtClean="0"/>
              <a:t>46</a:t>
            </a:fld>
            <a:endParaRPr lang="en-IN"/>
          </a:p>
        </p:txBody>
      </p:sp>
    </p:spTree>
    <p:extLst>
      <p:ext uri="{BB962C8B-B14F-4D97-AF65-F5344CB8AC3E}">
        <p14:creationId xmlns:p14="http://schemas.microsoft.com/office/powerpoint/2010/main" val="375921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157401-1F3C-A0A2-6F57-1564CB482443}"/>
              </a:ext>
            </a:extLst>
          </p:cNvPr>
          <p:cNvPicPr>
            <a:picLocks noChangeAspect="1"/>
          </p:cNvPicPr>
          <p:nvPr/>
        </p:nvPicPr>
        <p:blipFill>
          <a:blip r:embed="rId2"/>
          <a:stretch>
            <a:fillRect/>
          </a:stretch>
        </p:blipFill>
        <p:spPr>
          <a:xfrm>
            <a:off x="675033" y="68263"/>
            <a:ext cx="10841933" cy="6234112"/>
          </a:xfrm>
          <a:prstGeom prst="rect">
            <a:avLst/>
          </a:prstGeom>
          <a:noFill/>
        </p:spPr>
      </p:pic>
      <p:sp>
        <p:nvSpPr>
          <p:cNvPr id="4" name="Slide Number Placeholder 3" hidden="1">
            <a:extLst>
              <a:ext uri="{FF2B5EF4-FFF2-40B4-BE49-F238E27FC236}">
                <a16:creationId xmlns:a16="http://schemas.microsoft.com/office/drawing/2014/main" id="{CF4B56DC-D12C-ABA3-BA13-AE35D4683B18}"/>
              </a:ext>
            </a:extLst>
          </p:cNvPr>
          <p:cNvSpPr>
            <a:spLocks noGrp="1"/>
          </p:cNvSpPr>
          <p:nvPr>
            <p:ph type="sldNum" sz="quarter" idx="7"/>
          </p:nvPr>
        </p:nvSpPr>
        <p:spPr/>
        <p:txBody>
          <a:bodyPr/>
          <a:lstStyle/>
          <a:p>
            <a:pPr>
              <a:spcAft>
                <a:spcPts val="600"/>
              </a:spcAft>
            </a:pPr>
            <a:fld id="{B6F15528-21DE-4FAA-801E-634DDDAF4B2B}" type="slidenum">
              <a:rPr lang="en-IN" smtClean="0"/>
              <a:pPr>
                <a:spcAft>
                  <a:spcPts val="600"/>
                </a:spcAft>
              </a:pPr>
              <a:t>47</a:t>
            </a:fld>
            <a:endParaRPr lang="en-IN"/>
          </a:p>
        </p:txBody>
      </p:sp>
    </p:spTree>
    <p:extLst>
      <p:ext uri="{BB962C8B-B14F-4D97-AF65-F5344CB8AC3E}">
        <p14:creationId xmlns:p14="http://schemas.microsoft.com/office/powerpoint/2010/main" val="3581521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02E53F-CDC4-5174-5DB1-6CA78DFD1216}"/>
              </a:ext>
            </a:extLst>
          </p:cNvPr>
          <p:cNvSpPr>
            <a:spLocks noGrp="1"/>
          </p:cNvSpPr>
          <p:nvPr>
            <p:ph type="sldNum" sz="quarter" idx="7"/>
          </p:nvPr>
        </p:nvSpPr>
        <p:spPr/>
        <p:txBody>
          <a:bodyPr/>
          <a:lstStyle/>
          <a:p>
            <a:fld id="{B6F15528-21DE-4FAA-801E-634DDDAF4B2B}" type="slidenum">
              <a:rPr lang="en-IN" smtClean="0"/>
              <a:t>48</a:t>
            </a:fld>
            <a:endParaRPr lang="en-IN"/>
          </a:p>
        </p:txBody>
      </p:sp>
      <p:pic>
        <p:nvPicPr>
          <p:cNvPr id="7" name="Picture 6">
            <a:extLst>
              <a:ext uri="{FF2B5EF4-FFF2-40B4-BE49-F238E27FC236}">
                <a16:creationId xmlns:a16="http://schemas.microsoft.com/office/drawing/2014/main" id="{35F7AD0B-F17B-0083-BE87-F812BCD62CA2}"/>
              </a:ext>
            </a:extLst>
          </p:cNvPr>
          <p:cNvPicPr>
            <a:picLocks noChangeAspect="1"/>
          </p:cNvPicPr>
          <p:nvPr/>
        </p:nvPicPr>
        <p:blipFill>
          <a:blip r:embed="rId2"/>
          <a:stretch>
            <a:fillRect/>
          </a:stretch>
        </p:blipFill>
        <p:spPr>
          <a:xfrm>
            <a:off x="1211075" y="1714500"/>
            <a:ext cx="9769849" cy="3028950"/>
          </a:xfrm>
          <a:prstGeom prst="rect">
            <a:avLst/>
          </a:prstGeom>
        </p:spPr>
      </p:pic>
    </p:spTree>
    <p:extLst>
      <p:ext uri="{BB962C8B-B14F-4D97-AF65-F5344CB8AC3E}">
        <p14:creationId xmlns:p14="http://schemas.microsoft.com/office/powerpoint/2010/main" val="2173367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31B8E8-35E1-FD64-0850-DF6A1C382BE2}"/>
              </a:ext>
            </a:extLst>
          </p:cNvPr>
          <p:cNvSpPr>
            <a:spLocks noGrp="1"/>
          </p:cNvSpPr>
          <p:nvPr>
            <p:ph type="body" idx="1"/>
          </p:nvPr>
        </p:nvSpPr>
        <p:spPr>
          <a:xfrm>
            <a:off x="916939" y="1724408"/>
            <a:ext cx="10358120" cy="1015663"/>
          </a:xfrm>
        </p:spPr>
        <p:txBody>
          <a:bodyPr/>
          <a:lstStyle/>
          <a:p>
            <a:pPr algn="ctr"/>
            <a:r>
              <a:rPr lang="en-IN" sz="4800" b="1" spc="5" dirty="0">
                <a:solidFill>
                  <a:schemeClr val="accent2"/>
                </a:solidFill>
                <a:latin typeface="Microsoft Sans Serif"/>
                <a:cs typeface="Microsoft Sans Serif"/>
              </a:rPr>
              <a:t>Data</a:t>
            </a:r>
            <a:r>
              <a:rPr lang="en-IN" sz="4800" b="1" spc="-25" dirty="0">
                <a:solidFill>
                  <a:schemeClr val="accent2"/>
                </a:solidFill>
                <a:latin typeface="Microsoft Sans Serif"/>
                <a:cs typeface="Microsoft Sans Serif"/>
              </a:rPr>
              <a:t> </a:t>
            </a:r>
            <a:r>
              <a:rPr lang="en-IN" sz="4800" b="1" dirty="0">
                <a:solidFill>
                  <a:schemeClr val="accent2"/>
                </a:solidFill>
                <a:latin typeface="Microsoft Sans Serif"/>
                <a:cs typeface="Microsoft Sans Serif"/>
              </a:rPr>
              <a:t>Visualization</a:t>
            </a:r>
          </a:p>
          <a:p>
            <a:endParaRPr lang="en-IN" dirty="0"/>
          </a:p>
        </p:txBody>
      </p:sp>
      <p:sp>
        <p:nvSpPr>
          <p:cNvPr id="4" name="Slide Number Placeholder 3">
            <a:extLst>
              <a:ext uri="{FF2B5EF4-FFF2-40B4-BE49-F238E27FC236}">
                <a16:creationId xmlns:a16="http://schemas.microsoft.com/office/drawing/2014/main" id="{84EFBE4B-0BB2-DABD-E0EA-D350D31D6DDE}"/>
              </a:ext>
            </a:extLst>
          </p:cNvPr>
          <p:cNvSpPr>
            <a:spLocks noGrp="1"/>
          </p:cNvSpPr>
          <p:nvPr>
            <p:ph type="sldNum" sz="quarter" idx="7"/>
          </p:nvPr>
        </p:nvSpPr>
        <p:spPr/>
        <p:txBody>
          <a:bodyPr/>
          <a:lstStyle/>
          <a:p>
            <a:fld id="{B6F15528-21DE-4FAA-801E-634DDDAF4B2B}" type="slidenum">
              <a:rPr lang="en-IN" smtClean="0"/>
              <a:t>49</a:t>
            </a:fld>
            <a:endParaRPr lang="en-IN"/>
          </a:p>
        </p:txBody>
      </p:sp>
    </p:spTree>
    <p:extLst>
      <p:ext uri="{BB962C8B-B14F-4D97-AF65-F5344CB8AC3E}">
        <p14:creationId xmlns:p14="http://schemas.microsoft.com/office/powerpoint/2010/main" val="2462142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E2E01E-984C-41B4-B4F4-0830FF33CC4E}"/>
              </a:ext>
            </a:extLst>
          </p:cNvPr>
          <p:cNvPicPr>
            <a:picLocks noChangeAspect="1"/>
          </p:cNvPicPr>
          <p:nvPr/>
        </p:nvPicPr>
        <p:blipFill>
          <a:blip r:embed="rId2"/>
          <a:stretch>
            <a:fillRect/>
          </a:stretch>
        </p:blipFill>
        <p:spPr>
          <a:xfrm>
            <a:off x="6781800" y="3618364"/>
            <a:ext cx="4343400" cy="1981200"/>
          </a:xfrm>
          <a:prstGeom prst="rect">
            <a:avLst/>
          </a:prstGeom>
        </p:spPr>
      </p:pic>
      <p:sp>
        <p:nvSpPr>
          <p:cNvPr id="3" name="Rectangle 2">
            <a:extLst>
              <a:ext uri="{FF2B5EF4-FFF2-40B4-BE49-F238E27FC236}">
                <a16:creationId xmlns:a16="http://schemas.microsoft.com/office/drawing/2014/main" id="{F60F24F5-B3C5-4D22-AE46-D10590B80D79}"/>
              </a:ext>
            </a:extLst>
          </p:cNvPr>
          <p:cNvSpPr/>
          <p:nvPr/>
        </p:nvSpPr>
        <p:spPr>
          <a:xfrm>
            <a:off x="510379" y="893896"/>
            <a:ext cx="11353800" cy="4555093"/>
          </a:xfrm>
          <a:prstGeom prst="rect">
            <a:avLst/>
          </a:prstGeom>
        </p:spPr>
        <p:txBody>
          <a:bodyPr wrap="square">
            <a:spAutoFit/>
          </a:bodyPr>
          <a:lstStyle/>
          <a:p>
            <a:pPr algn="just"/>
            <a:r>
              <a:rPr lang="en-IN" sz="2400" dirty="0">
                <a:latin typeface="Times New Roman" panose="02020603050405020304" pitchFamily="18" charset="0"/>
                <a:cs typeface="Times New Roman" panose="02020603050405020304" pitchFamily="18" charset="0"/>
              </a:rPr>
              <a:t>The statistical perspective frames data in the context of a </a:t>
            </a:r>
            <a:r>
              <a:rPr lang="en-IN" sz="2400" b="1" dirty="0">
                <a:solidFill>
                  <a:srgbClr val="FF0000"/>
                </a:solidFill>
                <a:latin typeface="Times New Roman" panose="02020603050405020304" pitchFamily="18" charset="0"/>
                <a:cs typeface="Times New Roman" panose="02020603050405020304" pitchFamily="18" charset="0"/>
              </a:rPr>
              <a:t>hypothetical function (f) </a:t>
            </a:r>
            <a:r>
              <a:rPr lang="en-IN" sz="2400" dirty="0">
                <a:latin typeface="Times New Roman" panose="02020603050405020304" pitchFamily="18" charset="0"/>
                <a:cs typeface="Times New Roman" panose="02020603050405020304" pitchFamily="18" charset="0"/>
              </a:rPr>
              <a:t>that the machine learning algorithm is trying to learn. That is, given some input variables (input), what is the predicted output variable (output).</a:t>
            </a:r>
          </a:p>
          <a:p>
            <a:pPr algn="just"/>
            <a:r>
              <a:rPr lang="en-IN" sz="2400" b="1" dirty="0">
                <a:latin typeface="Times New Roman" panose="02020603050405020304" pitchFamily="18" charset="0"/>
                <a:cs typeface="Times New Roman" panose="02020603050405020304" pitchFamily="18" charset="0"/>
              </a:rPr>
              <a:t>                                                               </a:t>
            </a:r>
            <a:r>
              <a:rPr lang="en-IN" sz="2400" b="1" dirty="0">
                <a:solidFill>
                  <a:srgbClr val="FF0000"/>
                </a:solidFill>
                <a:latin typeface="Times New Roman" panose="02020603050405020304" pitchFamily="18" charset="0"/>
                <a:cs typeface="Times New Roman" panose="02020603050405020304" pitchFamily="18" charset="0"/>
              </a:rPr>
              <a:t>Output = f(Input) </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Those columns that are the inputs are referred to as input variables. you would like to predict for new input data in the future is called the output variable. It is also called the response variable.</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r>
              <a:rPr lang="en-IN" sz="2000" b="1" dirty="0">
                <a:solidFill>
                  <a:srgbClr val="FF0000"/>
                </a:solidFill>
                <a:latin typeface="Times New Roman" panose="02020603050405020304" pitchFamily="18" charset="0"/>
                <a:cs typeface="Times New Roman" panose="02020603050405020304" pitchFamily="18" charset="0"/>
              </a:rPr>
              <a:t>Output Variable = f(Input Variables)</a:t>
            </a:r>
          </a:p>
          <a:p>
            <a:r>
              <a:rPr lang="en-IN" sz="2000" dirty="0"/>
              <a:t>	</a:t>
            </a:r>
            <a:r>
              <a:rPr lang="en-IN" sz="2000" b="1" dirty="0">
                <a:solidFill>
                  <a:srgbClr val="FF0000"/>
                </a:solidFill>
              </a:rPr>
              <a:t>Output Variable = f(Input Vector)</a:t>
            </a:r>
          </a:p>
          <a:p>
            <a:r>
              <a:rPr lang="en-IN" sz="2000" b="1" dirty="0">
                <a:solidFill>
                  <a:srgbClr val="FF0000"/>
                </a:solidFill>
              </a:rPr>
              <a:t>	Dependent Variable = f(Independent Variables)</a:t>
            </a:r>
          </a:p>
          <a:p>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4C5C944-0DF4-4374-A99D-1D909F344FFE}"/>
              </a:ext>
            </a:extLst>
          </p:cNvPr>
          <p:cNvSpPr/>
          <p:nvPr/>
        </p:nvSpPr>
        <p:spPr>
          <a:xfrm>
            <a:off x="304800" y="5599564"/>
            <a:ext cx="11764959" cy="830997"/>
          </a:xfrm>
          <a:prstGeom prst="rect">
            <a:avLst/>
          </a:prstGeom>
        </p:spPr>
        <p:txBody>
          <a:bodyPr wrap="square">
            <a:spAutoFit/>
          </a:bodyPr>
          <a:lstStyle/>
          <a:p>
            <a:r>
              <a:rPr lang="en-IN" sz="2400" dirty="0">
                <a:highlight>
                  <a:srgbClr val="FFFF00"/>
                </a:highlight>
                <a:latin typeface="Times New Roman" panose="02020603050405020304" pitchFamily="18" charset="0"/>
                <a:cs typeface="Times New Roman" panose="02020603050405020304" pitchFamily="18" charset="0"/>
              </a:rPr>
              <a:t>The standard shorthand used in the statistical perspective is to refer to the input variables as capital X and the output variables as capital Y . </a:t>
            </a:r>
            <a:r>
              <a:rPr lang="en-IN" sz="2400" dirty="0">
                <a:highlight>
                  <a:srgbClr val="FFFF00"/>
                </a:highlight>
                <a:latin typeface="Times New Roman" panose="02020603050405020304" pitchFamily="18" charset="0"/>
                <a:cs typeface="Times New Roman" panose="02020603050405020304" pitchFamily="18" charset="0"/>
                <a:sym typeface="Wingdings" panose="05000000000000000000" pitchFamily="2" charset="2"/>
              </a:rPr>
              <a:t></a:t>
            </a:r>
            <a:r>
              <a:rPr lang="en-IN" sz="2400" dirty="0">
                <a:highlight>
                  <a:srgbClr val="FFFF00"/>
                </a:highlight>
                <a:latin typeface="Times New Roman" panose="02020603050405020304" pitchFamily="18" charset="0"/>
                <a:cs typeface="Times New Roman" panose="02020603050405020304" pitchFamily="18" charset="0"/>
              </a:rPr>
              <a:t>Y = f(X)</a:t>
            </a:r>
          </a:p>
        </p:txBody>
      </p:sp>
      <p:sp>
        <p:nvSpPr>
          <p:cNvPr id="7" name="Slide Number Placeholder 6">
            <a:extLst>
              <a:ext uri="{FF2B5EF4-FFF2-40B4-BE49-F238E27FC236}">
                <a16:creationId xmlns:a16="http://schemas.microsoft.com/office/drawing/2014/main" id="{8C491F3C-510B-4F5B-BF88-76149C1B47F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5</a:t>
            </a:fld>
            <a:endParaRPr lang="en-US" dirty="0"/>
          </a:p>
        </p:txBody>
      </p:sp>
      <p:sp>
        <p:nvSpPr>
          <p:cNvPr id="6" name="TextBox 5">
            <a:extLst>
              <a:ext uri="{FF2B5EF4-FFF2-40B4-BE49-F238E27FC236}">
                <a16:creationId xmlns:a16="http://schemas.microsoft.com/office/drawing/2014/main" id="{140CA0DA-9277-C2AB-D449-1377DD93C9E7}"/>
              </a:ext>
            </a:extLst>
          </p:cNvPr>
          <p:cNvSpPr txBox="1"/>
          <p:nvPr/>
        </p:nvSpPr>
        <p:spPr>
          <a:xfrm>
            <a:off x="762000" y="137110"/>
            <a:ext cx="6232070" cy="646331"/>
          </a:xfrm>
          <a:prstGeom prst="rect">
            <a:avLst/>
          </a:prstGeom>
          <a:noFill/>
        </p:spPr>
        <p:txBody>
          <a:bodyPr wrap="square">
            <a:spAutoFit/>
          </a:bodyPr>
          <a:lstStyle/>
          <a:p>
            <a:r>
              <a:rPr lang="en-US" sz="3600" b="1" kern="1200" dirty="0">
                <a:solidFill>
                  <a:schemeClr val="accent2"/>
                </a:solidFill>
                <a:latin typeface="Times New Roman" panose="02020603050405020304" pitchFamily="18" charset="0"/>
                <a:cs typeface="Times New Roman" panose="02020603050405020304" pitchFamily="18" charset="0"/>
              </a:rPr>
              <a:t>Statistical Learning Preceptive</a:t>
            </a:r>
            <a:endParaRPr lang="en-IN" sz="3600" dirty="0">
              <a:solidFill>
                <a:schemeClr val="accent2"/>
              </a:solidFill>
            </a:endParaRPr>
          </a:p>
        </p:txBody>
      </p:sp>
    </p:spTree>
    <p:extLst>
      <p:ext uri="{BB962C8B-B14F-4D97-AF65-F5344CB8AC3E}">
        <p14:creationId xmlns:p14="http://schemas.microsoft.com/office/powerpoint/2010/main" val="25547946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837B83-82F7-393E-DAC1-B7907B7B04DE}"/>
              </a:ext>
            </a:extLst>
          </p:cNvPr>
          <p:cNvSpPr>
            <a:spLocks noGrp="1"/>
          </p:cNvSpPr>
          <p:nvPr>
            <p:ph type="body" idx="1"/>
          </p:nvPr>
        </p:nvSpPr>
        <p:spPr>
          <a:xfrm>
            <a:off x="916940" y="723900"/>
            <a:ext cx="10358120" cy="5158079"/>
          </a:xfrm>
        </p:spPr>
        <p:txBody>
          <a:bodyPr/>
          <a:lstStyle/>
          <a:p>
            <a:pPr marL="469900" marR="5080" indent="-457200">
              <a:lnSpc>
                <a:spcPct val="102600"/>
              </a:lnSpc>
              <a:spcBef>
                <a:spcPts val="55"/>
              </a:spcBef>
              <a:buFont typeface="Wingdings" panose="05000000000000000000" pitchFamily="2" charset="2"/>
              <a:buChar char="ü"/>
            </a:pPr>
            <a:r>
              <a:rPr lang="en-US" sz="2800" spc="-10" dirty="0">
                <a:latin typeface="Microsoft Sans Serif"/>
                <a:cs typeface="Microsoft Sans Serif"/>
              </a:rPr>
              <a:t>When</a:t>
            </a:r>
            <a:r>
              <a:rPr lang="en-US" sz="2800" spc="5" dirty="0">
                <a:latin typeface="Microsoft Sans Serif"/>
                <a:cs typeface="Microsoft Sans Serif"/>
              </a:rPr>
              <a:t> </a:t>
            </a:r>
            <a:r>
              <a:rPr lang="en-US" sz="2800" spc="-10" dirty="0">
                <a:latin typeface="Microsoft Sans Serif"/>
                <a:cs typeface="Microsoft Sans Serif"/>
              </a:rPr>
              <a:t>performing</a:t>
            </a:r>
            <a:r>
              <a:rPr lang="en-US" sz="2800" spc="5" dirty="0">
                <a:latin typeface="Microsoft Sans Serif"/>
                <a:cs typeface="Microsoft Sans Serif"/>
              </a:rPr>
              <a:t> </a:t>
            </a:r>
            <a:r>
              <a:rPr lang="en-US" sz="2800" spc="-5" dirty="0">
                <a:latin typeface="Microsoft Sans Serif"/>
                <a:cs typeface="Microsoft Sans Serif"/>
              </a:rPr>
              <a:t>data</a:t>
            </a:r>
            <a:r>
              <a:rPr lang="en-US" sz="2800" spc="5" dirty="0">
                <a:latin typeface="Microsoft Sans Serif"/>
                <a:cs typeface="Microsoft Sans Serif"/>
              </a:rPr>
              <a:t> </a:t>
            </a:r>
            <a:r>
              <a:rPr lang="en-US" sz="2800" spc="-10" dirty="0">
                <a:latin typeface="Microsoft Sans Serif"/>
                <a:cs typeface="Microsoft Sans Serif"/>
              </a:rPr>
              <a:t>exploration</a:t>
            </a:r>
            <a:r>
              <a:rPr lang="en-US" sz="2800" spc="5" dirty="0">
                <a:latin typeface="Microsoft Sans Serif"/>
                <a:cs typeface="Microsoft Sans Serif"/>
              </a:rPr>
              <a:t> </a:t>
            </a:r>
            <a:r>
              <a:rPr lang="en-US" sz="2800" b="1" spc="-5" dirty="0">
                <a:solidFill>
                  <a:srgbClr val="FF0000"/>
                </a:solidFill>
                <a:latin typeface="Arial"/>
                <a:cs typeface="Arial"/>
              </a:rPr>
              <a:t>data</a:t>
            </a:r>
            <a:r>
              <a:rPr lang="en-US" sz="2800" b="1" spc="-10" dirty="0">
                <a:solidFill>
                  <a:srgbClr val="FF0000"/>
                </a:solidFill>
                <a:latin typeface="Arial"/>
                <a:cs typeface="Arial"/>
              </a:rPr>
              <a:t> </a:t>
            </a:r>
            <a:r>
              <a:rPr lang="en-US" sz="2800" b="1" spc="-5" dirty="0">
                <a:solidFill>
                  <a:srgbClr val="FF0000"/>
                </a:solidFill>
                <a:latin typeface="Arial"/>
                <a:cs typeface="Arial"/>
              </a:rPr>
              <a:t>visualization</a:t>
            </a:r>
            <a:r>
              <a:rPr lang="en-US" sz="2800" b="1" spc="-10" dirty="0">
                <a:solidFill>
                  <a:srgbClr val="FF0000"/>
                </a:solidFill>
                <a:latin typeface="Arial"/>
                <a:cs typeface="Arial"/>
              </a:rPr>
              <a:t> </a:t>
            </a:r>
            <a:r>
              <a:rPr lang="en-US" sz="2800" spc="-5" dirty="0">
                <a:latin typeface="Microsoft Sans Serif"/>
                <a:cs typeface="Microsoft Sans Serif"/>
              </a:rPr>
              <a:t>can </a:t>
            </a:r>
            <a:r>
              <a:rPr lang="en-US" sz="2800" spc="-280" dirty="0">
                <a:latin typeface="Microsoft Sans Serif"/>
                <a:cs typeface="Microsoft Sans Serif"/>
              </a:rPr>
              <a:t> </a:t>
            </a:r>
            <a:r>
              <a:rPr lang="en-US" sz="2800" spc="-10" dirty="0">
                <a:latin typeface="Microsoft Sans Serif"/>
                <a:cs typeface="Microsoft Sans Serif"/>
              </a:rPr>
              <a:t>help</a:t>
            </a:r>
            <a:r>
              <a:rPr lang="en-US" sz="2800" spc="5" dirty="0">
                <a:latin typeface="Microsoft Sans Serif"/>
                <a:cs typeface="Microsoft Sans Serif"/>
              </a:rPr>
              <a:t> </a:t>
            </a:r>
            <a:r>
              <a:rPr lang="en-US" sz="2800" spc="-15" dirty="0">
                <a:latin typeface="Microsoft Sans Serif"/>
                <a:cs typeface="Microsoft Sans Serif"/>
              </a:rPr>
              <a:t>enormously.</a:t>
            </a:r>
            <a:endParaRPr lang="en-US" sz="2800" dirty="0">
              <a:latin typeface="Microsoft Sans Serif"/>
              <a:cs typeface="Microsoft Sans Serif"/>
            </a:endParaRPr>
          </a:p>
          <a:p>
            <a:pPr marL="469900" marR="61594" indent="-457200">
              <a:lnSpc>
                <a:spcPct val="150000"/>
              </a:lnSpc>
              <a:spcBef>
                <a:spcPts val="315"/>
              </a:spcBef>
              <a:buFont typeface="Wingdings" panose="05000000000000000000" pitchFamily="2" charset="2"/>
              <a:buChar char="ü"/>
            </a:pPr>
            <a:endParaRPr lang="en-US" sz="2800" spc="-5" dirty="0">
              <a:latin typeface="Microsoft Sans Serif"/>
              <a:cs typeface="Microsoft Sans Serif"/>
            </a:endParaRPr>
          </a:p>
          <a:p>
            <a:pPr marL="469900" marR="61594" indent="-457200">
              <a:lnSpc>
                <a:spcPct val="150000"/>
              </a:lnSpc>
              <a:spcBef>
                <a:spcPts val="315"/>
              </a:spcBef>
              <a:buFont typeface="Wingdings" panose="05000000000000000000" pitchFamily="2" charset="2"/>
              <a:buChar char="ü"/>
            </a:pPr>
            <a:r>
              <a:rPr lang="en-US" sz="2800" spc="-5" dirty="0">
                <a:latin typeface="Microsoft Sans Serif"/>
                <a:cs typeface="Microsoft Sans Serif"/>
              </a:rPr>
              <a:t>W</a:t>
            </a:r>
            <a:r>
              <a:rPr lang="en-US" sz="2800" spc="-15" dirty="0">
                <a:latin typeface="Microsoft Sans Serif"/>
                <a:cs typeface="Microsoft Sans Serif"/>
              </a:rPr>
              <a:t>e</a:t>
            </a:r>
            <a:r>
              <a:rPr lang="en-US" sz="2800" spc="15" dirty="0">
                <a:latin typeface="Microsoft Sans Serif"/>
                <a:cs typeface="Microsoft Sans Serif"/>
              </a:rPr>
              <a:t> </a:t>
            </a:r>
            <a:r>
              <a:rPr lang="en-US" sz="2800" spc="-10" dirty="0">
                <a:latin typeface="Microsoft Sans Serif"/>
                <a:cs typeface="Microsoft Sans Serif"/>
              </a:rPr>
              <a:t>will</a:t>
            </a:r>
            <a:r>
              <a:rPr lang="en-US" sz="2800" spc="10" dirty="0">
                <a:latin typeface="Microsoft Sans Serif"/>
                <a:cs typeface="Microsoft Sans Serif"/>
              </a:rPr>
              <a:t> </a:t>
            </a:r>
            <a:r>
              <a:rPr lang="en-US" sz="2800" spc="-5" dirty="0">
                <a:latin typeface="Microsoft Sans Serif"/>
                <a:cs typeface="Microsoft Sans Serif"/>
              </a:rPr>
              <a:t>describe</a:t>
            </a:r>
            <a:r>
              <a:rPr lang="en-US" sz="2800" spc="10" dirty="0">
                <a:latin typeface="Microsoft Sans Serif"/>
                <a:cs typeface="Microsoft Sans Serif"/>
              </a:rPr>
              <a:t> </a:t>
            </a:r>
            <a:r>
              <a:rPr lang="en-US" sz="2800" spc="-5" dirty="0">
                <a:latin typeface="Microsoft Sans Serif"/>
                <a:cs typeface="Microsoft Sans Serif"/>
              </a:rPr>
              <a:t>three</a:t>
            </a:r>
            <a:r>
              <a:rPr lang="en-US" sz="2800" spc="15" dirty="0">
                <a:latin typeface="Microsoft Sans Serif"/>
                <a:cs typeface="Microsoft Sans Serif"/>
              </a:rPr>
              <a:t> </a:t>
            </a:r>
            <a:r>
              <a:rPr lang="en-US" sz="2800" spc="-5" dirty="0">
                <a:latin typeface="Microsoft Sans Serif"/>
                <a:cs typeface="Microsoft Sans Serif"/>
              </a:rPr>
              <a:t>important</a:t>
            </a:r>
            <a:r>
              <a:rPr lang="en-US" sz="2800" spc="10" dirty="0">
                <a:latin typeface="Microsoft Sans Serif"/>
                <a:cs typeface="Microsoft Sans Serif"/>
              </a:rPr>
              <a:t> </a:t>
            </a:r>
            <a:r>
              <a:rPr lang="en-US" sz="2800" spc="-5" dirty="0">
                <a:latin typeface="Microsoft Sans Serif"/>
                <a:cs typeface="Microsoft Sans Serif"/>
              </a:rPr>
              <a:t>data </a:t>
            </a:r>
            <a:r>
              <a:rPr lang="en-US" sz="2800" dirty="0">
                <a:latin typeface="Microsoft Sans Serif"/>
                <a:cs typeface="Microsoft Sans Serif"/>
              </a:rPr>
              <a:t> </a:t>
            </a:r>
            <a:r>
              <a:rPr lang="en-US" sz="2800" spc="-10" dirty="0">
                <a:latin typeface="Microsoft Sans Serif"/>
                <a:cs typeface="Microsoft Sans Serif"/>
              </a:rPr>
              <a:t>visualization</a:t>
            </a:r>
            <a:r>
              <a:rPr lang="en-US" sz="2800" spc="15" dirty="0">
                <a:latin typeface="Microsoft Sans Serif"/>
                <a:cs typeface="Microsoft Sans Serif"/>
              </a:rPr>
              <a:t> </a:t>
            </a:r>
            <a:r>
              <a:rPr lang="en-US" sz="2800" spc="-10" dirty="0">
                <a:latin typeface="Microsoft Sans Serif"/>
                <a:cs typeface="Microsoft Sans Serif"/>
              </a:rPr>
              <a:t>techniques</a:t>
            </a:r>
            <a:r>
              <a:rPr lang="en-US" sz="2800" spc="15" dirty="0">
                <a:latin typeface="Microsoft Sans Serif"/>
                <a:cs typeface="Microsoft Sans Serif"/>
              </a:rPr>
              <a:t> </a:t>
            </a:r>
            <a:r>
              <a:rPr lang="en-US" sz="2800" spc="-5" dirty="0">
                <a:latin typeface="Microsoft Sans Serif"/>
                <a:cs typeface="Microsoft Sans Serif"/>
              </a:rPr>
              <a:t>that</a:t>
            </a:r>
            <a:r>
              <a:rPr lang="en-US" sz="2800" spc="20" dirty="0">
                <a:latin typeface="Microsoft Sans Serif"/>
                <a:cs typeface="Microsoft Sans Serif"/>
              </a:rPr>
              <a:t> </a:t>
            </a:r>
            <a:r>
              <a:rPr lang="en-US" sz="2800" spc="-5" dirty="0">
                <a:latin typeface="Microsoft Sans Serif"/>
                <a:cs typeface="Microsoft Sans Serif"/>
              </a:rPr>
              <a:t>can</a:t>
            </a:r>
            <a:r>
              <a:rPr lang="en-US" sz="2800" spc="15" dirty="0">
                <a:latin typeface="Microsoft Sans Serif"/>
                <a:cs typeface="Microsoft Sans Serif"/>
              </a:rPr>
              <a:t> </a:t>
            </a:r>
            <a:r>
              <a:rPr lang="en-US" sz="2800" spc="-10" dirty="0">
                <a:latin typeface="Microsoft Sans Serif"/>
                <a:cs typeface="Microsoft Sans Serif"/>
              </a:rPr>
              <a:t>be</a:t>
            </a:r>
            <a:r>
              <a:rPr lang="en-US" sz="2800" spc="15" dirty="0">
                <a:latin typeface="Microsoft Sans Serif"/>
                <a:cs typeface="Microsoft Sans Serif"/>
              </a:rPr>
              <a:t> </a:t>
            </a:r>
            <a:r>
              <a:rPr lang="en-US" sz="2800" spc="-10" dirty="0">
                <a:latin typeface="Microsoft Sans Serif"/>
                <a:cs typeface="Microsoft Sans Serif"/>
              </a:rPr>
              <a:t>used</a:t>
            </a:r>
            <a:r>
              <a:rPr lang="en-US" sz="2800" spc="20" dirty="0">
                <a:latin typeface="Microsoft Sans Serif"/>
                <a:cs typeface="Microsoft Sans Serif"/>
              </a:rPr>
              <a:t> </a:t>
            </a:r>
            <a:r>
              <a:rPr lang="en-US" sz="2800" spc="-5" dirty="0">
                <a:latin typeface="Microsoft Sans Serif"/>
                <a:cs typeface="Microsoft Sans Serif"/>
              </a:rPr>
              <a:t>to</a:t>
            </a:r>
            <a:r>
              <a:rPr lang="en-US" sz="2800" spc="15" dirty="0">
                <a:latin typeface="Microsoft Sans Serif"/>
                <a:cs typeface="Microsoft Sans Serif"/>
              </a:rPr>
              <a:t> </a:t>
            </a:r>
            <a:r>
              <a:rPr lang="en-US" sz="2800" spc="-10" dirty="0">
                <a:highlight>
                  <a:srgbClr val="FFFF00"/>
                </a:highlight>
                <a:latin typeface="Microsoft Sans Serif"/>
                <a:cs typeface="Microsoft Sans Serif"/>
              </a:rPr>
              <a:t>visualize</a:t>
            </a:r>
            <a:r>
              <a:rPr lang="en-US" sz="2800" spc="15" dirty="0">
                <a:highlight>
                  <a:srgbClr val="FFFF00"/>
                </a:highlight>
                <a:latin typeface="Microsoft Sans Serif"/>
                <a:cs typeface="Microsoft Sans Serif"/>
              </a:rPr>
              <a:t> </a:t>
            </a:r>
            <a:r>
              <a:rPr lang="en-US" sz="2800" spc="-5" dirty="0">
                <a:highlight>
                  <a:srgbClr val="FFFF00"/>
                </a:highlight>
                <a:latin typeface="Microsoft Sans Serif"/>
                <a:cs typeface="Microsoft Sans Serif"/>
              </a:rPr>
              <a:t>the </a:t>
            </a:r>
            <a:r>
              <a:rPr lang="en-US" sz="2800" spc="-275" dirty="0">
                <a:highlight>
                  <a:srgbClr val="FFFF00"/>
                </a:highlight>
                <a:latin typeface="Microsoft Sans Serif"/>
                <a:cs typeface="Microsoft Sans Serif"/>
              </a:rPr>
              <a:t> </a:t>
            </a:r>
            <a:r>
              <a:rPr lang="en-US" sz="2800" spc="-15" dirty="0">
                <a:highlight>
                  <a:srgbClr val="FFFF00"/>
                </a:highlight>
                <a:latin typeface="Microsoft Sans Serif"/>
                <a:cs typeface="Microsoft Sans Serif"/>
              </a:rPr>
              <a:t>values</a:t>
            </a:r>
            <a:r>
              <a:rPr lang="en-US" sz="2800" spc="5" dirty="0">
                <a:highlight>
                  <a:srgbClr val="FFFF00"/>
                </a:highlight>
                <a:latin typeface="Microsoft Sans Serif"/>
                <a:cs typeface="Microsoft Sans Serif"/>
              </a:rPr>
              <a:t> </a:t>
            </a:r>
            <a:r>
              <a:rPr lang="en-US" sz="2800" spc="-10" dirty="0">
                <a:highlight>
                  <a:srgbClr val="FFFF00"/>
                </a:highlight>
                <a:latin typeface="Microsoft Sans Serif"/>
                <a:cs typeface="Microsoft Sans Serif"/>
              </a:rPr>
              <a:t>in</a:t>
            </a:r>
            <a:r>
              <a:rPr lang="en-US" sz="2800" spc="10" dirty="0">
                <a:highlight>
                  <a:srgbClr val="FFFF00"/>
                </a:highlight>
                <a:latin typeface="Microsoft Sans Serif"/>
                <a:cs typeface="Microsoft Sans Serif"/>
              </a:rPr>
              <a:t> </a:t>
            </a:r>
            <a:r>
              <a:rPr lang="en-US" sz="2800" spc="-10" dirty="0">
                <a:highlight>
                  <a:srgbClr val="FFFF00"/>
                </a:highlight>
                <a:latin typeface="Microsoft Sans Serif"/>
                <a:cs typeface="Microsoft Sans Serif"/>
              </a:rPr>
              <a:t>a</a:t>
            </a:r>
            <a:r>
              <a:rPr lang="en-US" sz="2800" spc="10" dirty="0">
                <a:highlight>
                  <a:srgbClr val="FFFF00"/>
                </a:highlight>
                <a:latin typeface="Microsoft Sans Serif"/>
                <a:cs typeface="Microsoft Sans Serif"/>
              </a:rPr>
              <a:t> </a:t>
            </a:r>
            <a:r>
              <a:rPr lang="en-US" sz="2800" spc="-10" dirty="0">
                <a:highlight>
                  <a:srgbClr val="FFFF00"/>
                </a:highlight>
                <a:latin typeface="Microsoft Sans Serif"/>
                <a:cs typeface="Microsoft Sans Serif"/>
              </a:rPr>
              <a:t>single</a:t>
            </a:r>
            <a:r>
              <a:rPr lang="en-US" sz="2800" spc="10" dirty="0">
                <a:highlight>
                  <a:srgbClr val="FFFF00"/>
                </a:highlight>
                <a:latin typeface="Microsoft Sans Serif"/>
                <a:cs typeface="Microsoft Sans Serif"/>
              </a:rPr>
              <a:t> </a:t>
            </a:r>
            <a:r>
              <a:rPr lang="en-US" sz="2800" spc="-10" dirty="0">
                <a:highlight>
                  <a:srgbClr val="FFFF00"/>
                </a:highlight>
                <a:latin typeface="Microsoft Sans Serif"/>
                <a:cs typeface="Microsoft Sans Serif"/>
              </a:rPr>
              <a:t>feature</a:t>
            </a:r>
            <a:r>
              <a:rPr lang="en-US" sz="2800" spc="-10" dirty="0">
                <a:latin typeface="Microsoft Sans Serif"/>
                <a:cs typeface="Microsoft Sans Serif"/>
              </a:rPr>
              <a:t>:</a:t>
            </a:r>
            <a:endParaRPr lang="en-US" sz="2800" dirty="0">
              <a:latin typeface="Microsoft Sans Serif"/>
              <a:cs typeface="Microsoft Sans Serif"/>
            </a:endParaRPr>
          </a:p>
          <a:p>
            <a:pPr marL="1089660" marR="2440940" lvl="1" indent="-342900">
              <a:lnSpc>
                <a:spcPct val="150000"/>
              </a:lnSpc>
              <a:spcBef>
                <a:spcPts val="145"/>
              </a:spcBef>
              <a:buFont typeface="Wingdings" panose="05000000000000000000" pitchFamily="2" charset="2"/>
              <a:buChar char="ü"/>
            </a:pPr>
            <a:r>
              <a:rPr lang="en-US" sz="2800" spc="-5" dirty="0">
                <a:latin typeface="Microsoft Sans Serif"/>
                <a:cs typeface="Microsoft Sans Serif"/>
              </a:rPr>
              <a:t>the </a:t>
            </a:r>
            <a:r>
              <a:rPr lang="en-US" sz="2800" b="1" spc="-5" dirty="0">
                <a:solidFill>
                  <a:srgbClr val="FF0000"/>
                </a:solidFill>
                <a:latin typeface="Arial"/>
                <a:cs typeface="Arial"/>
              </a:rPr>
              <a:t>bar plot </a:t>
            </a:r>
            <a:r>
              <a:rPr lang="en-US" sz="2800" b="1" dirty="0">
                <a:solidFill>
                  <a:srgbClr val="FF0000"/>
                </a:solidFill>
                <a:latin typeface="Arial"/>
                <a:cs typeface="Arial"/>
              </a:rPr>
              <a:t> </a:t>
            </a:r>
          </a:p>
          <a:p>
            <a:pPr marL="1089660" marR="2440940" lvl="1" indent="-342900">
              <a:lnSpc>
                <a:spcPct val="150000"/>
              </a:lnSpc>
              <a:spcBef>
                <a:spcPts val="145"/>
              </a:spcBef>
              <a:buFont typeface="Wingdings" panose="05000000000000000000" pitchFamily="2" charset="2"/>
              <a:buChar char="ü"/>
            </a:pPr>
            <a:r>
              <a:rPr lang="en-US" sz="2800" spc="-5" dirty="0">
                <a:latin typeface="Microsoft Sans Serif"/>
                <a:cs typeface="Microsoft Sans Serif"/>
              </a:rPr>
              <a:t>the</a:t>
            </a:r>
            <a:r>
              <a:rPr lang="en-US" sz="2800" spc="-50" dirty="0">
                <a:latin typeface="Microsoft Sans Serif"/>
                <a:cs typeface="Microsoft Sans Serif"/>
              </a:rPr>
              <a:t> </a:t>
            </a:r>
            <a:r>
              <a:rPr lang="en-US" sz="2800" b="1" spc="-5" dirty="0">
                <a:solidFill>
                  <a:srgbClr val="FF0000"/>
                </a:solidFill>
                <a:latin typeface="Arial"/>
                <a:cs typeface="Arial"/>
              </a:rPr>
              <a:t>histogram </a:t>
            </a:r>
          </a:p>
          <a:p>
            <a:pPr marL="1089660" marR="2440940" lvl="1" indent="-342900">
              <a:lnSpc>
                <a:spcPct val="150000"/>
              </a:lnSpc>
              <a:spcBef>
                <a:spcPts val="145"/>
              </a:spcBef>
              <a:buFont typeface="Wingdings" panose="05000000000000000000" pitchFamily="2" charset="2"/>
              <a:buChar char="ü"/>
            </a:pPr>
            <a:r>
              <a:rPr lang="en-US" sz="2800" b="1" spc="-270" dirty="0">
                <a:solidFill>
                  <a:srgbClr val="FF0000"/>
                </a:solidFill>
                <a:latin typeface="Arial"/>
                <a:cs typeface="Arial"/>
              </a:rPr>
              <a:t> </a:t>
            </a:r>
            <a:r>
              <a:rPr lang="en-US" sz="2800" spc="-5" dirty="0">
                <a:latin typeface="Microsoft Sans Serif"/>
                <a:cs typeface="Microsoft Sans Serif"/>
              </a:rPr>
              <a:t>the </a:t>
            </a:r>
            <a:r>
              <a:rPr lang="en-US" sz="2800" b="1" spc="-15" dirty="0">
                <a:solidFill>
                  <a:srgbClr val="FF0000"/>
                </a:solidFill>
                <a:latin typeface="Arial"/>
                <a:cs typeface="Arial"/>
              </a:rPr>
              <a:t>box </a:t>
            </a:r>
            <a:r>
              <a:rPr lang="en-US" sz="2800" b="1" spc="-5" dirty="0">
                <a:solidFill>
                  <a:srgbClr val="FF0000"/>
                </a:solidFill>
                <a:latin typeface="Arial"/>
                <a:cs typeface="Arial"/>
              </a:rPr>
              <a:t>plot</a:t>
            </a:r>
            <a:endParaRPr lang="en-US" sz="2800" dirty="0">
              <a:latin typeface="Arial"/>
              <a:cs typeface="Arial"/>
            </a:endParaRPr>
          </a:p>
          <a:p>
            <a:endParaRPr lang="en-IN" dirty="0"/>
          </a:p>
        </p:txBody>
      </p:sp>
      <p:sp>
        <p:nvSpPr>
          <p:cNvPr id="4" name="Slide Number Placeholder 3">
            <a:extLst>
              <a:ext uri="{FF2B5EF4-FFF2-40B4-BE49-F238E27FC236}">
                <a16:creationId xmlns:a16="http://schemas.microsoft.com/office/drawing/2014/main" id="{BE9C9CED-26C1-4A54-DED4-613444713FDE}"/>
              </a:ext>
            </a:extLst>
          </p:cNvPr>
          <p:cNvSpPr>
            <a:spLocks noGrp="1"/>
          </p:cNvSpPr>
          <p:nvPr>
            <p:ph type="sldNum" sz="quarter" idx="7"/>
          </p:nvPr>
        </p:nvSpPr>
        <p:spPr/>
        <p:txBody>
          <a:bodyPr/>
          <a:lstStyle/>
          <a:p>
            <a:fld id="{B6F15528-21DE-4FAA-801E-634DDDAF4B2B}" type="slidenum">
              <a:rPr lang="en-IN" smtClean="0"/>
              <a:t>50</a:t>
            </a:fld>
            <a:endParaRPr lang="en-IN"/>
          </a:p>
        </p:txBody>
      </p:sp>
    </p:spTree>
    <p:extLst>
      <p:ext uri="{BB962C8B-B14F-4D97-AF65-F5344CB8AC3E}">
        <p14:creationId xmlns:p14="http://schemas.microsoft.com/office/powerpoint/2010/main" val="910349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55334B-ACFD-3946-6C7C-78EE93DFF887}"/>
              </a:ext>
            </a:extLst>
          </p:cNvPr>
          <p:cNvSpPr>
            <a:spLocks noGrp="1"/>
          </p:cNvSpPr>
          <p:nvPr>
            <p:ph type="sldNum" sz="quarter" idx="7"/>
          </p:nvPr>
        </p:nvSpPr>
        <p:spPr/>
        <p:txBody>
          <a:bodyPr/>
          <a:lstStyle/>
          <a:p>
            <a:fld id="{B6F15528-21DE-4FAA-801E-634DDDAF4B2B}" type="slidenum">
              <a:rPr lang="en-IN" smtClean="0"/>
              <a:t>51</a:t>
            </a:fld>
            <a:endParaRPr lang="en-IN"/>
          </a:p>
        </p:txBody>
      </p:sp>
      <p:pic>
        <p:nvPicPr>
          <p:cNvPr id="6" name="Picture 5">
            <a:extLst>
              <a:ext uri="{FF2B5EF4-FFF2-40B4-BE49-F238E27FC236}">
                <a16:creationId xmlns:a16="http://schemas.microsoft.com/office/drawing/2014/main" id="{C029ED80-453D-A954-FE86-50439A465A2E}"/>
              </a:ext>
            </a:extLst>
          </p:cNvPr>
          <p:cNvPicPr>
            <a:picLocks noChangeAspect="1"/>
          </p:cNvPicPr>
          <p:nvPr/>
        </p:nvPicPr>
        <p:blipFill>
          <a:blip r:embed="rId2"/>
          <a:stretch>
            <a:fillRect/>
          </a:stretch>
        </p:blipFill>
        <p:spPr>
          <a:xfrm>
            <a:off x="1219200" y="510138"/>
            <a:ext cx="9753600" cy="5575283"/>
          </a:xfrm>
          <a:prstGeom prst="rect">
            <a:avLst/>
          </a:prstGeom>
        </p:spPr>
      </p:pic>
    </p:spTree>
    <p:extLst>
      <p:ext uri="{BB962C8B-B14F-4D97-AF65-F5344CB8AC3E}">
        <p14:creationId xmlns:p14="http://schemas.microsoft.com/office/powerpoint/2010/main" val="1568720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4BE5F9-2903-6E2D-97B5-F0D60634E02A}"/>
              </a:ext>
            </a:extLst>
          </p:cNvPr>
          <p:cNvSpPr>
            <a:spLocks noGrp="1"/>
          </p:cNvSpPr>
          <p:nvPr>
            <p:ph type="sldNum" sz="quarter" idx="7"/>
          </p:nvPr>
        </p:nvSpPr>
        <p:spPr/>
        <p:txBody>
          <a:bodyPr/>
          <a:lstStyle/>
          <a:p>
            <a:fld id="{B6F15528-21DE-4FAA-801E-634DDDAF4B2B}" type="slidenum">
              <a:rPr lang="en-IN" smtClean="0"/>
              <a:t>52</a:t>
            </a:fld>
            <a:endParaRPr lang="en-IN"/>
          </a:p>
        </p:txBody>
      </p:sp>
      <p:pic>
        <p:nvPicPr>
          <p:cNvPr id="6" name="Picture 5">
            <a:extLst>
              <a:ext uri="{FF2B5EF4-FFF2-40B4-BE49-F238E27FC236}">
                <a16:creationId xmlns:a16="http://schemas.microsoft.com/office/drawing/2014/main" id="{F2695471-F556-AB92-8E02-530459489777}"/>
              </a:ext>
            </a:extLst>
          </p:cNvPr>
          <p:cNvPicPr>
            <a:picLocks noChangeAspect="1"/>
          </p:cNvPicPr>
          <p:nvPr/>
        </p:nvPicPr>
        <p:blipFill>
          <a:blip r:embed="rId2"/>
          <a:stretch>
            <a:fillRect/>
          </a:stretch>
        </p:blipFill>
        <p:spPr>
          <a:xfrm>
            <a:off x="0" y="250371"/>
            <a:ext cx="9220200" cy="4692845"/>
          </a:xfrm>
          <a:prstGeom prst="rect">
            <a:avLst/>
          </a:prstGeom>
        </p:spPr>
      </p:pic>
      <p:pic>
        <p:nvPicPr>
          <p:cNvPr id="8" name="Picture 7">
            <a:extLst>
              <a:ext uri="{FF2B5EF4-FFF2-40B4-BE49-F238E27FC236}">
                <a16:creationId xmlns:a16="http://schemas.microsoft.com/office/drawing/2014/main" id="{A71EE518-FED7-9619-3F3A-427587B20CAF}"/>
              </a:ext>
            </a:extLst>
          </p:cNvPr>
          <p:cNvPicPr>
            <a:picLocks noChangeAspect="1"/>
          </p:cNvPicPr>
          <p:nvPr/>
        </p:nvPicPr>
        <p:blipFill>
          <a:blip r:embed="rId3"/>
          <a:stretch>
            <a:fillRect/>
          </a:stretch>
        </p:blipFill>
        <p:spPr>
          <a:xfrm>
            <a:off x="8229600" y="457200"/>
            <a:ext cx="3800475" cy="1485715"/>
          </a:xfrm>
          <a:prstGeom prst="rect">
            <a:avLst/>
          </a:prstGeom>
        </p:spPr>
      </p:pic>
      <p:sp>
        <p:nvSpPr>
          <p:cNvPr id="10" name="TextBox 9">
            <a:extLst>
              <a:ext uri="{FF2B5EF4-FFF2-40B4-BE49-F238E27FC236}">
                <a16:creationId xmlns:a16="http://schemas.microsoft.com/office/drawing/2014/main" id="{4A598F34-1C21-8DC3-41A9-8837363246CA}"/>
              </a:ext>
            </a:extLst>
          </p:cNvPr>
          <p:cNvSpPr txBox="1"/>
          <p:nvPr/>
        </p:nvSpPr>
        <p:spPr>
          <a:xfrm>
            <a:off x="685800" y="5060413"/>
            <a:ext cx="10896600" cy="1200329"/>
          </a:xfrm>
          <a:prstGeom prst="rect">
            <a:avLst/>
          </a:prstGeom>
          <a:noFill/>
        </p:spPr>
        <p:txBody>
          <a:bodyPr wrap="square">
            <a:spAutoFit/>
          </a:bodyPr>
          <a:lstStyle/>
          <a:p>
            <a:r>
              <a:rPr lang="en-US" sz="2400" b="1" dirty="0">
                <a:highlight>
                  <a:srgbClr val="FFFF00"/>
                </a:highlight>
              </a:rPr>
              <a:t>Bar charts: </a:t>
            </a:r>
            <a:r>
              <a:rPr lang="en-US" sz="2400" dirty="0"/>
              <a:t>The frequency or proportion for each category plotted as bars. </a:t>
            </a:r>
          </a:p>
          <a:p>
            <a:endParaRPr lang="en-US" sz="2400" dirty="0"/>
          </a:p>
          <a:p>
            <a:r>
              <a:rPr lang="en-US" sz="2400" b="1" dirty="0">
                <a:highlight>
                  <a:srgbClr val="FFFF00"/>
                </a:highlight>
              </a:rPr>
              <a:t>Pie charts: </a:t>
            </a:r>
            <a:r>
              <a:rPr lang="en-US" sz="2400" dirty="0"/>
              <a:t>The frequency or proportion for each category plotted as wedges in a pie. </a:t>
            </a:r>
            <a:endParaRPr lang="en-IN" sz="2400" dirty="0"/>
          </a:p>
        </p:txBody>
      </p:sp>
      <p:pic>
        <p:nvPicPr>
          <p:cNvPr id="1026" name="Picture 2" descr="Understanding and using Pie Charts | Tableau">
            <a:extLst>
              <a:ext uri="{FF2B5EF4-FFF2-40B4-BE49-F238E27FC236}">
                <a16:creationId xmlns:a16="http://schemas.microsoft.com/office/drawing/2014/main" id="{6EA2EC45-8320-DA1B-B565-B6E94CD06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7970" y="3327216"/>
            <a:ext cx="2764762" cy="158787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DB8A898B-E8FE-2368-4198-47B3E07C1863}"/>
              </a:ext>
            </a:extLst>
          </p:cNvPr>
          <p:cNvCxnSpPr>
            <a:cxnSpLocks/>
          </p:cNvCxnSpPr>
          <p:nvPr/>
        </p:nvCxnSpPr>
        <p:spPr>
          <a:xfrm flipV="1">
            <a:off x="9829800" y="4724400"/>
            <a:ext cx="990600" cy="12192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96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6654EB-D4F3-D728-C4EA-76085A1348A5}"/>
              </a:ext>
            </a:extLst>
          </p:cNvPr>
          <p:cNvSpPr>
            <a:spLocks noGrp="1"/>
          </p:cNvSpPr>
          <p:nvPr>
            <p:ph type="sldNum" sz="quarter" idx="7"/>
          </p:nvPr>
        </p:nvSpPr>
        <p:spPr/>
        <p:txBody>
          <a:bodyPr/>
          <a:lstStyle/>
          <a:p>
            <a:fld id="{B6F15528-21DE-4FAA-801E-634DDDAF4B2B}" type="slidenum">
              <a:rPr lang="en-IN" smtClean="0"/>
              <a:t>53</a:t>
            </a:fld>
            <a:endParaRPr lang="en-IN"/>
          </a:p>
        </p:txBody>
      </p:sp>
      <p:pic>
        <p:nvPicPr>
          <p:cNvPr id="6" name="Picture 5">
            <a:extLst>
              <a:ext uri="{FF2B5EF4-FFF2-40B4-BE49-F238E27FC236}">
                <a16:creationId xmlns:a16="http://schemas.microsoft.com/office/drawing/2014/main" id="{9198FD2B-E9E2-C872-3122-83EE2E533B09}"/>
              </a:ext>
            </a:extLst>
          </p:cNvPr>
          <p:cNvPicPr>
            <a:picLocks noChangeAspect="1"/>
          </p:cNvPicPr>
          <p:nvPr/>
        </p:nvPicPr>
        <p:blipFill>
          <a:blip r:embed="rId2"/>
          <a:stretch>
            <a:fillRect/>
          </a:stretch>
        </p:blipFill>
        <p:spPr>
          <a:xfrm>
            <a:off x="1573726" y="1219200"/>
            <a:ext cx="9044548" cy="4191000"/>
          </a:xfrm>
          <a:prstGeom prst="rect">
            <a:avLst/>
          </a:prstGeom>
        </p:spPr>
      </p:pic>
    </p:spTree>
    <p:extLst>
      <p:ext uri="{BB962C8B-B14F-4D97-AF65-F5344CB8AC3E}">
        <p14:creationId xmlns:p14="http://schemas.microsoft.com/office/powerpoint/2010/main" val="17991247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4A1054-D615-8FED-567F-5D4F91ECFDF1}"/>
              </a:ext>
            </a:extLst>
          </p:cNvPr>
          <p:cNvSpPr>
            <a:spLocks noGrp="1"/>
          </p:cNvSpPr>
          <p:nvPr>
            <p:ph type="sldNum" sz="quarter" idx="7"/>
          </p:nvPr>
        </p:nvSpPr>
        <p:spPr/>
        <p:txBody>
          <a:bodyPr/>
          <a:lstStyle/>
          <a:p>
            <a:fld id="{B6F15528-21DE-4FAA-801E-634DDDAF4B2B}" type="slidenum">
              <a:rPr lang="en-IN" smtClean="0"/>
              <a:t>54</a:t>
            </a:fld>
            <a:endParaRPr lang="en-IN"/>
          </a:p>
        </p:txBody>
      </p:sp>
      <p:pic>
        <p:nvPicPr>
          <p:cNvPr id="12" name="Picture 11">
            <a:extLst>
              <a:ext uri="{FF2B5EF4-FFF2-40B4-BE49-F238E27FC236}">
                <a16:creationId xmlns:a16="http://schemas.microsoft.com/office/drawing/2014/main" id="{A05B5592-68F0-0011-4A15-F3D380A91A39}"/>
              </a:ext>
            </a:extLst>
          </p:cNvPr>
          <p:cNvPicPr>
            <a:picLocks noChangeAspect="1"/>
          </p:cNvPicPr>
          <p:nvPr/>
        </p:nvPicPr>
        <p:blipFill>
          <a:blip r:embed="rId2"/>
          <a:stretch>
            <a:fillRect/>
          </a:stretch>
        </p:blipFill>
        <p:spPr>
          <a:xfrm>
            <a:off x="5867400" y="137160"/>
            <a:ext cx="6019800" cy="6231435"/>
          </a:xfrm>
          <a:prstGeom prst="rect">
            <a:avLst/>
          </a:prstGeom>
        </p:spPr>
      </p:pic>
      <p:sp>
        <p:nvSpPr>
          <p:cNvPr id="17" name="TextBox 16">
            <a:extLst>
              <a:ext uri="{FF2B5EF4-FFF2-40B4-BE49-F238E27FC236}">
                <a16:creationId xmlns:a16="http://schemas.microsoft.com/office/drawing/2014/main" id="{80C1EE50-A5E2-AC8E-3E1A-FF5BB06E3ADC}"/>
              </a:ext>
            </a:extLst>
          </p:cNvPr>
          <p:cNvSpPr txBox="1"/>
          <p:nvPr/>
        </p:nvSpPr>
        <p:spPr>
          <a:xfrm>
            <a:off x="1066800" y="1720840"/>
            <a:ext cx="3581400" cy="3416320"/>
          </a:xfrm>
          <a:prstGeom prst="rect">
            <a:avLst/>
          </a:prstGeom>
          <a:noFill/>
        </p:spPr>
        <p:txBody>
          <a:bodyPr wrap="square">
            <a:spAutoFit/>
          </a:bodyPr>
          <a:lstStyle/>
          <a:p>
            <a:r>
              <a:rPr lang="en-IN" sz="3600" dirty="0">
                <a:highlight>
                  <a:srgbClr val="FFFF00"/>
                </a:highlight>
                <a:latin typeface="Times New Roman" panose="02020603050405020304" pitchFamily="18" charset="0"/>
                <a:cs typeface="Times New Roman" panose="02020603050405020304" pitchFamily="18" charset="0"/>
              </a:rPr>
              <a:t>By dividing the range of a variable into intervals, or bins, </a:t>
            </a:r>
            <a:br>
              <a:rPr lang="en-IN" sz="3600" dirty="0">
                <a:highlight>
                  <a:srgbClr val="FFFF00"/>
                </a:highlight>
                <a:latin typeface="Times New Roman" panose="02020603050405020304" pitchFamily="18" charset="0"/>
                <a:cs typeface="Times New Roman" panose="02020603050405020304" pitchFamily="18" charset="0"/>
              </a:rPr>
            </a:br>
            <a:r>
              <a:rPr lang="en-IN" sz="3600" dirty="0">
                <a:highlight>
                  <a:srgbClr val="FFFF00"/>
                </a:highlight>
                <a:latin typeface="Times New Roman" panose="02020603050405020304" pitchFamily="18" charset="0"/>
                <a:cs typeface="Times New Roman" panose="02020603050405020304" pitchFamily="18" charset="0"/>
              </a:rPr>
              <a:t>we can  generate histograms</a:t>
            </a:r>
          </a:p>
        </p:txBody>
      </p:sp>
      <p:cxnSp>
        <p:nvCxnSpPr>
          <p:cNvPr id="19" name="Straight Arrow Connector 18">
            <a:extLst>
              <a:ext uri="{FF2B5EF4-FFF2-40B4-BE49-F238E27FC236}">
                <a16:creationId xmlns:a16="http://schemas.microsoft.com/office/drawing/2014/main" id="{733722D7-113C-1F18-CDEC-7843392FBB8E}"/>
              </a:ext>
            </a:extLst>
          </p:cNvPr>
          <p:cNvCxnSpPr/>
          <p:nvPr/>
        </p:nvCxnSpPr>
        <p:spPr>
          <a:xfrm flipV="1">
            <a:off x="4724400" y="2667000"/>
            <a:ext cx="1295400" cy="457200"/>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5CF21CBA-7A7E-C072-E630-E3E103E78F0C}"/>
              </a:ext>
            </a:extLst>
          </p:cNvPr>
          <p:cNvCxnSpPr/>
          <p:nvPr/>
        </p:nvCxnSpPr>
        <p:spPr>
          <a:xfrm>
            <a:off x="4419600" y="4038600"/>
            <a:ext cx="1447800" cy="1600200"/>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a:extLst>
              <a:ext uri="{FF2B5EF4-FFF2-40B4-BE49-F238E27FC236}">
                <a16:creationId xmlns:a16="http://schemas.microsoft.com/office/drawing/2014/main" id="{8FD8D8D9-9E80-B15A-0617-7CF632B4E708}"/>
              </a:ext>
            </a:extLst>
          </p:cNvPr>
          <p:cNvCxnSpPr/>
          <p:nvPr/>
        </p:nvCxnSpPr>
        <p:spPr>
          <a:xfrm flipH="1" flipV="1">
            <a:off x="3657600" y="1066800"/>
            <a:ext cx="5943600" cy="152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3851495E-F217-9813-DD69-9F0E9BB27BBA}"/>
              </a:ext>
            </a:extLst>
          </p:cNvPr>
          <p:cNvSpPr txBox="1"/>
          <p:nvPr/>
        </p:nvSpPr>
        <p:spPr>
          <a:xfrm>
            <a:off x="2571750" y="811768"/>
            <a:ext cx="1714500" cy="369332"/>
          </a:xfrm>
          <a:prstGeom prst="rect">
            <a:avLst/>
          </a:prstGeom>
          <a:noFill/>
        </p:spPr>
        <p:txBody>
          <a:bodyPr wrap="square" rtlCol="0">
            <a:spAutoFit/>
          </a:bodyPr>
          <a:lstStyle/>
          <a:p>
            <a:r>
              <a:rPr lang="en-US" dirty="0">
                <a:highlight>
                  <a:srgbClr val="FFFF00"/>
                </a:highlight>
              </a:rPr>
              <a:t>2/(20x200)</a:t>
            </a:r>
            <a:endParaRPr lang="en-IN" dirty="0">
              <a:highlight>
                <a:srgbClr val="FFFF00"/>
              </a:highlight>
            </a:endParaRPr>
          </a:p>
        </p:txBody>
      </p:sp>
    </p:spTree>
    <p:extLst>
      <p:ext uri="{BB962C8B-B14F-4D97-AF65-F5344CB8AC3E}">
        <p14:creationId xmlns:p14="http://schemas.microsoft.com/office/powerpoint/2010/main" val="1471771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B2C00E-726E-13E5-1FD5-5DD46D78DD3F}"/>
              </a:ext>
            </a:extLst>
          </p:cNvPr>
          <p:cNvSpPr>
            <a:spLocks noGrp="1"/>
          </p:cNvSpPr>
          <p:nvPr>
            <p:ph type="sldNum" sz="quarter" idx="7"/>
          </p:nvPr>
        </p:nvSpPr>
        <p:spPr/>
        <p:txBody>
          <a:bodyPr/>
          <a:lstStyle/>
          <a:p>
            <a:fld id="{B6F15528-21DE-4FAA-801E-634DDDAF4B2B}" type="slidenum">
              <a:rPr lang="en-IN" smtClean="0"/>
              <a:t>55</a:t>
            </a:fld>
            <a:endParaRPr lang="en-IN"/>
          </a:p>
        </p:txBody>
      </p:sp>
      <p:pic>
        <p:nvPicPr>
          <p:cNvPr id="6" name="Picture 5">
            <a:extLst>
              <a:ext uri="{FF2B5EF4-FFF2-40B4-BE49-F238E27FC236}">
                <a16:creationId xmlns:a16="http://schemas.microsoft.com/office/drawing/2014/main" id="{7ABB7DDE-3D88-21AE-8B52-0D4114BA6D6B}"/>
              </a:ext>
            </a:extLst>
          </p:cNvPr>
          <p:cNvPicPr>
            <a:picLocks noChangeAspect="1"/>
          </p:cNvPicPr>
          <p:nvPr/>
        </p:nvPicPr>
        <p:blipFill>
          <a:blip r:embed="rId2"/>
          <a:stretch>
            <a:fillRect/>
          </a:stretch>
        </p:blipFill>
        <p:spPr>
          <a:xfrm>
            <a:off x="4343400" y="169817"/>
            <a:ext cx="7591425" cy="6047034"/>
          </a:xfrm>
          <a:prstGeom prst="rect">
            <a:avLst/>
          </a:prstGeom>
        </p:spPr>
      </p:pic>
      <p:sp>
        <p:nvSpPr>
          <p:cNvPr id="8" name="TextBox 7">
            <a:extLst>
              <a:ext uri="{FF2B5EF4-FFF2-40B4-BE49-F238E27FC236}">
                <a16:creationId xmlns:a16="http://schemas.microsoft.com/office/drawing/2014/main" id="{FDB8A22E-353E-3F98-D88D-2BEE79FF4107}"/>
              </a:ext>
            </a:extLst>
          </p:cNvPr>
          <p:cNvSpPr txBox="1"/>
          <p:nvPr/>
        </p:nvSpPr>
        <p:spPr>
          <a:xfrm>
            <a:off x="257175" y="133317"/>
            <a:ext cx="4572000" cy="1015663"/>
          </a:xfrm>
          <a:prstGeom prst="rect">
            <a:avLst/>
          </a:prstGeom>
          <a:noFill/>
        </p:spPr>
        <p:txBody>
          <a:bodyPr wrap="square">
            <a:spAutoFit/>
          </a:bodyPr>
          <a:lstStyle/>
          <a:p>
            <a:r>
              <a:rPr lang="en-IN" sz="2000" b="1" dirty="0">
                <a:solidFill>
                  <a:schemeClr val="accent2"/>
                </a:solidFill>
              </a:rPr>
              <a:t>Frequency and density histograms for the continuous  Training Expenses feature from Table </a:t>
            </a:r>
          </a:p>
        </p:txBody>
      </p:sp>
      <p:sp>
        <p:nvSpPr>
          <p:cNvPr id="10" name="TextBox 9">
            <a:extLst>
              <a:ext uri="{FF2B5EF4-FFF2-40B4-BE49-F238E27FC236}">
                <a16:creationId xmlns:a16="http://schemas.microsoft.com/office/drawing/2014/main" id="{1AE5A733-327F-70A0-70EF-E3F85A34E627}"/>
              </a:ext>
            </a:extLst>
          </p:cNvPr>
          <p:cNvSpPr txBox="1"/>
          <p:nvPr/>
        </p:nvSpPr>
        <p:spPr>
          <a:xfrm>
            <a:off x="800100" y="1295400"/>
            <a:ext cx="3200400" cy="1754326"/>
          </a:xfrm>
          <a:prstGeom prst="rect">
            <a:avLst/>
          </a:prstGeom>
          <a:noFill/>
        </p:spPr>
        <p:txBody>
          <a:bodyPr wrap="square">
            <a:spAutoFit/>
          </a:bodyPr>
          <a:lstStyle/>
          <a:p>
            <a:r>
              <a:rPr lang="en-US" dirty="0"/>
              <a:t>A </a:t>
            </a:r>
            <a:r>
              <a:rPr lang="en-US" b="1" dirty="0">
                <a:highlight>
                  <a:srgbClr val="FFFF00"/>
                </a:highlight>
              </a:rPr>
              <a:t>frequency histogram plots </a:t>
            </a:r>
            <a:r>
              <a:rPr lang="en-US" dirty="0"/>
              <a:t>frequency counts on the y-axis and variable values on the x-axis; it gives a sense of the distribution of the data at a glance</a:t>
            </a:r>
            <a:endParaRPr lang="en-IN" dirty="0"/>
          </a:p>
        </p:txBody>
      </p:sp>
      <p:sp>
        <p:nvSpPr>
          <p:cNvPr id="12" name="TextBox 11">
            <a:extLst>
              <a:ext uri="{FF2B5EF4-FFF2-40B4-BE49-F238E27FC236}">
                <a16:creationId xmlns:a16="http://schemas.microsoft.com/office/drawing/2014/main" id="{A2DE6873-966E-3CD1-1F7B-7C0063675F31}"/>
              </a:ext>
            </a:extLst>
          </p:cNvPr>
          <p:cNvSpPr txBox="1"/>
          <p:nvPr/>
        </p:nvSpPr>
        <p:spPr>
          <a:xfrm>
            <a:off x="609600" y="4038600"/>
            <a:ext cx="3200400" cy="1754326"/>
          </a:xfrm>
          <a:prstGeom prst="rect">
            <a:avLst/>
          </a:prstGeom>
          <a:noFill/>
        </p:spPr>
        <p:txBody>
          <a:bodyPr wrap="square">
            <a:spAutoFit/>
          </a:bodyPr>
          <a:lstStyle/>
          <a:p>
            <a:r>
              <a:rPr lang="en-US" dirty="0"/>
              <a:t>A </a:t>
            </a:r>
            <a:r>
              <a:rPr lang="en-US" b="1" dirty="0">
                <a:highlight>
                  <a:srgbClr val="FFFF00"/>
                </a:highlight>
              </a:rPr>
              <a:t>density plot </a:t>
            </a:r>
            <a:r>
              <a:rPr lang="en-US" dirty="0"/>
              <a:t>is a smoothed version of a histogram; it requires a function to estimate a plot based on the data (multiple estimates are possible, of course)</a:t>
            </a:r>
            <a:endParaRPr lang="en-IN" dirty="0"/>
          </a:p>
        </p:txBody>
      </p:sp>
      <p:cxnSp>
        <p:nvCxnSpPr>
          <p:cNvPr id="14" name="Straight Arrow Connector 13">
            <a:extLst>
              <a:ext uri="{FF2B5EF4-FFF2-40B4-BE49-F238E27FC236}">
                <a16:creationId xmlns:a16="http://schemas.microsoft.com/office/drawing/2014/main" id="{4722753F-0E7C-7FF5-71D3-EB7758BCA594}"/>
              </a:ext>
            </a:extLst>
          </p:cNvPr>
          <p:cNvCxnSpPr/>
          <p:nvPr/>
        </p:nvCxnSpPr>
        <p:spPr>
          <a:xfrm>
            <a:off x="4000500" y="4953000"/>
            <a:ext cx="4191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6" name="Straight Arrow Connector 15">
            <a:extLst>
              <a:ext uri="{FF2B5EF4-FFF2-40B4-BE49-F238E27FC236}">
                <a16:creationId xmlns:a16="http://schemas.microsoft.com/office/drawing/2014/main" id="{9E5CC908-4774-6D1E-872E-8569167CE6B0}"/>
              </a:ext>
            </a:extLst>
          </p:cNvPr>
          <p:cNvCxnSpPr/>
          <p:nvPr/>
        </p:nvCxnSpPr>
        <p:spPr>
          <a:xfrm>
            <a:off x="3733800" y="2172563"/>
            <a:ext cx="457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10245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325F12-7BEF-7CB1-C24F-8652E719674F}"/>
              </a:ext>
            </a:extLst>
          </p:cNvPr>
          <p:cNvSpPr>
            <a:spLocks noGrp="1"/>
          </p:cNvSpPr>
          <p:nvPr>
            <p:ph type="sldNum" sz="quarter" idx="7"/>
          </p:nvPr>
        </p:nvSpPr>
        <p:spPr/>
        <p:txBody>
          <a:bodyPr/>
          <a:lstStyle/>
          <a:p>
            <a:fld id="{B6F15528-21DE-4FAA-801E-634DDDAF4B2B}" type="slidenum">
              <a:rPr lang="en-IN" smtClean="0"/>
              <a:t>56</a:t>
            </a:fld>
            <a:endParaRPr lang="en-IN"/>
          </a:p>
        </p:txBody>
      </p:sp>
      <p:pic>
        <p:nvPicPr>
          <p:cNvPr id="6" name="Picture 5">
            <a:extLst>
              <a:ext uri="{FF2B5EF4-FFF2-40B4-BE49-F238E27FC236}">
                <a16:creationId xmlns:a16="http://schemas.microsoft.com/office/drawing/2014/main" id="{6D1C8EF2-9761-CC2E-9197-70F328269041}"/>
              </a:ext>
            </a:extLst>
          </p:cNvPr>
          <p:cNvPicPr>
            <a:picLocks noChangeAspect="1"/>
          </p:cNvPicPr>
          <p:nvPr/>
        </p:nvPicPr>
        <p:blipFill>
          <a:blip r:embed="rId2"/>
          <a:stretch>
            <a:fillRect/>
          </a:stretch>
        </p:blipFill>
        <p:spPr>
          <a:xfrm>
            <a:off x="4419600" y="304800"/>
            <a:ext cx="7543800" cy="5625368"/>
          </a:xfrm>
          <a:prstGeom prst="rect">
            <a:avLst/>
          </a:prstGeom>
        </p:spPr>
      </p:pic>
      <p:sp>
        <p:nvSpPr>
          <p:cNvPr id="9" name="TextBox 8">
            <a:extLst>
              <a:ext uri="{FF2B5EF4-FFF2-40B4-BE49-F238E27FC236}">
                <a16:creationId xmlns:a16="http://schemas.microsoft.com/office/drawing/2014/main" id="{E71EA8FF-F1F7-3900-DD13-420C6349EDC8}"/>
              </a:ext>
            </a:extLst>
          </p:cNvPr>
          <p:cNvSpPr txBox="1"/>
          <p:nvPr/>
        </p:nvSpPr>
        <p:spPr>
          <a:xfrm>
            <a:off x="304800" y="533400"/>
            <a:ext cx="4648200" cy="2062103"/>
          </a:xfrm>
          <a:prstGeom prst="rect">
            <a:avLst/>
          </a:prstGeom>
          <a:noFill/>
        </p:spPr>
        <p:txBody>
          <a:bodyPr wrap="square">
            <a:spAutoFit/>
          </a:bodyPr>
          <a:lstStyle/>
          <a:p>
            <a:r>
              <a:rPr lang="en-IN" sz="3200" b="1" dirty="0">
                <a:solidFill>
                  <a:schemeClr val="accent2"/>
                </a:solidFill>
              </a:rPr>
              <a:t>Box plots/ whisker plots </a:t>
            </a:r>
            <a:r>
              <a:rPr lang="en-IN" sz="3200" dirty="0"/>
              <a:t>are another useful way of </a:t>
            </a:r>
            <a:r>
              <a:rPr lang="en-IN" sz="3200" dirty="0">
                <a:highlight>
                  <a:srgbClr val="FFFF00"/>
                </a:highlight>
              </a:rPr>
              <a:t>visualising continuous  variables</a:t>
            </a:r>
          </a:p>
        </p:txBody>
      </p:sp>
      <p:sp>
        <p:nvSpPr>
          <p:cNvPr id="3" name="TextBox 2">
            <a:extLst>
              <a:ext uri="{FF2B5EF4-FFF2-40B4-BE49-F238E27FC236}">
                <a16:creationId xmlns:a16="http://schemas.microsoft.com/office/drawing/2014/main" id="{65A535C4-56BC-CCDA-ACD9-87356DAADBFD}"/>
              </a:ext>
            </a:extLst>
          </p:cNvPr>
          <p:cNvSpPr txBox="1"/>
          <p:nvPr/>
        </p:nvSpPr>
        <p:spPr>
          <a:xfrm>
            <a:off x="304800" y="3117484"/>
            <a:ext cx="5410200" cy="2308324"/>
          </a:xfrm>
          <a:prstGeom prst="rect">
            <a:avLst/>
          </a:prstGeom>
          <a:noFill/>
        </p:spPr>
        <p:txBody>
          <a:bodyPr wrap="square">
            <a:spAutoFit/>
          </a:bodyPr>
          <a:lstStyle/>
          <a:p>
            <a:pPr marL="342900" indent="-342900" algn="just">
              <a:buFont typeface="Wingdings" panose="05000000000000000000" pitchFamily="2" charset="2"/>
              <a:buChar char="ü"/>
            </a:pPr>
            <a:r>
              <a:rPr lang="en-US" sz="2400" b="1" i="0" dirty="0">
                <a:solidFill>
                  <a:srgbClr val="21242C"/>
                </a:solidFill>
                <a:effectLst/>
                <a:latin typeface="Lato" panose="020F0502020204030203" pitchFamily="34" charset="0"/>
              </a:rPr>
              <a:t>A box and whisker plot—also called a box plot—displays the five-number summary of a set of data. </a:t>
            </a:r>
          </a:p>
          <a:p>
            <a:pPr marL="342900" indent="-342900" algn="just">
              <a:buFont typeface="Wingdings" panose="05000000000000000000" pitchFamily="2" charset="2"/>
              <a:buChar char="ü"/>
            </a:pPr>
            <a:r>
              <a:rPr lang="en-US" sz="2400" b="0" i="0" dirty="0">
                <a:solidFill>
                  <a:srgbClr val="21242C"/>
                </a:solidFill>
                <a:effectLst/>
                <a:latin typeface="Lato" panose="020F0502020204030203" pitchFamily="34" charset="0"/>
              </a:rPr>
              <a:t>The five-number summary is the </a:t>
            </a:r>
            <a:r>
              <a:rPr lang="en-US" sz="2400" b="0" i="0" dirty="0">
                <a:solidFill>
                  <a:srgbClr val="21242C"/>
                </a:solidFill>
                <a:effectLst/>
                <a:highlight>
                  <a:srgbClr val="FFFF00"/>
                </a:highlight>
                <a:latin typeface="Lato" panose="020F0502020204030203" pitchFamily="34" charset="0"/>
              </a:rPr>
              <a:t>minimum, first quartile, median, third quartile, and maximum</a:t>
            </a:r>
            <a:r>
              <a:rPr lang="en-US" sz="2400" b="0" i="0" dirty="0">
                <a:solidFill>
                  <a:srgbClr val="21242C"/>
                </a:solidFill>
                <a:effectLst/>
                <a:latin typeface="Lato" panose="020F0502020204030203" pitchFamily="34" charset="0"/>
              </a:rPr>
              <a:t>.</a:t>
            </a:r>
            <a:endParaRPr lang="en-IN" sz="2400" dirty="0"/>
          </a:p>
        </p:txBody>
      </p:sp>
    </p:spTree>
    <p:extLst>
      <p:ext uri="{BB962C8B-B14F-4D97-AF65-F5344CB8AC3E}">
        <p14:creationId xmlns:p14="http://schemas.microsoft.com/office/powerpoint/2010/main" val="2228791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4EB8-1ECC-EC50-E500-8EA4F9DF693E}"/>
              </a:ext>
            </a:extLst>
          </p:cNvPr>
          <p:cNvSpPr>
            <a:spLocks noGrp="1"/>
          </p:cNvSpPr>
          <p:nvPr>
            <p:ph type="title"/>
          </p:nvPr>
        </p:nvSpPr>
        <p:spPr>
          <a:xfrm>
            <a:off x="838200" y="533400"/>
            <a:ext cx="5885180" cy="615553"/>
          </a:xfrm>
        </p:spPr>
        <p:txBody>
          <a:bodyPr/>
          <a:lstStyle/>
          <a:p>
            <a:r>
              <a:rPr lang="en-US" sz="4000" b="1" dirty="0"/>
              <a:t>Key points-Box plot</a:t>
            </a:r>
            <a:endParaRPr lang="en-IN" sz="4000" b="1" dirty="0"/>
          </a:p>
        </p:txBody>
      </p:sp>
      <p:sp>
        <p:nvSpPr>
          <p:cNvPr id="3" name="Text Placeholder 2">
            <a:extLst>
              <a:ext uri="{FF2B5EF4-FFF2-40B4-BE49-F238E27FC236}">
                <a16:creationId xmlns:a16="http://schemas.microsoft.com/office/drawing/2014/main" id="{ABC6D78B-FB5D-D23F-061C-2DE48D3C832A}"/>
              </a:ext>
            </a:extLst>
          </p:cNvPr>
          <p:cNvSpPr>
            <a:spLocks noGrp="1"/>
          </p:cNvSpPr>
          <p:nvPr>
            <p:ph type="body" idx="1"/>
          </p:nvPr>
        </p:nvSpPr>
        <p:spPr>
          <a:xfrm>
            <a:off x="609600" y="1524000"/>
            <a:ext cx="10809514" cy="4308872"/>
          </a:xfrm>
        </p:spPr>
        <p:txBody>
          <a:bodyPr/>
          <a:lstStyle/>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 boxplot—with the top and bottom of the box at the 75th and 25th percentiles, respectively—</a:t>
            </a:r>
            <a:r>
              <a:rPr lang="en-US" sz="2800" dirty="0">
                <a:highlight>
                  <a:srgbClr val="FFFF00"/>
                </a:highlight>
                <a:latin typeface="Times New Roman" panose="02020603050405020304" pitchFamily="18" charset="0"/>
                <a:cs typeface="Times New Roman" panose="02020603050405020304" pitchFamily="18" charset="0"/>
              </a:rPr>
              <a:t>also gives a quick sense of the distribution of the data; it is often used in side-by-side displays to compare distributions</a:t>
            </a:r>
          </a:p>
          <a:p>
            <a:pPr marL="457200" indent="-457200" algn="just">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whiskers that emerge from the top and bottom of the main rectangle in a box plot are designed to show the </a:t>
            </a:r>
            <a:r>
              <a:rPr lang="en-US" sz="2800" b="1" dirty="0">
                <a:highlight>
                  <a:srgbClr val="FFFF00"/>
                </a:highlight>
                <a:latin typeface="Times New Roman" panose="02020603050405020304" pitchFamily="18" charset="0"/>
                <a:cs typeface="Times New Roman" panose="02020603050405020304" pitchFamily="18" charset="0"/>
              </a:rPr>
              <a:t>range of the data</a:t>
            </a:r>
          </a:p>
          <a:p>
            <a:pPr marL="457200" indent="-457200" algn="just">
              <a:buFont typeface="Wingdings" panose="05000000000000000000" pitchFamily="2" charset="2"/>
              <a:buChar char="ü"/>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Values that fall outside the whiskers are referred to as </a:t>
            </a:r>
            <a:r>
              <a:rPr lang="en-US" sz="2800" b="1" dirty="0">
                <a:highlight>
                  <a:srgbClr val="FFFF00"/>
                </a:highlight>
                <a:latin typeface="Times New Roman" panose="02020603050405020304" pitchFamily="18" charset="0"/>
                <a:cs typeface="Times New Roman" panose="02020603050405020304" pitchFamily="18" charset="0"/>
              </a:rPr>
              <a:t>outliers and are shown as small circles</a:t>
            </a:r>
            <a:endParaRPr lang="en-IN" sz="2800" b="1" dirty="0">
              <a:highlight>
                <a:srgbClr val="FFFF00"/>
              </a:highligh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CAF0FE1-AA83-8163-9957-206E9E704208}"/>
              </a:ext>
            </a:extLst>
          </p:cNvPr>
          <p:cNvSpPr>
            <a:spLocks noGrp="1"/>
          </p:cNvSpPr>
          <p:nvPr>
            <p:ph type="sldNum" sz="quarter" idx="7"/>
          </p:nvPr>
        </p:nvSpPr>
        <p:spPr/>
        <p:txBody>
          <a:bodyPr/>
          <a:lstStyle/>
          <a:p>
            <a:fld id="{B6F15528-21DE-4FAA-801E-634DDDAF4B2B}" type="slidenum">
              <a:rPr lang="en-IN" smtClean="0"/>
              <a:t>57</a:t>
            </a:fld>
            <a:endParaRPr lang="en-IN"/>
          </a:p>
        </p:txBody>
      </p:sp>
    </p:spTree>
    <p:extLst>
      <p:ext uri="{BB962C8B-B14F-4D97-AF65-F5344CB8AC3E}">
        <p14:creationId xmlns:p14="http://schemas.microsoft.com/office/powerpoint/2010/main" val="3779577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2DD871-D6D6-57CA-2B27-F49BF600CBBA}"/>
              </a:ext>
            </a:extLst>
          </p:cNvPr>
          <p:cNvSpPr>
            <a:spLocks noGrp="1"/>
          </p:cNvSpPr>
          <p:nvPr>
            <p:ph type="sldNum" sz="quarter" idx="7"/>
          </p:nvPr>
        </p:nvSpPr>
        <p:spPr/>
        <p:txBody>
          <a:bodyPr/>
          <a:lstStyle/>
          <a:p>
            <a:fld id="{B6F15528-21DE-4FAA-801E-634DDDAF4B2B}" type="slidenum">
              <a:rPr lang="en-IN" smtClean="0"/>
              <a:t>58</a:t>
            </a:fld>
            <a:endParaRPr lang="en-IN"/>
          </a:p>
        </p:txBody>
      </p:sp>
      <p:pic>
        <p:nvPicPr>
          <p:cNvPr id="6" name="Picture 5">
            <a:extLst>
              <a:ext uri="{FF2B5EF4-FFF2-40B4-BE49-F238E27FC236}">
                <a16:creationId xmlns:a16="http://schemas.microsoft.com/office/drawing/2014/main" id="{4387BED7-009A-3C4A-ACDF-7094108CDCB4}"/>
              </a:ext>
            </a:extLst>
          </p:cNvPr>
          <p:cNvPicPr>
            <a:picLocks noChangeAspect="1"/>
          </p:cNvPicPr>
          <p:nvPr/>
        </p:nvPicPr>
        <p:blipFill>
          <a:blip r:embed="rId2"/>
          <a:stretch>
            <a:fillRect/>
          </a:stretch>
        </p:blipFill>
        <p:spPr>
          <a:xfrm>
            <a:off x="2590800" y="228600"/>
            <a:ext cx="6324600" cy="4798148"/>
          </a:xfrm>
          <a:prstGeom prst="rect">
            <a:avLst/>
          </a:prstGeom>
        </p:spPr>
      </p:pic>
      <p:sp>
        <p:nvSpPr>
          <p:cNvPr id="8" name="TextBox 7">
            <a:extLst>
              <a:ext uri="{FF2B5EF4-FFF2-40B4-BE49-F238E27FC236}">
                <a16:creationId xmlns:a16="http://schemas.microsoft.com/office/drawing/2014/main" id="{2716CD55-C4EB-1EF2-1F6F-260B7F3A9E02}"/>
              </a:ext>
            </a:extLst>
          </p:cNvPr>
          <p:cNvSpPr txBox="1"/>
          <p:nvPr/>
        </p:nvSpPr>
        <p:spPr>
          <a:xfrm>
            <a:off x="1197429" y="5334000"/>
            <a:ext cx="10363200" cy="830997"/>
          </a:xfrm>
          <a:prstGeom prst="rect">
            <a:avLst/>
          </a:prstGeom>
          <a:noFill/>
        </p:spPr>
        <p:txBody>
          <a:bodyPr wrap="square">
            <a:spAutoFit/>
          </a:bodyPr>
          <a:lstStyle/>
          <a:p>
            <a:r>
              <a:rPr lang="en-IN" sz="2400" dirty="0">
                <a:highlight>
                  <a:srgbClr val="FFFF00"/>
                </a:highlight>
              </a:rPr>
              <a:t>Figure: </a:t>
            </a:r>
            <a:r>
              <a:rPr lang="en-IN" sz="2400" dirty="0"/>
              <a:t>A box plot for the TRAINING EXPENSES feature from the  basketball squad dataset in Table </a:t>
            </a:r>
          </a:p>
        </p:txBody>
      </p:sp>
    </p:spTree>
    <p:extLst>
      <p:ext uri="{BB962C8B-B14F-4D97-AF65-F5344CB8AC3E}">
        <p14:creationId xmlns:p14="http://schemas.microsoft.com/office/powerpoint/2010/main" val="1072853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559C3-A586-BEBA-630B-64C0AC68D312}"/>
              </a:ext>
            </a:extLst>
          </p:cNvPr>
          <p:cNvSpPr>
            <a:spLocks noGrp="1"/>
          </p:cNvSpPr>
          <p:nvPr>
            <p:ph type="sldNum" sz="quarter" idx="7"/>
          </p:nvPr>
        </p:nvSpPr>
        <p:spPr/>
        <p:txBody>
          <a:bodyPr/>
          <a:lstStyle/>
          <a:p>
            <a:fld id="{B6F15528-21DE-4FAA-801E-634DDDAF4B2B}" type="slidenum">
              <a:rPr lang="en-IN" smtClean="0"/>
              <a:t>59</a:t>
            </a:fld>
            <a:endParaRPr lang="en-IN"/>
          </a:p>
        </p:txBody>
      </p:sp>
      <p:sp>
        <p:nvSpPr>
          <p:cNvPr id="6" name="TextBox 5">
            <a:extLst>
              <a:ext uri="{FF2B5EF4-FFF2-40B4-BE49-F238E27FC236}">
                <a16:creationId xmlns:a16="http://schemas.microsoft.com/office/drawing/2014/main" id="{7A782C5E-51FA-B3CC-39CC-A318A55A3672}"/>
              </a:ext>
            </a:extLst>
          </p:cNvPr>
          <p:cNvSpPr txBox="1"/>
          <p:nvPr/>
        </p:nvSpPr>
        <p:spPr>
          <a:xfrm>
            <a:off x="381000" y="253475"/>
            <a:ext cx="11506200" cy="1384995"/>
          </a:xfrm>
          <a:prstGeom prst="rect">
            <a:avLst/>
          </a:prstGeom>
          <a:noFill/>
        </p:spPr>
        <p:txBody>
          <a:bodyPr wrap="square">
            <a:spAutoFit/>
          </a:bodyPr>
          <a:lstStyle/>
          <a:p>
            <a:pPr algn="just"/>
            <a:r>
              <a:rPr lang="en-US" sz="2800" b="1" i="0" dirty="0">
                <a:effectLst/>
                <a:latin typeface="Proxima-Nova"/>
              </a:rPr>
              <a:t>Question: </a:t>
            </a:r>
            <a:r>
              <a:rPr lang="en-US" sz="2800" b="0" i="0" dirty="0">
                <a:effectLst/>
                <a:latin typeface="Proxima-Nova"/>
              </a:rPr>
              <a:t>The following box plots show how many hours of TV is watched by a year </a:t>
            </a:r>
            <a:r>
              <a:rPr lang="en-US" sz="2800" b="0" i="0" dirty="0">
                <a:effectLst/>
                <a:latin typeface="KaTeX_Main"/>
              </a:rPr>
              <a:t>11</a:t>
            </a:r>
            <a:r>
              <a:rPr lang="en-US" sz="2800" b="0" i="0" dirty="0">
                <a:effectLst/>
                <a:latin typeface="Proxima-Nova"/>
              </a:rPr>
              <a:t> class (orange) and a year </a:t>
            </a:r>
            <a:r>
              <a:rPr lang="en-US" sz="2800" b="0" i="0" dirty="0">
                <a:effectLst/>
                <a:latin typeface="KaTeX_Main"/>
              </a:rPr>
              <a:t>9</a:t>
            </a:r>
            <a:r>
              <a:rPr lang="en-US" sz="2800" b="0" i="0" dirty="0">
                <a:effectLst/>
                <a:latin typeface="Proxima-Nova"/>
              </a:rPr>
              <a:t> class (grey) in a given month. Compare the box plots</a:t>
            </a:r>
            <a:endParaRPr lang="en-IN" sz="2800" dirty="0"/>
          </a:p>
        </p:txBody>
      </p:sp>
      <p:pic>
        <p:nvPicPr>
          <p:cNvPr id="8" name="Picture 7">
            <a:extLst>
              <a:ext uri="{FF2B5EF4-FFF2-40B4-BE49-F238E27FC236}">
                <a16:creationId xmlns:a16="http://schemas.microsoft.com/office/drawing/2014/main" id="{C48A0A11-1B64-F724-946D-D88DF022B8C5}"/>
              </a:ext>
            </a:extLst>
          </p:cNvPr>
          <p:cNvPicPr>
            <a:picLocks noChangeAspect="1"/>
          </p:cNvPicPr>
          <p:nvPr/>
        </p:nvPicPr>
        <p:blipFill>
          <a:blip r:embed="rId2"/>
          <a:stretch>
            <a:fillRect/>
          </a:stretch>
        </p:blipFill>
        <p:spPr>
          <a:xfrm>
            <a:off x="685800" y="1565910"/>
            <a:ext cx="6172200" cy="4812030"/>
          </a:xfrm>
          <a:prstGeom prst="rect">
            <a:avLst/>
          </a:prstGeom>
        </p:spPr>
      </p:pic>
      <p:sp>
        <p:nvSpPr>
          <p:cNvPr id="10" name="TextBox 9">
            <a:extLst>
              <a:ext uri="{FF2B5EF4-FFF2-40B4-BE49-F238E27FC236}">
                <a16:creationId xmlns:a16="http://schemas.microsoft.com/office/drawing/2014/main" id="{2472624C-0932-ECE3-3CA9-4E05EA42AB91}"/>
              </a:ext>
            </a:extLst>
          </p:cNvPr>
          <p:cNvSpPr txBox="1"/>
          <p:nvPr/>
        </p:nvSpPr>
        <p:spPr>
          <a:xfrm>
            <a:off x="7086600" y="1733037"/>
            <a:ext cx="4800600" cy="4154984"/>
          </a:xfrm>
          <a:prstGeom prst="rect">
            <a:avLst/>
          </a:prstGeom>
          <a:noFill/>
        </p:spPr>
        <p:txBody>
          <a:bodyPr wrap="square">
            <a:spAutoFit/>
          </a:bodyPr>
          <a:lstStyle/>
          <a:p>
            <a:pPr marL="342900" indent="-342900" algn="just">
              <a:buFont typeface="+mj-lt"/>
              <a:buAutoNum type="arabicPeriod"/>
            </a:pPr>
            <a:r>
              <a:rPr lang="en-US" sz="2400" b="0" i="0" dirty="0">
                <a:solidFill>
                  <a:srgbClr val="677788"/>
                </a:solidFill>
                <a:effectLst/>
                <a:latin typeface="Proxima-Nova"/>
              </a:rPr>
              <a:t>When comparing box plots you want to look at the </a:t>
            </a:r>
            <a:r>
              <a:rPr lang="en-US" sz="2400" b="1" i="0" dirty="0">
                <a:solidFill>
                  <a:srgbClr val="F43364"/>
                </a:solidFill>
                <a:effectLst/>
                <a:latin typeface="Proxima-Nova"/>
              </a:rPr>
              <a:t>median</a:t>
            </a:r>
            <a:r>
              <a:rPr lang="en-US" sz="2400" b="0" i="0" dirty="0">
                <a:solidFill>
                  <a:srgbClr val="677788"/>
                </a:solidFill>
                <a:effectLst/>
                <a:latin typeface="Proxima-Nova"/>
              </a:rPr>
              <a:t> and </a:t>
            </a:r>
            <a:r>
              <a:rPr lang="en-US" sz="2400" b="1" i="0" dirty="0">
                <a:solidFill>
                  <a:srgbClr val="AA57FF"/>
                </a:solidFill>
                <a:effectLst/>
                <a:latin typeface="Proxima-Nova"/>
              </a:rPr>
              <a:t>interquartile range</a:t>
            </a:r>
            <a:r>
              <a:rPr lang="en-US" sz="2400" b="0" i="0" dirty="0">
                <a:solidFill>
                  <a:srgbClr val="677788"/>
                </a:solidFill>
                <a:effectLst/>
                <a:latin typeface="Proxima-Nova"/>
              </a:rPr>
              <a:t> as your first two comparisons.</a:t>
            </a:r>
          </a:p>
          <a:p>
            <a:pPr marL="342900" indent="-342900" algn="just">
              <a:buFont typeface="+mj-lt"/>
              <a:buAutoNum type="arabicPeriod"/>
            </a:pPr>
            <a:endParaRPr lang="en-US" sz="2400" b="0" i="0" dirty="0">
              <a:solidFill>
                <a:srgbClr val="677788"/>
              </a:solidFill>
              <a:effectLst/>
              <a:latin typeface="Proxima-Nova"/>
            </a:endParaRPr>
          </a:p>
          <a:p>
            <a:pPr marL="342900" indent="-342900" algn="just">
              <a:buFont typeface="+mj-lt"/>
              <a:buAutoNum type="arabicPeriod"/>
            </a:pPr>
            <a:r>
              <a:rPr lang="en-US" sz="2400" b="0" i="0" dirty="0">
                <a:solidFill>
                  <a:srgbClr val="677788"/>
                </a:solidFill>
                <a:effectLst/>
                <a:latin typeface="Proxima-Nova"/>
              </a:rPr>
              <a:t>The </a:t>
            </a:r>
            <a:r>
              <a:rPr lang="en-US" sz="2400" b="1" i="0" dirty="0">
                <a:solidFill>
                  <a:srgbClr val="F43364"/>
                </a:solidFill>
                <a:effectLst/>
                <a:latin typeface="Proxima-Nova"/>
              </a:rPr>
              <a:t>median</a:t>
            </a:r>
            <a:r>
              <a:rPr lang="en-US" sz="2400" b="0" i="0" dirty="0">
                <a:solidFill>
                  <a:srgbClr val="677788"/>
                </a:solidFill>
                <a:effectLst/>
                <a:latin typeface="Proxima-Nova"/>
              </a:rPr>
              <a:t> time is greater for the year </a:t>
            </a:r>
            <a:r>
              <a:rPr lang="en-US" sz="2400" b="0" i="0" dirty="0">
                <a:solidFill>
                  <a:srgbClr val="677788"/>
                </a:solidFill>
                <a:effectLst/>
                <a:latin typeface="KaTeX_Main"/>
              </a:rPr>
              <a:t>9</a:t>
            </a:r>
            <a:r>
              <a:rPr lang="en-US" sz="2400" b="0" i="0" dirty="0">
                <a:solidFill>
                  <a:srgbClr val="677788"/>
                </a:solidFill>
                <a:effectLst/>
                <a:latin typeface="Proxima-Nova"/>
              </a:rPr>
              <a:t> class.</a:t>
            </a:r>
          </a:p>
          <a:p>
            <a:pPr marL="342900" indent="-342900" algn="just">
              <a:buFont typeface="+mj-lt"/>
              <a:buAutoNum type="arabicPeriod"/>
            </a:pPr>
            <a:endParaRPr lang="en-US" sz="2400" b="0" i="0" dirty="0">
              <a:solidFill>
                <a:srgbClr val="677788"/>
              </a:solidFill>
              <a:effectLst/>
              <a:latin typeface="Proxima-Nova"/>
            </a:endParaRPr>
          </a:p>
          <a:p>
            <a:pPr marL="342900" indent="-342900" algn="just">
              <a:buFont typeface="+mj-lt"/>
              <a:buAutoNum type="arabicPeriod"/>
            </a:pPr>
            <a:r>
              <a:rPr lang="en-US" sz="2400" b="0" i="0" dirty="0">
                <a:solidFill>
                  <a:srgbClr val="677788"/>
                </a:solidFill>
                <a:effectLst/>
                <a:latin typeface="Proxima-Nova"/>
              </a:rPr>
              <a:t>The year </a:t>
            </a:r>
            <a:r>
              <a:rPr lang="en-US" sz="2400" b="0" i="0" dirty="0">
                <a:solidFill>
                  <a:srgbClr val="677788"/>
                </a:solidFill>
                <a:effectLst/>
                <a:latin typeface="KaTeX_Main"/>
              </a:rPr>
              <a:t>9</a:t>
            </a:r>
            <a:r>
              <a:rPr lang="en-US" sz="2400" b="0" i="0" dirty="0">
                <a:solidFill>
                  <a:srgbClr val="677788"/>
                </a:solidFill>
                <a:effectLst/>
                <a:latin typeface="Proxima-Nova"/>
              </a:rPr>
              <a:t> class also have a larger </a:t>
            </a:r>
            <a:r>
              <a:rPr lang="en-US" sz="2400" b="1" i="0" dirty="0">
                <a:solidFill>
                  <a:srgbClr val="AA57FF"/>
                </a:solidFill>
                <a:effectLst/>
                <a:latin typeface="Proxima-Nova"/>
              </a:rPr>
              <a:t>interquartile range</a:t>
            </a:r>
            <a:r>
              <a:rPr lang="en-US" sz="2400" b="0" i="0" dirty="0">
                <a:solidFill>
                  <a:srgbClr val="677788"/>
                </a:solidFill>
                <a:effectLst/>
                <a:latin typeface="Proxima-Nova"/>
              </a:rPr>
              <a:t>.</a:t>
            </a:r>
            <a:endParaRPr lang="en-US" sz="2000" b="0" i="0" dirty="0">
              <a:solidFill>
                <a:srgbClr val="677788"/>
              </a:solidFill>
              <a:effectLst/>
              <a:latin typeface="Proxima-Nova"/>
            </a:endParaRPr>
          </a:p>
        </p:txBody>
      </p:sp>
    </p:spTree>
    <p:extLst>
      <p:ext uri="{BB962C8B-B14F-4D97-AF65-F5344CB8AC3E}">
        <p14:creationId xmlns:p14="http://schemas.microsoft.com/office/powerpoint/2010/main" val="384094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37A1-7545-4122-A9E7-F91C05AA975B}"/>
              </a:ext>
            </a:extLst>
          </p:cNvPr>
          <p:cNvSpPr>
            <a:spLocks noGrp="1"/>
          </p:cNvSpPr>
          <p:nvPr>
            <p:ph type="title"/>
          </p:nvPr>
        </p:nvSpPr>
        <p:spPr>
          <a:xfrm>
            <a:off x="314075" y="2357905"/>
            <a:ext cx="2560320" cy="242573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dirty="0">
                <a:solidFill>
                  <a:srgbClr val="FFFFFF"/>
                </a:solidFill>
                <a:latin typeface="Times New Roman" panose="02020603050405020304" pitchFamily="18" charset="0"/>
                <a:cs typeface="Times New Roman" panose="02020603050405020304" pitchFamily="18" charset="0"/>
              </a:rPr>
              <a:t>Computer Science perspective</a:t>
            </a:r>
          </a:p>
        </p:txBody>
      </p:sp>
      <p:sp>
        <p:nvSpPr>
          <p:cNvPr id="3" name="Rectangle 2">
            <a:extLst>
              <a:ext uri="{FF2B5EF4-FFF2-40B4-BE49-F238E27FC236}">
                <a16:creationId xmlns:a16="http://schemas.microsoft.com/office/drawing/2014/main" id="{7B5F56E9-D663-4C7D-AE77-EA7DCD684EA6}"/>
              </a:ext>
            </a:extLst>
          </p:cNvPr>
          <p:cNvSpPr/>
          <p:nvPr/>
        </p:nvSpPr>
        <p:spPr>
          <a:xfrm>
            <a:off x="314075" y="390511"/>
            <a:ext cx="11811000" cy="954107"/>
          </a:xfrm>
          <a:prstGeom prst="rect">
            <a:avLst/>
          </a:prstGeom>
        </p:spPr>
        <p:txBody>
          <a:bodyPr wrap="square">
            <a:spAutoFit/>
          </a:bodyPr>
          <a:lstStyle/>
          <a:p>
            <a:r>
              <a:rPr lang="en-IN" sz="2800" dirty="0">
                <a:latin typeface="Times New Roman" panose="02020603050405020304" pitchFamily="18" charset="0"/>
                <a:cs typeface="Times New Roman" panose="02020603050405020304" pitchFamily="18" charset="0"/>
              </a:rPr>
              <a:t>There is a lot of overlap in the </a:t>
            </a:r>
            <a:r>
              <a:rPr lang="en-IN" sz="2800" b="1" dirty="0">
                <a:highlight>
                  <a:srgbClr val="FFFF00"/>
                </a:highlight>
                <a:latin typeface="Times New Roman" panose="02020603050405020304" pitchFamily="18" charset="0"/>
                <a:cs typeface="Times New Roman" panose="02020603050405020304" pitchFamily="18" charset="0"/>
              </a:rPr>
              <a:t>computer science terminology </a:t>
            </a:r>
            <a:r>
              <a:rPr lang="en-IN" sz="2800" dirty="0">
                <a:latin typeface="Times New Roman" panose="02020603050405020304" pitchFamily="18" charset="0"/>
                <a:cs typeface="Times New Roman" panose="02020603050405020304" pitchFamily="18" charset="0"/>
              </a:rPr>
              <a:t>for data with the statistical perspective.</a:t>
            </a:r>
          </a:p>
        </p:txBody>
      </p:sp>
      <p:sp>
        <p:nvSpPr>
          <p:cNvPr id="12" name="Rectangle 11">
            <a:extLst>
              <a:ext uri="{FF2B5EF4-FFF2-40B4-BE49-F238E27FC236}">
                <a16:creationId xmlns:a16="http://schemas.microsoft.com/office/drawing/2014/main" id="{370A6DCD-A492-4C14-8BF9-5E42CBCD992F}"/>
              </a:ext>
            </a:extLst>
          </p:cNvPr>
          <p:cNvSpPr/>
          <p:nvPr/>
        </p:nvSpPr>
        <p:spPr>
          <a:xfrm>
            <a:off x="3999857" y="5156387"/>
            <a:ext cx="7309688" cy="646331"/>
          </a:xfrm>
          <a:prstGeom prst="rect">
            <a:avLst/>
          </a:prstGeom>
        </p:spPr>
        <p:txBody>
          <a:bodyPr wrap="square">
            <a:spAutoFit/>
          </a:bodyPr>
          <a:lstStyle/>
          <a:p>
            <a:r>
              <a:rPr lang="en-IN" sz="3600" b="1" dirty="0">
                <a:solidFill>
                  <a:srgbClr val="FF0000"/>
                </a:solidFill>
                <a:latin typeface="Times New Roman" panose="02020603050405020304" pitchFamily="18" charset="0"/>
                <a:cs typeface="Times New Roman" panose="02020603050405020304" pitchFamily="18" charset="0"/>
              </a:rPr>
              <a:t>Output = Program(Input Features)</a:t>
            </a:r>
            <a:endParaRPr lang="en-IN" sz="2400" b="1" dirty="0">
              <a:solidFill>
                <a:srgbClr val="FF0000"/>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EC4B5509-C77E-4BE4-92F3-17FF69540EC0}"/>
              </a:ext>
            </a:extLst>
          </p:cNvPr>
          <p:cNvPicPr>
            <a:picLocks noChangeAspect="1"/>
          </p:cNvPicPr>
          <p:nvPr/>
        </p:nvPicPr>
        <p:blipFill>
          <a:blip r:embed="rId2"/>
          <a:stretch>
            <a:fillRect/>
          </a:stretch>
        </p:blipFill>
        <p:spPr>
          <a:xfrm>
            <a:off x="3999857" y="2921956"/>
            <a:ext cx="6888601" cy="1577867"/>
          </a:xfrm>
          <a:prstGeom prst="rect">
            <a:avLst/>
          </a:prstGeom>
        </p:spPr>
      </p:pic>
      <p:sp>
        <p:nvSpPr>
          <p:cNvPr id="16" name="Rectangle 15">
            <a:extLst>
              <a:ext uri="{FF2B5EF4-FFF2-40B4-BE49-F238E27FC236}">
                <a16:creationId xmlns:a16="http://schemas.microsoft.com/office/drawing/2014/main" id="{6AAAA753-61B7-4B44-85A0-4EA96FECA09E}"/>
              </a:ext>
            </a:extLst>
          </p:cNvPr>
          <p:cNvSpPr/>
          <p:nvPr/>
        </p:nvSpPr>
        <p:spPr>
          <a:xfrm>
            <a:off x="2874395" y="1701613"/>
            <a:ext cx="8677525" cy="584775"/>
          </a:xfrm>
          <a:prstGeom prst="rect">
            <a:avLst/>
          </a:prstGeom>
        </p:spPr>
        <p:txBody>
          <a:bodyPr wrap="square">
            <a:spAutoFit/>
          </a:bodyPr>
          <a:lstStyle/>
          <a:p>
            <a:r>
              <a:rPr lang="en-IN" sz="3200" b="1" dirty="0">
                <a:solidFill>
                  <a:srgbClr val="FF0000"/>
                </a:solidFill>
                <a:latin typeface="Times New Roman" panose="02020603050405020304" pitchFamily="18" charset="0"/>
                <a:cs typeface="Times New Roman" panose="02020603050405020304" pitchFamily="18" charset="0"/>
              </a:rPr>
              <a:t>Output Attribute = Program(Input Attributes)</a:t>
            </a:r>
          </a:p>
        </p:txBody>
      </p:sp>
      <p:sp>
        <p:nvSpPr>
          <p:cNvPr id="5" name="Footer Placeholder 4">
            <a:extLst>
              <a:ext uri="{FF2B5EF4-FFF2-40B4-BE49-F238E27FC236}">
                <a16:creationId xmlns:a16="http://schemas.microsoft.com/office/drawing/2014/main" id="{751EC805-368C-431D-A752-EC647302EE2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19CSE415-Principle of Artificial Intelligence</a:t>
            </a:r>
            <a:endParaRPr lang="en-US" dirty="0"/>
          </a:p>
        </p:txBody>
      </p:sp>
      <p:sp>
        <p:nvSpPr>
          <p:cNvPr id="6" name="Slide Number Placeholder 5">
            <a:extLst>
              <a:ext uri="{FF2B5EF4-FFF2-40B4-BE49-F238E27FC236}">
                <a16:creationId xmlns:a16="http://schemas.microsoft.com/office/drawing/2014/main" id="{5A2E4F90-9F61-4995-91E4-692392B231D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113658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12DCF-B03A-6C46-F705-422EDF9C6466}"/>
              </a:ext>
            </a:extLst>
          </p:cNvPr>
          <p:cNvSpPr>
            <a:spLocks noGrp="1"/>
          </p:cNvSpPr>
          <p:nvPr>
            <p:ph type="sldNum" sz="quarter" idx="7"/>
          </p:nvPr>
        </p:nvSpPr>
        <p:spPr/>
        <p:txBody>
          <a:bodyPr/>
          <a:lstStyle/>
          <a:p>
            <a:fld id="{B6F15528-21DE-4FAA-801E-634DDDAF4B2B}" type="slidenum">
              <a:rPr lang="en-IN" smtClean="0"/>
              <a:t>60</a:t>
            </a:fld>
            <a:endParaRPr lang="en-IN"/>
          </a:p>
        </p:txBody>
      </p:sp>
      <p:sp>
        <p:nvSpPr>
          <p:cNvPr id="8" name="TextBox 7">
            <a:extLst>
              <a:ext uri="{FF2B5EF4-FFF2-40B4-BE49-F238E27FC236}">
                <a16:creationId xmlns:a16="http://schemas.microsoft.com/office/drawing/2014/main" id="{03B1EE38-2A92-9AF6-1AC6-FDF73F6BFD94}"/>
              </a:ext>
            </a:extLst>
          </p:cNvPr>
          <p:cNvSpPr txBox="1"/>
          <p:nvPr/>
        </p:nvSpPr>
        <p:spPr>
          <a:xfrm>
            <a:off x="381000" y="0"/>
            <a:ext cx="10668000" cy="1261884"/>
          </a:xfrm>
          <a:prstGeom prst="rect">
            <a:avLst/>
          </a:prstGeom>
          <a:noFill/>
        </p:spPr>
        <p:txBody>
          <a:bodyPr wrap="square">
            <a:sp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Question: </a:t>
            </a:r>
            <a:r>
              <a:rPr lang="en-US" sz="2000" b="0" i="0" dirty="0">
                <a:solidFill>
                  <a:srgbClr val="000000"/>
                </a:solidFill>
                <a:effectLst/>
                <a:latin typeface="Times New Roman" panose="02020603050405020304" pitchFamily="18" charset="0"/>
                <a:cs typeface="Times New Roman" panose="02020603050405020304" pitchFamily="18" charset="0"/>
              </a:rPr>
              <a:t>The box plots show the distribution of the number of team wristbands sold daily by two different stores over the same time period.</a:t>
            </a:r>
          </a:p>
          <a:p>
            <a:br>
              <a:rPr lang="en-US" dirty="0"/>
            </a:br>
            <a:endParaRPr lang="en-IN" dirty="0"/>
          </a:p>
        </p:txBody>
      </p:sp>
      <p:pic>
        <p:nvPicPr>
          <p:cNvPr id="10" name="Picture 9">
            <a:extLst>
              <a:ext uri="{FF2B5EF4-FFF2-40B4-BE49-F238E27FC236}">
                <a16:creationId xmlns:a16="http://schemas.microsoft.com/office/drawing/2014/main" id="{A1DFDEB6-F99F-4B77-76D2-95075868CAA3}"/>
              </a:ext>
            </a:extLst>
          </p:cNvPr>
          <p:cNvPicPr>
            <a:picLocks noChangeAspect="1"/>
          </p:cNvPicPr>
          <p:nvPr/>
        </p:nvPicPr>
        <p:blipFill>
          <a:blip r:embed="rId2"/>
          <a:stretch>
            <a:fillRect/>
          </a:stretch>
        </p:blipFill>
        <p:spPr>
          <a:xfrm>
            <a:off x="1357022" y="846907"/>
            <a:ext cx="8715956" cy="3199149"/>
          </a:xfrm>
          <a:prstGeom prst="rect">
            <a:avLst/>
          </a:prstGeom>
        </p:spPr>
      </p:pic>
      <p:sp>
        <p:nvSpPr>
          <p:cNvPr id="12" name="TextBox 11">
            <a:extLst>
              <a:ext uri="{FF2B5EF4-FFF2-40B4-BE49-F238E27FC236}">
                <a16:creationId xmlns:a16="http://schemas.microsoft.com/office/drawing/2014/main" id="{837AF081-AAF4-F294-00AE-9618DDEF5828}"/>
              </a:ext>
            </a:extLst>
          </p:cNvPr>
          <p:cNvSpPr txBox="1"/>
          <p:nvPr/>
        </p:nvSpPr>
        <p:spPr>
          <a:xfrm>
            <a:off x="845127" y="4411518"/>
            <a:ext cx="11353800" cy="1384995"/>
          </a:xfrm>
          <a:prstGeom prst="rect">
            <a:avLst/>
          </a:prstGeom>
          <a:noFill/>
        </p:spPr>
        <p:txBody>
          <a:bodyPr wrap="square">
            <a:spAutoFit/>
          </a:bodyPr>
          <a:lstStyle/>
          <a:p>
            <a:pPr marL="342900" indent="-342900" algn="jus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Compare the shapes of the box plots.</a:t>
            </a:r>
          </a:p>
          <a:p>
            <a:pPr marL="342900" indent="-342900" algn="just">
              <a:buAutoNum type="arabicPeriod"/>
            </a:pPr>
            <a:endParaRPr lang="en-US" sz="2800" dirty="0">
              <a:solidFill>
                <a:srgbClr val="000000"/>
              </a:solidFill>
              <a:latin typeface="Times New Roman" panose="02020603050405020304" pitchFamily="18" charset="0"/>
              <a:cs typeface="Times New Roman" panose="02020603050405020304" pitchFamily="18" charset="0"/>
            </a:endParaRPr>
          </a:p>
          <a:p>
            <a:pPr algn="just"/>
            <a:r>
              <a:rPr lang="en-US" sz="2800" b="0" i="0" dirty="0">
                <a:solidFill>
                  <a:srgbClr val="000000"/>
                </a:solidFill>
                <a:effectLst/>
                <a:latin typeface="Times New Roman" panose="02020603050405020304" pitchFamily="18" charset="0"/>
                <a:cs typeface="Times New Roman" panose="02020603050405020304" pitchFamily="18" charset="0"/>
              </a:rPr>
              <a:t>Answer: Store A’s box and right whisker are longer than Store B’s.</a:t>
            </a:r>
          </a:p>
        </p:txBody>
      </p:sp>
    </p:spTree>
    <p:extLst>
      <p:ext uri="{BB962C8B-B14F-4D97-AF65-F5344CB8AC3E}">
        <p14:creationId xmlns:p14="http://schemas.microsoft.com/office/powerpoint/2010/main" val="269664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12DCF-B03A-6C46-F705-422EDF9C6466}"/>
              </a:ext>
            </a:extLst>
          </p:cNvPr>
          <p:cNvSpPr>
            <a:spLocks noGrp="1"/>
          </p:cNvSpPr>
          <p:nvPr>
            <p:ph type="sldNum" sz="quarter" idx="7"/>
          </p:nvPr>
        </p:nvSpPr>
        <p:spPr/>
        <p:txBody>
          <a:bodyPr/>
          <a:lstStyle/>
          <a:p>
            <a:fld id="{B6F15528-21DE-4FAA-801E-634DDDAF4B2B}" type="slidenum">
              <a:rPr lang="en-IN" smtClean="0"/>
              <a:t>61</a:t>
            </a:fld>
            <a:endParaRPr lang="en-IN"/>
          </a:p>
        </p:txBody>
      </p:sp>
      <p:sp>
        <p:nvSpPr>
          <p:cNvPr id="8" name="TextBox 7">
            <a:extLst>
              <a:ext uri="{FF2B5EF4-FFF2-40B4-BE49-F238E27FC236}">
                <a16:creationId xmlns:a16="http://schemas.microsoft.com/office/drawing/2014/main" id="{03B1EE38-2A92-9AF6-1AC6-FDF73F6BFD94}"/>
              </a:ext>
            </a:extLst>
          </p:cNvPr>
          <p:cNvSpPr txBox="1"/>
          <p:nvPr/>
        </p:nvSpPr>
        <p:spPr>
          <a:xfrm>
            <a:off x="381000" y="0"/>
            <a:ext cx="10668000" cy="1261884"/>
          </a:xfrm>
          <a:prstGeom prst="rect">
            <a:avLst/>
          </a:prstGeom>
          <a:noFill/>
        </p:spPr>
        <p:txBody>
          <a:bodyPr wrap="square">
            <a:sp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Question: </a:t>
            </a:r>
            <a:r>
              <a:rPr lang="en-US" sz="2000" b="0" i="0" dirty="0">
                <a:solidFill>
                  <a:srgbClr val="000000"/>
                </a:solidFill>
                <a:effectLst/>
                <a:latin typeface="Times New Roman" panose="02020603050405020304" pitchFamily="18" charset="0"/>
                <a:cs typeface="Times New Roman" panose="02020603050405020304" pitchFamily="18" charset="0"/>
              </a:rPr>
              <a:t>The box plots show the distribution of the number of team wristbands sold daily by two different stores over the same time period.</a:t>
            </a:r>
          </a:p>
          <a:p>
            <a:br>
              <a:rPr lang="en-US" dirty="0"/>
            </a:br>
            <a:endParaRPr lang="en-IN" dirty="0"/>
          </a:p>
        </p:txBody>
      </p:sp>
      <p:pic>
        <p:nvPicPr>
          <p:cNvPr id="10" name="Picture 9">
            <a:extLst>
              <a:ext uri="{FF2B5EF4-FFF2-40B4-BE49-F238E27FC236}">
                <a16:creationId xmlns:a16="http://schemas.microsoft.com/office/drawing/2014/main" id="{A1DFDEB6-F99F-4B77-76D2-95075868CAA3}"/>
              </a:ext>
            </a:extLst>
          </p:cNvPr>
          <p:cNvPicPr>
            <a:picLocks noChangeAspect="1"/>
          </p:cNvPicPr>
          <p:nvPr/>
        </p:nvPicPr>
        <p:blipFill>
          <a:blip r:embed="rId2"/>
          <a:stretch>
            <a:fillRect/>
          </a:stretch>
        </p:blipFill>
        <p:spPr>
          <a:xfrm>
            <a:off x="2202149" y="641333"/>
            <a:ext cx="7649156" cy="2829817"/>
          </a:xfrm>
          <a:prstGeom prst="rect">
            <a:avLst/>
          </a:prstGeom>
        </p:spPr>
      </p:pic>
      <p:sp>
        <p:nvSpPr>
          <p:cNvPr id="12" name="TextBox 11">
            <a:extLst>
              <a:ext uri="{FF2B5EF4-FFF2-40B4-BE49-F238E27FC236}">
                <a16:creationId xmlns:a16="http://schemas.microsoft.com/office/drawing/2014/main" id="{837AF081-AAF4-F294-00AE-9618DDEF5828}"/>
              </a:ext>
            </a:extLst>
          </p:cNvPr>
          <p:cNvSpPr txBox="1"/>
          <p:nvPr/>
        </p:nvSpPr>
        <p:spPr>
          <a:xfrm>
            <a:off x="419100" y="3657600"/>
            <a:ext cx="11353800" cy="2960875"/>
          </a:xfrm>
          <a:prstGeom prst="rect">
            <a:avLst/>
          </a:prstGeom>
          <a:noFill/>
        </p:spPr>
        <p:txBody>
          <a:bodyPr wrap="square">
            <a:spAutoFit/>
          </a:bodyPr>
          <a:lstStyle/>
          <a:p>
            <a:pPr marL="342900" indent="-342900" algn="jus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Compare the centers of the box plots. </a:t>
            </a:r>
          </a:p>
          <a:p>
            <a:pPr algn="just"/>
            <a:endParaRPr lang="en-US" sz="2800" dirty="0">
              <a:solidFill>
                <a:srgbClr val="000000"/>
              </a:solidFill>
              <a:latin typeface="Times New Roman" panose="02020603050405020304" pitchFamily="18" charset="0"/>
              <a:cs typeface="Times New Roman" panose="02020603050405020304" pitchFamily="18" charset="0"/>
            </a:endParaRPr>
          </a:p>
          <a:p>
            <a:pPr algn="just"/>
            <a:r>
              <a:rPr lang="en-US" sz="2800" b="1" i="0" dirty="0">
                <a:solidFill>
                  <a:srgbClr val="000000"/>
                </a:solidFill>
                <a:effectLst/>
                <a:latin typeface="Times New Roman" panose="02020603050405020304" pitchFamily="18" charset="0"/>
                <a:cs typeface="Times New Roman" panose="02020603050405020304" pitchFamily="18" charset="0"/>
              </a:rPr>
              <a:t>Answer: </a:t>
            </a:r>
            <a:r>
              <a:rPr lang="en-US" sz="2800" b="0" i="0" dirty="0">
                <a:solidFill>
                  <a:srgbClr val="000000"/>
                </a:solidFill>
                <a:effectLst/>
                <a:latin typeface="Times New Roman" panose="02020603050405020304" pitchFamily="18" charset="0"/>
                <a:cs typeface="Times New Roman" panose="02020603050405020304" pitchFamily="18" charset="0"/>
              </a:rPr>
              <a:t>Store A’s median is about 43, and Store B’s is about 51. Store A’s median is close to Store B’s minimum value, so about 50% of Store A’s daily sales were less than sales on Store B’s worst day.</a:t>
            </a:r>
            <a:endParaRPr lang="en-US" sz="2800" dirty="0">
              <a:solidFill>
                <a:srgbClr val="000000"/>
              </a:solidFill>
              <a:latin typeface="Times New Roman" panose="02020603050405020304" pitchFamily="18" charset="0"/>
              <a:cs typeface="Times New Roman" panose="02020603050405020304" pitchFamily="18" charset="0"/>
            </a:endParaRPr>
          </a:p>
          <a:p>
            <a:pPr marL="342900" indent="-342900" algn="just">
              <a:buAutoNum type="arabicPeriod"/>
            </a:pPr>
            <a:endParaRPr lang="en-US" sz="20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875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112DCF-B03A-6C46-F705-422EDF9C6466}"/>
              </a:ext>
            </a:extLst>
          </p:cNvPr>
          <p:cNvSpPr>
            <a:spLocks noGrp="1"/>
          </p:cNvSpPr>
          <p:nvPr>
            <p:ph type="sldNum" sz="quarter" idx="7"/>
          </p:nvPr>
        </p:nvSpPr>
        <p:spPr/>
        <p:txBody>
          <a:bodyPr/>
          <a:lstStyle/>
          <a:p>
            <a:fld id="{B6F15528-21DE-4FAA-801E-634DDDAF4B2B}" type="slidenum">
              <a:rPr lang="en-IN" smtClean="0"/>
              <a:t>62</a:t>
            </a:fld>
            <a:endParaRPr lang="en-IN"/>
          </a:p>
        </p:txBody>
      </p:sp>
      <p:sp>
        <p:nvSpPr>
          <p:cNvPr id="8" name="TextBox 7">
            <a:extLst>
              <a:ext uri="{FF2B5EF4-FFF2-40B4-BE49-F238E27FC236}">
                <a16:creationId xmlns:a16="http://schemas.microsoft.com/office/drawing/2014/main" id="{03B1EE38-2A92-9AF6-1AC6-FDF73F6BFD94}"/>
              </a:ext>
            </a:extLst>
          </p:cNvPr>
          <p:cNvSpPr txBox="1"/>
          <p:nvPr/>
        </p:nvSpPr>
        <p:spPr>
          <a:xfrm>
            <a:off x="381000" y="0"/>
            <a:ext cx="10668000" cy="1261884"/>
          </a:xfrm>
          <a:prstGeom prst="rect">
            <a:avLst/>
          </a:prstGeom>
          <a:noFill/>
        </p:spPr>
        <p:txBody>
          <a:bodyPr wrap="square">
            <a:spAutoFit/>
          </a:bodyPr>
          <a:lstStyle/>
          <a:p>
            <a:pPr algn="just"/>
            <a:r>
              <a:rPr lang="en-US" sz="2000" b="1" i="0" dirty="0">
                <a:solidFill>
                  <a:srgbClr val="000000"/>
                </a:solidFill>
                <a:effectLst/>
                <a:latin typeface="Times New Roman" panose="02020603050405020304" pitchFamily="18" charset="0"/>
                <a:cs typeface="Times New Roman" panose="02020603050405020304" pitchFamily="18" charset="0"/>
              </a:rPr>
              <a:t>Question: </a:t>
            </a:r>
            <a:r>
              <a:rPr lang="en-US" sz="2000" b="0" i="0" dirty="0">
                <a:solidFill>
                  <a:srgbClr val="000000"/>
                </a:solidFill>
                <a:effectLst/>
                <a:latin typeface="Times New Roman" panose="02020603050405020304" pitchFamily="18" charset="0"/>
                <a:cs typeface="Times New Roman" panose="02020603050405020304" pitchFamily="18" charset="0"/>
              </a:rPr>
              <a:t>The box plots show the distribution of the number of team wristbands sold daily by two different stores over the same time period.</a:t>
            </a:r>
          </a:p>
          <a:p>
            <a:br>
              <a:rPr lang="en-US" dirty="0"/>
            </a:br>
            <a:endParaRPr lang="en-IN" dirty="0"/>
          </a:p>
        </p:txBody>
      </p:sp>
      <p:pic>
        <p:nvPicPr>
          <p:cNvPr id="10" name="Picture 9">
            <a:extLst>
              <a:ext uri="{FF2B5EF4-FFF2-40B4-BE49-F238E27FC236}">
                <a16:creationId xmlns:a16="http://schemas.microsoft.com/office/drawing/2014/main" id="{A1DFDEB6-F99F-4B77-76D2-95075868CAA3}"/>
              </a:ext>
            </a:extLst>
          </p:cNvPr>
          <p:cNvPicPr>
            <a:picLocks noChangeAspect="1"/>
          </p:cNvPicPr>
          <p:nvPr/>
        </p:nvPicPr>
        <p:blipFill>
          <a:blip r:embed="rId2"/>
          <a:stretch>
            <a:fillRect/>
          </a:stretch>
        </p:blipFill>
        <p:spPr>
          <a:xfrm>
            <a:off x="2202149" y="641333"/>
            <a:ext cx="7649156" cy="2829817"/>
          </a:xfrm>
          <a:prstGeom prst="rect">
            <a:avLst/>
          </a:prstGeom>
        </p:spPr>
      </p:pic>
      <p:sp>
        <p:nvSpPr>
          <p:cNvPr id="12" name="TextBox 11">
            <a:extLst>
              <a:ext uri="{FF2B5EF4-FFF2-40B4-BE49-F238E27FC236}">
                <a16:creationId xmlns:a16="http://schemas.microsoft.com/office/drawing/2014/main" id="{837AF081-AAF4-F294-00AE-9618DDEF5828}"/>
              </a:ext>
            </a:extLst>
          </p:cNvPr>
          <p:cNvSpPr txBox="1"/>
          <p:nvPr/>
        </p:nvSpPr>
        <p:spPr>
          <a:xfrm>
            <a:off x="419100" y="3467451"/>
            <a:ext cx="11353800" cy="2653099"/>
          </a:xfrm>
          <a:prstGeom prst="rect">
            <a:avLst/>
          </a:prstGeom>
          <a:noFill/>
        </p:spPr>
        <p:txBody>
          <a:bodyPr wrap="square">
            <a:spAutoFit/>
          </a:bodyPr>
          <a:lstStyle/>
          <a:p>
            <a:pPr marL="342900" indent="-342900" algn="just">
              <a:buAutoNum type="arabicPeriod"/>
            </a:pPr>
            <a:r>
              <a:rPr lang="en-US" sz="2800" b="0" i="0" dirty="0">
                <a:solidFill>
                  <a:srgbClr val="000000"/>
                </a:solidFill>
                <a:effectLst/>
                <a:latin typeface="Times New Roman" panose="02020603050405020304" pitchFamily="18" charset="0"/>
                <a:cs typeface="Times New Roman" panose="02020603050405020304" pitchFamily="18" charset="0"/>
              </a:rPr>
              <a:t>Compare the spreads of the box plots.-</a:t>
            </a:r>
          </a:p>
          <a:p>
            <a:pPr marL="342900" indent="-342900" algn="just">
              <a:buAutoNum type="arabicPeriod"/>
            </a:pPr>
            <a:endParaRPr lang="en-US" sz="2800" dirty="0">
              <a:solidFill>
                <a:srgbClr val="000000"/>
              </a:solidFill>
              <a:latin typeface="Times New Roman" panose="02020603050405020304" pitchFamily="18" charset="0"/>
              <a:cs typeface="Times New Roman" panose="02020603050405020304" pitchFamily="18" charset="0"/>
            </a:endParaRPr>
          </a:p>
          <a:p>
            <a:pPr algn="just"/>
            <a:r>
              <a:rPr lang="en-US" sz="2800" b="1" i="0" dirty="0">
                <a:solidFill>
                  <a:srgbClr val="000000"/>
                </a:solidFill>
                <a:effectLst/>
                <a:latin typeface="Times New Roman" panose="02020603050405020304" pitchFamily="18" charset="0"/>
                <a:cs typeface="Times New Roman" panose="02020603050405020304" pitchFamily="18" charset="0"/>
              </a:rPr>
              <a:t>Answer:</a:t>
            </a:r>
            <a:r>
              <a:rPr lang="en-US" sz="2800" b="0" i="0" dirty="0">
                <a:solidFill>
                  <a:srgbClr val="000000"/>
                </a:solidFill>
                <a:effectLst/>
                <a:latin typeface="Times New Roman" panose="02020603050405020304" pitchFamily="18" charset="0"/>
                <a:cs typeface="Times New Roman" panose="02020603050405020304" pitchFamily="18" charset="0"/>
              </a:rPr>
              <a:t> Store A has a greater spread. Its range and inter quartile range are both greater. Four of Store B’s key values are greater than Store A’s corresponding value. Store B had a greater number of sales overall.</a:t>
            </a:r>
          </a:p>
          <a:p>
            <a:pPr marL="342900" indent="-342900" algn="just">
              <a:lnSpc>
                <a:spcPct val="150000"/>
              </a:lnSpc>
              <a:buAutoNum type="arabicPeriod"/>
            </a:pP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83DBF86-C6A1-3AE4-50D8-8B51B5BC7844}"/>
                  </a:ext>
                </a:extLst>
              </p14:cNvPr>
              <p14:cNvContentPartPr/>
              <p14:nvPr/>
            </p14:nvContentPartPr>
            <p14:xfrm>
              <a:off x="3460680" y="-49680"/>
              <a:ext cx="5947200" cy="2107440"/>
            </p14:xfrm>
          </p:contentPart>
        </mc:Choice>
        <mc:Fallback xmlns="">
          <p:pic>
            <p:nvPicPr>
              <p:cNvPr id="2" name="Ink 1">
                <a:extLst>
                  <a:ext uri="{FF2B5EF4-FFF2-40B4-BE49-F238E27FC236}">
                    <a16:creationId xmlns:a16="http://schemas.microsoft.com/office/drawing/2014/main" id="{383DBF86-C6A1-3AE4-50D8-8B51B5BC7844}"/>
                  </a:ext>
                </a:extLst>
              </p:cNvPr>
              <p:cNvPicPr/>
              <p:nvPr/>
            </p:nvPicPr>
            <p:blipFill>
              <a:blip r:embed="rId4"/>
              <a:stretch>
                <a:fillRect/>
              </a:stretch>
            </p:blipFill>
            <p:spPr>
              <a:xfrm>
                <a:off x="3451320" y="-59040"/>
                <a:ext cx="5965920" cy="2126160"/>
              </a:xfrm>
              <a:prstGeom prst="rect">
                <a:avLst/>
              </a:prstGeom>
            </p:spPr>
          </p:pic>
        </mc:Fallback>
      </mc:AlternateContent>
    </p:spTree>
    <p:extLst>
      <p:ext uri="{BB962C8B-B14F-4D97-AF65-F5344CB8AC3E}">
        <p14:creationId xmlns:p14="http://schemas.microsoft.com/office/powerpoint/2010/main" val="191119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B2CB9-D9DA-5F93-2FC4-66461BD8A5EC}"/>
              </a:ext>
            </a:extLst>
          </p:cNvPr>
          <p:cNvSpPr>
            <a:spLocks noGrp="1"/>
          </p:cNvSpPr>
          <p:nvPr>
            <p:ph type="sldNum" sz="quarter" idx="7"/>
          </p:nvPr>
        </p:nvSpPr>
        <p:spPr/>
        <p:txBody>
          <a:bodyPr/>
          <a:lstStyle/>
          <a:p>
            <a:fld id="{B6F15528-21DE-4FAA-801E-634DDDAF4B2B}" type="slidenum">
              <a:rPr lang="en-IN" smtClean="0"/>
              <a:t>63</a:t>
            </a:fld>
            <a:endParaRPr lang="en-IN"/>
          </a:p>
        </p:txBody>
      </p:sp>
      <p:sp>
        <p:nvSpPr>
          <p:cNvPr id="5" name="object 3">
            <a:extLst>
              <a:ext uri="{FF2B5EF4-FFF2-40B4-BE49-F238E27FC236}">
                <a16:creationId xmlns:a16="http://schemas.microsoft.com/office/drawing/2014/main" id="{6E865A9C-597D-6C31-D724-FF92AEE686D3}"/>
              </a:ext>
            </a:extLst>
          </p:cNvPr>
          <p:cNvSpPr txBox="1">
            <a:spLocks noGrp="1"/>
          </p:cNvSpPr>
          <p:nvPr>
            <p:ph type="body" idx="1"/>
          </p:nvPr>
        </p:nvSpPr>
        <p:spPr>
          <a:xfrm>
            <a:off x="917575" y="2374232"/>
            <a:ext cx="10356850" cy="753410"/>
          </a:xfrm>
          <a:prstGeom prst="rect">
            <a:avLst/>
          </a:prstGeom>
        </p:spPr>
        <p:txBody>
          <a:bodyPr vert="horz" wrap="square" lIns="0" tIns="14604" rIns="0" bIns="0" rtlCol="0">
            <a:spAutoFit/>
          </a:bodyPr>
          <a:lstStyle/>
          <a:p>
            <a:pPr marL="12700" algn="ctr">
              <a:lnSpc>
                <a:spcPct val="100000"/>
              </a:lnSpc>
              <a:spcBef>
                <a:spcPts val="114"/>
              </a:spcBef>
            </a:pPr>
            <a:r>
              <a:rPr sz="4800" b="1" dirty="0">
                <a:solidFill>
                  <a:schemeClr val="accent2"/>
                </a:solidFill>
              </a:rPr>
              <a:t>Identifying</a:t>
            </a:r>
            <a:r>
              <a:rPr sz="4800" b="1" spc="25" dirty="0">
                <a:solidFill>
                  <a:schemeClr val="accent2"/>
                </a:solidFill>
              </a:rPr>
              <a:t> </a:t>
            </a:r>
            <a:r>
              <a:rPr sz="4800" b="1" spc="5" dirty="0">
                <a:solidFill>
                  <a:schemeClr val="accent2"/>
                </a:solidFill>
              </a:rPr>
              <a:t>Data</a:t>
            </a:r>
            <a:r>
              <a:rPr sz="4800" b="1" spc="25" dirty="0">
                <a:solidFill>
                  <a:schemeClr val="accent2"/>
                </a:solidFill>
              </a:rPr>
              <a:t> </a:t>
            </a:r>
            <a:r>
              <a:rPr sz="4800" b="1" dirty="0">
                <a:solidFill>
                  <a:schemeClr val="accent2"/>
                </a:solidFill>
              </a:rPr>
              <a:t>Quality</a:t>
            </a:r>
            <a:r>
              <a:rPr sz="4800" b="1" spc="30" dirty="0">
                <a:solidFill>
                  <a:schemeClr val="accent2"/>
                </a:solidFill>
              </a:rPr>
              <a:t> </a:t>
            </a:r>
            <a:r>
              <a:rPr sz="4800" b="1" spc="5" dirty="0">
                <a:solidFill>
                  <a:schemeClr val="accent2"/>
                </a:solidFill>
              </a:rPr>
              <a:t>Issues</a:t>
            </a:r>
            <a:endParaRPr sz="4800" b="1" dirty="0">
              <a:solidFill>
                <a:schemeClr val="accent2"/>
              </a:solidFill>
            </a:endParaRPr>
          </a:p>
        </p:txBody>
      </p:sp>
    </p:spTree>
    <p:extLst>
      <p:ext uri="{BB962C8B-B14F-4D97-AF65-F5344CB8AC3E}">
        <p14:creationId xmlns:p14="http://schemas.microsoft.com/office/powerpoint/2010/main" val="39432896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B2981A-3993-B4D2-C1EE-75E58779E9AE}"/>
              </a:ext>
            </a:extLst>
          </p:cNvPr>
          <p:cNvSpPr>
            <a:spLocks noGrp="1"/>
          </p:cNvSpPr>
          <p:nvPr>
            <p:ph type="body" idx="1"/>
          </p:nvPr>
        </p:nvSpPr>
        <p:spPr>
          <a:xfrm>
            <a:off x="576942" y="304800"/>
            <a:ext cx="11462657" cy="6155531"/>
          </a:xfrm>
        </p:spPr>
        <p:txBody>
          <a:bodyPr/>
          <a:lstStyle/>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 </a:t>
            </a:r>
            <a:r>
              <a:rPr lang="en-US" sz="3200" dirty="0">
                <a:solidFill>
                  <a:srgbClr val="FF0000"/>
                </a:solidFill>
                <a:latin typeface="Times New Roman" panose="02020603050405020304" pitchFamily="18" charset="0"/>
                <a:cs typeface="Times New Roman" panose="02020603050405020304" pitchFamily="18" charset="0"/>
              </a:rPr>
              <a:t>data quality issue </a:t>
            </a:r>
            <a:r>
              <a:rPr lang="en-US" sz="3200" dirty="0">
                <a:latin typeface="Times New Roman" panose="02020603050405020304" pitchFamily="18" charset="0"/>
                <a:cs typeface="Times New Roman" panose="02020603050405020304" pitchFamily="18" charset="0"/>
              </a:rPr>
              <a:t>is loosely defined as anything unusual about the data in an ABT/Rectangular Data frame.</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most common data quality issues are:</a:t>
            </a:r>
          </a:p>
          <a:p>
            <a:pPr marL="1485900" lvl="2" indent="-571500">
              <a:buFont typeface="Wingdings" panose="05000000000000000000" pitchFamily="2" charset="2"/>
              <a:buChar char="ü"/>
            </a:pPr>
            <a:r>
              <a:rPr lang="en-US" sz="3200" dirty="0">
                <a:solidFill>
                  <a:srgbClr val="FF0000"/>
                </a:solidFill>
                <a:latin typeface="Times New Roman" panose="02020603050405020304" pitchFamily="18" charset="0"/>
                <a:cs typeface="Times New Roman" panose="02020603050405020304" pitchFamily="18" charset="0"/>
              </a:rPr>
              <a:t>missing values  </a:t>
            </a:r>
          </a:p>
          <a:p>
            <a:pPr marL="1485900" lvl="2" indent="-571500">
              <a:buFont typeface="Wingdings" panose="05000000000000000000" pitchFamily="2" charset="2"/>
              <a:buChar char="ü"/>
            </a:pPr>
            <a:r>
              <a:rPr lang="en-US" sz="3200" dirty="0">
                <a:solidFill>
                  <a:srgbClr val="FF0000"/>
                </a:solidFill>
                <a:latin typeface="Times New Roman" panose="02020603050405020304" pitchFamily="18" charset="0"/>
                <a:cs typeface="Times New Roman" panose="02020603050405020304" pitchFamily="18" charset="0"/>
              </a:rPr>
              <a:t>irregular cardinality </a:t>
            </a:r>
          </a:p>
          <a:p>
            <a:pPr marL="1485900" lvl="2" indent="-571500">
              <a:buFont typeface="Wingdings" panose="05000000000000000000" pitchFamily="2" charset="2"/>
              <a:buChar char="ü"/>
            </a:pPr>
            <a:r>
              <a:rPr lang="en-US" sz="3200" dirty="0">
                <a:solidFill>
                  <a:srgbClr val="FF0000"/>
                </a:solidFill>
                <a:latin typeface="Times New Roman" panose="02020603050405020304" pitchFamily="18" charset="0"/>
                <a:cs typeface="Times New Roman" panose="02020603050405020304" pitchFamily="18" charset="0"/>
              </a:rPr>
              <a:t>outliers</a:t>
            </a:r>
          </a:p>
          <a:p>
            <a:pPr marL="457200" indent="-457200">
              <a:buFont typeface="Arial" panose="020B0604020202020204" pitchFamily="34" charset="0"/>
              <a:buChar char="•"/>
            </a:pPr>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The data quality issues we identify from a data quality  report will be of two types:</a:t>
            </a:r>
          </a:p>
          <a:p>
            <a:pPr marL="1371600" lvl="2"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Data quality issues due to </a:t>
            </a:r>
            <a:r>
              <a:rPr lang="en-US" sz="3200" dirty="0">
                <a:solidFill>
                  <a:srgbClr val="FF0000"/>
                </a:solidFill>
                <a:latin typeface="Times New Roman" panose="02020603050405020304" pitchFamily="18" charset="0"/>
                <a:cs typeface="Times New Roman" panose="02020603050405020304" pitchFamily="18" charset="0"/>
              </a:rPr>
              <a:t>invalid data</a:t>
            </a:r>
            <a:r>
              <a:rPr lang="en-US" sz="3200" dirty="0">
                <a:latin typeface="Times New Roman" panose="02020603050405020304" pitchFamily="18" charset="0"/>
                <a:cs typeface="Times New Roman" panose="02020603050405020304" pitchFamily="18" charset="0"/>
              </a:rPr>
              <a:t>.  </a:t>
            </a:r>
          </a:p>
          <a:p>
            <a:pPr marL="1371600" lvl="2" indent="-457200">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Data quality issues due to </a:t>
            </a:r>
            <a:r>
              <a:rPr lang="en-US" sz="3200" dirty="0">
                <a:solidFill>
                  <a:srgbClr val="FF0000"/>
                </a:solidFill>
                <a:latin typeface="Times New Roman" panose="02020603050405020304" pitchFamily="18" charset="0"/>
                <a:cs typeface="Times New Roman" panose="02020603050405020304" pitchFamily="18" charset="0"/>
              </a:rPr>
              <a:t>valid data</a:t>
            </a:r>
            <a:r>
              <a:rPr lang="en-US" sz="3200" dirty="0">
                <a:latin typeface="Times New Roman" panose="02020603050405020304" pitchFamily="18" charset="0"/>
                <a:cs typeface="Times New Roman" panose="02020603050405020304" pitchFamily="18" charset="0"/>
              </a:rPr>
              <a:t>.</a:t>
            </a:r>
          </a:p>
          <a:p>
            <a:endParaRPr lang="en-IN" sz="1600" dirty="0">
              <a:solidFill>
                <a:srgbClr val="FF0000"/>
              </a:solidFill>
            </a:endParaRPr>
          </a:p>
        </p:txBody>
      </p:sp>
      <p:sp>
        <p:nvSpPr>
          <p:cNvPr id="4" name="Slide Number Placeholder 3">
            <a:extLst>
              <a:ext uri="{FF2B5EF4-FFF2-40B4-BE49-F238E27FC236}">
                <a16:creationId xmlns:a16="http://schemas.microsoft.com/office/drawing/2014/main" id="{A7E6746C-B4AA-C435-7C39-9E4F4387106D}"/>
              </a:ext>
            </a:extLst>
          </p:cNvPr>
          <p:cNvSpPr>
            <a:spLocks noGrp="1"/>
          </p:cNvSpPr>
          <p:nvPr>
            <p:ph type="sldNum" sz="quarter" idx="7"/>
          </p:nvPr>
        </p:nvSpPr>
        <p:spPr/>
        <p:txBody>
          <a:bodyPr/>
          <a:lstStyle/>
          <a:p>
            <a:fld id="{B6F15528-21DE-4FAA-801E-634DDDAF4B2B}" type="slidenum">
              <a:rPr lang="en-IN" smtClean="0"/>
              <a:t>64</a:t>
            </a:fld>
            <a:endParaRPr lang="en-IN"/>
          </a:p>
        </p:txBody>
      </p:sp>
    </p:spTree>
    <p:extLst>
      <p:ext uri="{BB962C8B-B14F-4D97-AF65-F5344CB8AC3E}">
        <p14:creationId xmlns:p14="http://schemas.microsoft.com/office/powerpoint/2010/main" val="2516269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9A4-549B-3679-00BD-63B00AE5A7A5}"/>
              </a:ext>
            </a:extLst>
          </p:cNvPr>
          <p:cNvSpPr>
            <a:spLocks noGrp="1"/>
          </p:cNvSpPr>
          <p:nvPr>
            <p:ph type="title"/>
          </p:nvPr>
        </p:nvSpPr>
        <p:spPr>
          <a:xfrm>
            <a:off x="1143000" y="228600"/>
            <a:ext cx="9906000" cy="492443"/>
          </a:xfrm>
        </p:spPr>
        <p:txBody>
          <a:bodyPr/>
          <a:lstStyle/>
          <a:p>
            <a:pPr algn="ctr"/>
            <a:r>
              <a:rPr lang="en-US" b="1" dirty="0"/>
              <a:t>Data Quality issues</a:t>
            </a:r>
          </a:p>
        </p:txBody>
      </p:sp>
      <p:sp>
        <p:nvSpPr>
          <p:cNvPr id="3" name="Text Placeholder 2">
            <a:extLst>
              <a:ext uri="{FF2B5EF4-FFF2-40B4-BE49-F238E27FC236}">
                <a16:creationId xmlns:a16="http://schemas.microsoft.com/office/drawing/2014/main" id="{C8C69AE1-F5C0-46E7-8BBD-DECEEBE63074}"/>
              </a:ext>
            </a:extLst>
          </p:cNvPr>
          <p:cNvSpPr>
            <a:spLocks noGrp="1"/>
          </p:cNvSpPr>
          <p:nvPr>
            <p:ph type="body" idx="1"/>
          </p:nvPr>
        </p:nvSpPr>
        <p:spPr>
          <a:xfrm>
            <a:off x="916938" y="1724408"/>
            <a:ext cx="10894061" cy="3200876"/>
          </a:xfrm>
        </p:spPr>
        <p:txBody>
          <a:bodyPr/>
          <a:lstStyle/>
          <a:p>
            <a:endParaRPr lang="en-US" sz="3200" dirty="0">
              <a:latin typeface="Georgia" panose="02040502050405020303" pitchFamily="18" charset="0"/>
            </a:endParaRPr>
          </a:p>
          <a:p>
            <a:r>
              <a:rPr lang="en-US" sz="3200" dirty="0">
                <a:solidFill>
                  <a:srgbClr val="C00000"/>
                </a:solidFill>
                <a:latin typeface="Georgia" panose="02040502050405020303" pitchFamily="18" charset="0"/>
              </a:rPr>
              <a:t>Valid data </a:t>
            </a:r>
            <a:r>
              <a:rPr lang="en-US" sz="3200" dirty="0">
                <a:latin typeface="Georgia" panose="02040502050405020303" pitchFamily="18" charset="0"/>
              </a:rPr>
              <a:t>–need not take any coercive action unless required by ML models</a:t>
            </a:r>
          </a:p>
          <a:p>
            <a:r>
              <a:rPr lang="en-US" sz="3200" dirty="0">
                <a:latin typeface="Georgia" panose="02040502050405020303" pitchFamily="18" charset="0"/>
              </a:rPr>
              <a:t> </a:t>
            </a:r>
          </a:p>
          <a:p>
            <a:r>
              <a:rPr lang="en-US" sz="3200" dirty="0">
                <a:solidFill>
                  <a:srgbClr val="C00000"/>
                </a:solidFill>
                <a:latin typeface="Georgia" panose="02040502050405020303" pitchFamily="18" charset="0"/>
              </a:rPr>
              <a:t>Invalid data- </a:t>
            </a:r>
            <a:r>
              <a:rPr lang="en-US" sz="3200" dirty="0">
                <a:latin typeface="Georgia" panose="02040502050405020303" pitchFamily="18" charset="0"/>
              </a:rPr>
              <a:t>immediate actions to correct them</a:t>
            </a:r>
          </a:p>
          <a:p>
            <a:endParaRPr lang="en-US" sz="2400" dirty="0">
              <a:latin typeface="Georgia" panose="02040502050405020303" pitchFamily="18" charset="0"/>
            </a:endParaRPr>
          </a:p>
          <a:p>
            <a:endParaRPr lang="en-US" sz="24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11625547-5620-C37A-A8F8-7326A51F9B8D}"/>
              </a:ext>
            </a:extLst>
          </p:cNvPr>
          <p:cNvSpPr>
            <a:spLocks noGrp="1"/>
          </p:cNvSpPr>
          <p:nvPr>
            <p:ph type="sldNum" sz="quarter" idx="7"/>
          </p:nvPr>
        </p:nvSpPr>
        <p:spPr/>
        <p:txBody>
          <a:bodyPr/>
          <a:lstStyle/>
          <a:p>
            <a:fld id="{B6F15528-21DE-4FAA-801E-634DDDAF4B2B}" type="slidenum">
              <a:rPr lang="en-US" smtClean="0"/>
              <a:t>65</a:t>
            </a:fld>
            <a:endParaRPr lang="en-US"/>
          </a:p>
        </p:txBody>
      </p:sp>
    </p:spTree>
    <p:extLst>
      <p:ext uri="{BB962C8B-B14F-4D97-AF65-F5344CB8AC3E}">
        <p14:creationId xmlns:p14="http://schemas.microsoft.com/office/powerpoint/2010/main" val="32752813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9A4-549B-3679-00BD-63B00AE5A7A5}"/>
              </a:ext>
            </a:extLst>
          </p:cNvPr>
          <p:cNvSpPr>
            <a:spLocks noGrp="1"/>
          </p:cNvSpPr>
          <p:nvPr>
            <p:ph type="title"/>
          </p:nvPr>
        </p:nvSpPr>
        <p:spPr>
          <a:xfrm>
            <a:off x="1143000" y="228600"/>
            <a:ext cx="9906000" cy="677108"/>
          </a:xfrm>
        </p:spPr>
        <p:txBody>
          <a:bodyPr/>
          <a:lstStyle/>
          <a:p>
            <a:pPr algn="ctr"/>
            <a:r>
              <a:rPr lang="en-US" sz="4400" b="1" dirty="0"/>
              <a:t>Missing Data</a:t>
            </a:r>
          </a:p>
        </p:txBody>
      </p:sp>
      <p:sp>
        <p:nvSpPr>
          <p:cNvPr id="3" name="Text Placeholder 2">
            <a:extLst>
              <a:ext uri="{FF2B5EF4-FFF2-40B4-BE49-F238E27FC236}">
                <a16:creationId xmlns:a16="http://schemas.microsoft.com/office/drawing/2014/main" id="{C8C69AE1-F5C0-46E7-8BBD-DECEEBE63074}"/>
              </a:ext>
            </a:extLst>
          </p:cNvPr>
          <p:cNvSpPr>
            <a:spLocks noGrp="1"/>
          </p:cNvSpPr>
          <p:nvPr>
            <p:ph type="body" idx="1"/>
          </p:nvPr>
        </p:nvSpPr>
        <p:spPr>
          <a:xfrm>
            <a:off x="458469" y="1066800"/>
            <a:ext cx="11275061" cy="5970865"/>
          </a:xfrm>
        </p:spPr>
        <p:txBody>
          <a:bodyPr/>
          <a:lstStyle/>
          <a:p>
            <a:pPr marL="342900" indent="-342900">
              <a:buFont typeface="Arial" panose="020B0604020202020204" pitchFamily="34" charset="0"/>
              <a:buChar char="•"/>
            </a:pPr>
            <a:r>
              <a:rPr lang="en-US" sz="2800" dirty="0">
                <a:latin typeface="Georgia" panose="02040502050405020303" pitchFamily="18" charset="0"/>
              </a:rPr>
              <a:t>Data is not always available</a:t>
            </a:r>
          </a:p>
          <a:p>
            <a:pPr marL="914400" lvl="1" indent="-457200">
              <a:buFont typeface="Wingdings" panose="05000000000000000000" pitchFamily="2" charset="2"/>
              <a:buChar char="ü"/>
            </a:pPr>
            <a:r>
              <a:rPr lang="en-US" sz="2800" dirty="0">
                <a:latin typeface="Georgia" panose="02040502050405020303" pitchFamily="18" charset="0"/>
              </a:rPr>
              <a:t>e.g., many tuples have no recorded value for several attributes</a:t>
            </a:r>
          </a:p>
          <a:p>
            <a:pPr marL="342900" indent="-342900">
              <a:buFont typeface="Arial" panose="020B0604020202020204" pitchFamily="34" charset="0"/>
              <a:buChar char="•"/>
            </a:pPr>
            <a:endParaRPr lang="en-US" sz="2800" dirty="0">
              <a:latin typeface="Georgia" panose="02040502050405020303" pitchFamily="18" charset="0"/>
            </a:endParaRPr>
          </a:p>
          <a:p>
            <a:pPr marL="342900" indent="-342900">
              <a:buFont typeface="Arial" panose="020B0604020202020204" pitchFamily="34" charset="0"/>
              <a:buChar char="•"/>
            </a:pPr>
            <a:r>
              <a:rPr lang="en-US" sz="2800" dirty="0">
                <a:latin typeface="Georgia" panose="02040502050405020303" pitchFamily="18" charset="0"/>
              </a:rPr>
              <a:t>Missing data may be due to </a:t>
            </a:r>
          </a:p>
          <a:p>
            <a:pPr marL="914400" lvl="1" indent="-457200">
              <a:lnSpc>
                <a:spcPct val="150000"/>
              </a:lnSpc>
              <a:buFont typeface="Wingdings" panose="05000000000000000000" pitchFamily="2" charset="2"/>
              <a:buChar char="ü"/>
            </a:pPr>
            <a:r>
              <a:rPr lang="en-US" sz="2800" dirty="0">
                <a:latin typeface="Georgia" panose="02040502050405020303" pitchFamily="18" charset="0"/>
              </a:rPr>
              <a:t>equipment malfunction</a:t>
            </a:r>
          </a:p>
          <a:p>
            <a:pPr marL="914400" lvl="1" indent="-457200">
              <a:lnSpc>
                <a:spcPct val="150000"/>
              </a:lnSpc>
              <a:buFont typeface="Wingdings" panose="05000000000000000000" pitchFamily="2" charset="2"/>
              <a:buChar char="ü"/>
            </a:pPr>
            <a:r>
              <a:rPr lang="en-US" sz="2800" dirty="0">
                <a:latin typeface="Georgia" panose="02040502050405020303" pitchFamily="18" charset="0"/>
              </a:rPr>
              <a:t>inconsistent with other recorded data and thus deleted</a:t>
            </a:r>
          </a:p>
          <a:p>
            <a:pPr marL="914400" lvl="1" indent="-457200">
              <a:lnSpc>
                <a:spcPct val="150000"/>
              </a:lnSpc>
              <a:buFont typeface="Wingdings" panose="05000000000000000000" pitchFamily="2" charset="2"/>
              <a:buChar char="ü"/>
            </a:pPr>
            <a:r>
              <a:rPr lang="en-US" sz="2800" dirty="0">
                <a:latin typeface="Georgia" panose="02040502050405020303" pitchFamily="18" charset="0"/>
              </a:rPr>
              <a:t>data not entered due to misunderstanding</a:t>
            </a:r>
          </a:p>
          <a:p>
            <a:pPr marL="914400" lvl="1" indent="-457200">
              <a:lnSpc>
                <a:spcPct val="150000"/>
              </a:lnSpc>
              <a:buFont typeface="Wingdings" panose="05000000000000000000" pitchFamily="2" charset="2"/>
              <a:buChar char="ü"/>
            </a:pPr>
            <a:r>
              <a:rPr lang="en-US" sz="2800" dirty="0">
                <a:latin typeface="Georgia" panose="02040502050405020303" pitchFamily="18" charset="0"/>
              </a:rPr>
              <a:t>certain data may not be considered important at the time of entry</a:t>
            </a:r>
          </a:p>
          <a:p>
            <a:pPr marL="914400" lvl="1" indent="-457200">
              <a:lnSpc>
                <a:spcPct val="150000"/>
              </a:lnSpc>
              <a:buFont typeface="Wingdings" panose="05000000000000000000" pitchFamily="2" charset="2"/>
              <a:buChar char="ü"/>
            </a:pPr>
            <a:r>
              <a:rPr lang="en-US" sz="2800" dirty="0">
                <a:latin typeface="Georgia" panose="02040502050405020303" pitchFamily="18" charset="0"/>
              </a:rPr>
              <a:t>not register history or changes of the data</a:t>
            </a:r>
          </a:p>
          <a:p>
            <a:endParaRPr lang="en-US" sz="24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11625547-5620-C37A-A8F8-7326A51F9B8D}"/>
              </a:ext>
            </a:extLst>
          </p:cNvPr>
          <p:cNvSpPr>
            <a:spLocks noGrp="1"/>
          </p:cNvSpPr>
          <p:nvPr>
            <p:ph type="sldNum" sz="quarter" idx="7"/>
          </p:nvPr>
        </p:nvSpPr>
        <p:spPr/>
        <p:txBody>
          <a:bodyPr/>
          <a:lstStyle/>
          <a:p>
            <a:fld id="{B6F15528-21DE-4FAA-801E-634DDDAF4B2B}" type="slidenum">
              <a:rPr lang="en-US" smtClean="0"/>
              <a:t>66</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FB281A9A-50EC-0F88-3DBE-D53FF77AF1C1}"/>
                  </a:ext>
                </a:extLst>
              </p14:cNvPr>
              <p14:cNvContentPartPr/>
              <p14:nvPr/>
            </p14:nvContentPartPr>
            <p14:xfrm>
              <a:off x="5805720" y="1976040"/>
              <a:ext cx="5437800" cy="3918600"/>
            </p14:xfrm>
          </p:contentPart>
        </mc:Choice>
        <mc:Fallback xmlns="">
          <p:pic>
            <p:nvPicPr>
              <p:cNvPr id="5" name="Ink 4">
                <a:extLst>
                  <a:ext uri="{FF2B5EF4-FFF2-40B4-BE49-F238E27FC236}">
                    <a16:creationId xmlns:a16="http://schemas.microsoft.com/office/drawing/2014/main" id="{FB281A9A-50EC-0F88-3DBE-D53FF77AF1C1}"/>
                  </a:ext>
                </a:extLst>
              </p:cNvPr>
              <p:cNvPicPr/>
              <p:nvPr/>
            </p:nvPicPr>
            <p:blipFill>
              <a:blip r:embed="rId3"/>
              <a:stretch>
                <a:fillRect/>
              </a:stretch>
            </p:blipFill>
            <p:spPr>
              <a:xfrm>
                <a:off x="5796360" y="1966680"/>
                <a:ext cx="5456520" cy="3937320"/>
              </a:xfrm>
              <a:prstGeom prst="rect">
                <a:avLst/>
              </a:prstGeom>
            </p:spPr>
          </p:pic>
        </mc:Fallback>
      </mc:AlternateContent>
    </p:spTree>
    <p:extLst>
      <p:ext uri="{BB962C8B-B14F-4D97-AF65-F5344CB8AC3E}">
        <p14:creationId xmlns:p14="http://schemas.microsoft.com/office/powerpoint/2010/main" val="41277319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9A4-549B-3679-00BD-63B00AE5A7A5}"/>
              </a:ext>
            </a:extLst>
          </p:cNvPr>
          <p:cNvSpPr>
            <a:spLocks noGrp="1"/>
          </p:cNvSpPr>
          <p:nvPr>
            <p:ph type="title"/>
          </p:nvPr>
        </p:nvSpPr>
        <p:spPr>
          <a:xfrm>
            <a:off x="1143000" y="228600"/>
            <a:ext cx="9906000" cy="615553"/>
          </a:xfrm>
        </p:spPr>
        <p:txBody>
          <a:bodyPr/>
          <a:lstStyle/>
          <a:p>
            <a:pPr algn="ctr"/>
            <a:r>
              <a:rPr lang="en-US" sz="4000" b="1" dirty="0"/>
              <a:t>Missing Values</a:t>
            </a:r>
          </a:p>
        </p:txBody>
      </p:sp>
      <p:sp>
        <p:nvSpPr>
          <p:cNvPr id="3" name="Text Placeholder 2">
            <a:extLst>
              <a:ext uri="{FF2B5EF4-FFF2-40B4-BE49-F238E27FC236}">
                <a16:creationId xmlns:a16="http://schemas.microsoft.com/office/drawing/2014/main" id="{C8C69AE1-F5C0-46E7-8BBD-DECEEBE63074}"/>
              </a:ext>
            </a:extLst>
          </p:cNvPr>
          <p:cNvSpPr>
            <a:spLocks noGrp="1"/>
          </p:cNvSpPr>
          <p:nvPr>
            <p:ph type="body" idx="1"/>
          </p:nvPr>
        </p:nvSpPr>
        <p:spPr>
          <a:xfrm>
            <a:off x="534669" y="2209800"/>
            <a:ext cx="11122662" cy="2462213"/>
          </a:xfrm>
        </p:spPr>
        <p:txBody>
          <a:bodyPr/>
          <a:lstStyle/>
          <a:p>
            <a:pPr marL="571500" indent="-571500">
              <a:buFont typeface="Arial" panose="020B0604020202020204" pitchFamily="34" charset="0"/>
              <a:buChar char="•"/>
            </a:pPr>
            <a:r>
              <a:rPr lang="en-US" sz="3200" dirty="0">
                <a:solidFill>
                  <a:srgbClr val="000000"/>
                </a:solidFill>
                <a:latin typeface="Georgia" panose="02040502050405020303" pitchFamily="18" charset="0"/>
              </a:rPr>
              <a:t>H</a:t>
            </a:r>
            <a:r>
              <a:rPr lang="en-US" sz="3200" b="0" i="0" dirty="0">
                <a:solidFill>
                  <a:srgbClr val="000000"/>
                </a:solidFill>
                <a:effectLst/>
                <a:latin typeface="Georgia" panose="02040502050405020303" pitchFamily="18" charset="0"/>
              </a:rPr>
              <a:t>ighlight the percentage of missing values for each feature </a:t>
            </a:r>
          </a:p>
          <a:p>
            <a:pPr marL="571500" indent="-571500">
              <a:buFont typeface="Arial" panose="020B0604020202020204" pitchFamily="34" charset="0"/>
              <a:buChar char="•"/>
            </a:pPr>
            <a:endParaRPr lang="en-US" sz="3200" b="0" i="0" dirty="0">
              <a:solidFill>
                <a:srgbClr val="000000"/>
              </a:solidFill>
              <a:effectLst/>
              <a:latin typeface="Georgia" panose="02040502050405020303" pitchFamily="18" charset="0"/>
            </a:endParaRPr>
          </a:p>
          <a:p>
            <a:pPr marL="571500" indent="-571500">
              <a:buFont typeface="Arial" panose="020B0604020202020204" pitchFamily="34" charset="0"/>
              <a:buChar char="•"/>
            </a:pPr>
            <a:r>
              <a:rPr lang="en-US" sz="3200" dirty="0">
                <a:latin typeface="Georgia" panose="02040502050405020303" pitchFamily="18" charset="0"/>
              </a:rPr>
              <a:t>If proportion of missing values in a feature is &gt;60%, good idea to remove</a:t>
            </a:r>
            <a:br>
              <a:rPr lang="en-US" sz="3200" dirty="0">
                <a:latin typeface="Georgia" panose="02040502050405020303" pitchFamily="18" charset="0"/>
              </a:rPr>
            </a:br>
            <a:endParaRPr lang="en-US" sz="3200"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11625547-5620-C37A-A8F8-7326A51F9B8D}"/>
              </a:ext>
            </a:extLst>
          </p:cNvPr>
          <p:cNvSpPr>
            <a:spLocks noGrp="1"/>
          </p:cNvSpPr>
          <p:nvPr>
            <p:ph type="sldNum" sz="quarter" idx="7"/>
          </p:nvPr>
        </p:nvSpPr>
        <p:spPr/>
        <p:txBody>
          <a:bodyPr/>
          <a:lstStyle/>
          <a:p>
            <a:fld id="{B6F15528-21DE-4FAA-801E-634DDDAF4B2B}" type="slidenum">
              <a:rPr lang="en-US" smtClean="0"/>
              <a:t>67</a:t>
            </a:fld>
            <a:endParaRPr lang="en-US"/>
          </a:p>
        </p:txBody>
      </p:sp>
    </p:spTree>
    <p:extLst>
      <p:ext uri="{BB962C8B-B14F-4D97-AF65-F5344CB8AC3E}">
        <p14:creationId xmlns:p14="http://schemas.microsoft.com/office/powerpoint/2010/main" val="13675639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1402-D06C-0E92-FC3E-C4562A70209E}"/>
              </a:ext>
            </a:extLst>
          </p:cNvPr>
          <p:cNvSpPr>
            <a:spLocks noGrp="1"/>
          </p:cNvSpPr>
          <p:nvPr>
            <p:ph type="title"/>
          </p:nvPr>
        </p:nvSpPr>
        <p:spPr>
          <a:xfrm>
            <a:off x="1066800" y="228600"/>
            <a:ext cx="5885180" cy="492443"/>
          </a:xfrm>
        </p:spPr>
        <p:txBody>
          <a:bodyPr/>
          <a:lstStyle/>
          <a:p>
            <a:r>
              <a:rPr lang="en-US" sz="3200" b="1" dirty="0"/>
              <a:t>Missing Values Handling</a:t>
            </a:r>
            <a:endParaRPr lang="en-IN" dirty="0"/>
          </a:p>
        </p:txBody>
      </p:sp>
      <p:sp>
        <p:nvSpPr>
          <p:cNvPr id="3" name="Text Placeholder 2">
            <a:extLst>
              <a:ext uri="{FF2B5EF4-FFF2-40B4-BE49-F238E27FC236}">
                <a16:creationId xmlns:a16="http://schemas.microsoft.com/office/drawing/2014/main" id="{22C0F1B0-C2C6-54CC-42CA-364372A4E0BD}"/>
              </a:ext>
            </a:extLst>
          </p:cNvPr>
          <p:cNvSpPr>
            <a:spLocks noGrp="1"/>
          </p:cNvSpPr>
          <p:nvPr>
            <p:ph type="body" idx="1"/>
          </p:nvPr>
        </p:nvSpPr>
        <p:spPr>
          <a:xfrm>
            <a:off x="762000" y="1219199"/>
            <a:ext cx="10820400" cy="4154984"/>
          </a:xfrm>
        </p:spPr>
        <p:txBody>
          <a:bodyPr/>
          <a:lstStyle/>
          <a:p>
            <a:pPr marL="285750" indent="-285750" algn="just">
              <a:buFont typeface="Arial" panose="020B0604020202020204" pitchFamily="34" charset="0"/>
              <a:buChar char="•"/>
            </a:pPr>
            <a:r>
              <a:rPr lang="en-US" sz="2800" b="1" dirty="0">
                <a:solidFill>
                  <a:srgbClr val="FF0000"/>
                </a:solidFill>
                <a:highlight>
                  <a:srgbClr val="FFFF00"/>
                </a:highlight>
              </a:rPr>
              <a:t>Imputation</a:t>
            </a:r>
            <a:r>
              <a:rPr lang="en-US" sz="2800" dirty="0"/>
              <a:t> replaces missing feature values with a  plausible estimated value based on the feature values that  are present.</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The most common approach to imputation is to </a:t>
            </a:r>
            <a:r>
              <a:rPr lang="en-US" sz="2800" dirty="0">
                <a:solidFill>
                  <a:srgbClr val="FF0000"/>
                </a:solidFill>
              </a:rPr>
              <a:t>replace  missing values </a:t>
            </a:r>
            <a:r>
              <a:rPr lang="en-US" sz="2800" dirty="0"/>
              <a:t>for a feature with a measure of </a:t>
            </a:r>
            <a:r>
              <a:rPr lang="en-US" sz="2800" dirty="0">
                <a:solidFill>
                  <a:srgbClr val="FF0000"/>
                </a:solidFill>
              </a:rPr>
              <a:t>the central  tendency of that feature</a:t>
            </a:r>
            <a:r>
              <a:rPr lang="en-US" sz="2800" dirty="0"/>
              <a:t>.</a:t>
            </a:r>
          </a:p>
          <a:p>
            <a:pPr marL="285750" indent="-285750" algn="just">
              <a:buFont typeface="Arial" panose="020B0604020202020204" pitchFamily="34" charset="0"/>
              <a:buChar char="•"/>
            </a:pPr>
            <a:endParaRPr lang="en-US" sz="2800" dirty="0">
              <a:highlight>
                <a:srgbClr val="FFFF00"/>
              </a:highlight>
            </a:endParaRPr>
          </a:p>
          <a:p>
            <a:pPr marL="285750" indent="-285750" algn="just">
              <a:buFont typeface="Arial" panose="020B0604020202020204" pitchFamily="34" charset="0"/>
              <a:buChar char="•"/>
            </a:pPr>
            <a:r>
              <a:rPr lang="en-US" sz="2800" dirty="0"/>
              <a:t>We would be reluctant to use imputation on features  missing in </a:t>
            </a:r>
            <a:r>
              <a:rPr lang="en-US" sz="2800" dirty="0">
                <a:solidFill>
                  <a:srgbClr val="FF0000"/>
                </a:solidFill>
              </a:rPr>
              <a:t>excess of 30% </a:t>
            </a:r>
            <a:r>
              <a:rPr lang="en-US" sz="2800" dirty="0"/>
              <a:t>of their values and would  strongly recommend against the use of imputation on  features missing in excess of 50% of their values.</a:t>
            </a:r>
          </a:p>
          <a:p>
            <a:endParaRPr lang="en-IN" dirty="0"/>
          </a:p>
        </p:txBody>
      </p:sp>
      <p:sp>
        <p:nvSpPr>
          <p:cNvPr id="4" name="Slide Number Placeholder 3">
            <a:extLst>
              <a:ext uri="{FF2B5EF4-FFF2-40B4-BE49-F238E27FC236}">
                <a16:creationId xmlns:a16="http://schemas.microsoft.com/office/drawing/2014/main" id="{57912A68-3B96-2CFF-9217-A9603F0B66A9}"/>
              </a:ext>
            </a:extLst>
          </p:cNvPr>
          <p:cNvSpPr>
            <a:spLocks noGrp="1"/>
          </p:cNvSpPr>
          <p:nvPr>
            <p:ph type="sldNum" sz="quarter" idx="7"/>
          </p:nvPr>
        </p:nvSpPr>
        <p:spPr/>
        <p:txBody>
          <a:bodyPr/>
          <a:lstStyle/>
          <a:p>
            <a:fld id="{B6F15528-21DE-4FAA-801E-634DDDAF4B2B}" type="slidenum">
              <a:rPr lang="en-IN" smtClean="0"/>
              <a:t>68</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48F5D6B-5D81-FBDF-A174-F704637AE91D}"/>
                  </a:ext>
                </a:extLst>
              </p14:cNvPr>
              <p14:cNvContentPartPr/>
              <p14:nvPr/>
            </p14:nvContentPartPr>
            <p14:xfrm>
              <a:off x="9738360" y="27720"/>
              <a:ext cx="1764360" cy="2435040"/>
            </p14:xfrm>
          </p:contentPart>
        </mc:Choice>
        <mc:Fallback xmlns="">
          <p:pic>
            <p:nvPicPr>
              <p:cNvPr id="5" name="Ink 4">
                <a:extLst>
                  <a:ext uri="{FF2B5EF4-FFF2-40B4-BE49-F238E27FC236}">
                    <a16:creationId xmlns:a16="http://schemas.microsoft.com/office/drawing/2014/main" id="{648F5D6B-5D81-FBDF-A174-F704637AE91D}"/>
                  </a:ext>
                </a:extLst>
              </p:cNvPr>
              <p:cNvPicPr/>
              <p:nvPr/>
            </p:nvPicPr>
            <p:blipFill>
              <a:blip r:embed="rId3"/>
              <a:stretch>
                <a:fillRect/>
              </a:stretch>
            </p:blipFill>
            <p:spPr>
              <a:xfrm>
                <a:off x="9729000" y="18360"/>
                <a:ext cx="1783080" cy="2453760"/>
              </a:xfrm>
              <a:prstGeom prst="rect">
                <a:avLst/>
              </a:prstGeom>
            </p:spPr>
          </p:pic>
        </mc:Fallback>
      </mc:AlternateContent>
    </p:spTree>
    <p:extLst>
      <p:ext uri="{BB962C8B-B14F-4D97-AF65-F5344CB8AC3E}">
        <p14:creationId xmlns:p14="http://schemas.microsoft.com/office/powerpoint/2010/main" val="774004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9A4-549B-3679-00BD-63B00AE5A7A5}"/>
              </a:ext>
            </a:extLst>
          </p:cNvPr>
          <p:cNvSpPr>
            <a:spLocks noGrp="1"/>
          </p:cNvSpPr>
          <p:nvPr>
            <p:ph type="title"/>
          </p:nvPr>
        </p:nvSpPr>
        <p:spPr>
          <a:xfrm>
            <a:off x="1257300" y="123536"/>
            <a:ext cx="9906000" cy="492443"/>
          </a:xfrm>
        </p:spPr>
        <p:txBody>
          <a:bodyPr/>
          <a:lstStyle/>
          <a:p>
            <a:pPr algn="ctr"/>
            <a:r>
              <a:rPr lang="en-US" b="1" dirty="0"/>
              <a:t>Irregular cardinality</a:t>
            </a:r>
          </a:p>
        </p:txBody>
      </p:sp>
      <p:sp>
        <p:nvSpPr>
          <p:cNvPr id="3" name="Text Placeholder 2">
            <a:extLst>
              <a:ext uri="{FF2B5EF4-FFF2-40B4-BE49-F238E27FC236}">
                <a16:creationId xmlns:a16="http://schemas.microsoft.com/office/drawing/2014/main" id="{C8C69AE1-F5C0-46E7-8BBD-DECEEBE63074}"/>
              </a:ext>
            </a:extLst>
          </p:cNvPr>
          <p:cNvSpPr>
            <a:spLocks noGrp="1"/>
          </p:cNvSpPr>
          <p:nvPr>
            <p:ph type="body" idx="1"/>
          </p:nvPr>
        </p:nvSpPr>
        <p:spPr>
          <a:xfrm>
            <a:off x="381000" y="838200"/>
            <a:ext cx="11658600" cy="6340197"/>
          </a:xfrm>
        </p:spPr>
        <p:txBody>
          <a:bodyPr/>
          <a:lstStyle/>
          <a:p>
            <a:pPr marL="457200" indent="-457200">
              <a:buFont typeface="Arial" panose="020B0604020202020204" pitchFamily="34" charset="0"/>
              <a:buChar char="•"/>
            </a:pPr>
            <a:r>
              <a:rPr lang="en-US" sz="2400" b="0" i="0" dirty="0">
                <a:solidFill>
                  <a:srgbClr val="000000"/>
                </a:solidFill>
                <a:effectLst/>
                <a:highlight>
                  <a:srgbClr val="FFFF00"/>
                </a:highlight>
                <a:latin typeface="Georgia" panose="02040502050405020303" pitchFamily="18" charset="0"/>
              </a:rPr>
              <a:t>Cardinality</a:t>
            </a:r>
            <a:r>
              <a:rPr lang="en-US" sz="2400" b="0" i="0" dirty="0">
                <a:solidFill>
                  <a:srgbClr val="000000"/>
                </a:solidFill>
                <a:effectLst/>
                <a:latin typeface="Georgia" panose="02040502050405020303" pitchFamily="18" charset="0"/>
              </a:rPr>
              <a:t>-number of distinct values present for a feature </a:t>
            </a:r>
          </a:p>
          <a:p>
            <a:pPr marL="457200" indent="-457200">
              <a:buFont typeface="Arial" panose="020B0604020202020204" pitchFamily="34" charset="0"/>
              <a:buChar char="•"/>
            </a:pPr>
            <a:endParaRPr lang="en-US" sz="2400" b="0" i="0" dirty="0">
              <a:solidFill>
                <a:srgbClr val="000000"/>
              </a:solidFill>
              <a:effectLst/>
              <a:latin typeface="Georgia" panose="02040502050405020303" pitchFamily="18" charset="0"/>
            </a:endParaRPr>
          </a:p>
          <a:p>
            <a:pPr marL="457200" indent="-457200">
              <a:buFont typeface="Arial" panose="020B0604020202020204" pitchFamily="34" charset="0"/>
              <a:buChar char="•"/>
            </a:pPr>
            <a:r>
              <a:rPr lang="en-US" sz="2400" dirty="0">
                <a:solidFill>
                  <a:srgbClr val="000000"/>
                </a:solidFill>
                <a:highlight>
                  <a:srgbClr val="FFFF00"/>
                </a:highlight>
                <a:latin typeface="Georgia" panose="02040502050405020303" pitchFamily="18" charset="0"/>
              </a:rPr>
              <a:t>Issue-</a:t>
            </a:r>
            <a:r>
              <a:rPr lang="en-US" sz="2400" dirty="0">
                <a:solidFill>
                  <a:srgbClr val="000000"/>
                </a:solidFill>
                <a:latin typeface="Georgia" panose="02040502050405020303" pitchFamily="18" charset="0"/>
              </a:rPr>
              <a:t> when the cardinality for a feature does not match what we expect</a:t>
            </a:r>
          </a:p>
          <a:p>
            <a:pPr marL="457200" indent="-457200">
              <a:buFont typeface="Arial" panose="020B0604020202020204" pitchFamily="34" charset="0"/>
              <a:buChar char="•"/>
            </a:pPr>
            <a:endParaRPr lang="en-US" sz="2400" dirty="0">
              <a:solidFill>
                <a:srgbClr val="000000"/>
              </a:solidFill>
              <a:latin typeface="Georgia" panose="02040502050405020303" pitchFamily="18" charset="0"/>
            </a:endParaRPr>
          </a:p>
          <a:p>
            <a:pPr marL="457200" indent="-457200">
              <a:buFont typeface="Arial" panose="020B0604020202020204" pitchFamily="34" charset="0"/>
              <a:buChar char="•"/>
            </a:pPr>
            <a:r>
              <a:rPr lang="en-US" sz="2400" b="0" i="0" dirty="0">
                <a:solidFill>
                  <a:srgbClr val="000000"/>
                </a:solidFill>
                <a:effectLst/>
                <a:latin typeface="Georgia" panose="02040502050405020303" pitchFamily="18" charset="0"/>
              </a:rPr>
              <a:t>features with a cardinality of 1.</a:t>
            </a:r>
          </a:p>
          <a:p>
            <a:pPr marL="914400" lvl="1" indent="-457200">
              <a:buFont typeface="Wingdings" panose="05000000000000000000" pitchFamily="2" charset="2"/>
              <a:buChar char="ü"/>
            </a:pPr>
            <a:r>
              <a:rPr lang="en-US" sz="2400" b="0" i="0" dirty="0">
                <a:solidFill>
                  <a:srgbClr val="000000"/>
                </a:solidFill>
                <a:effectLst/>
                <a:latin typeface="Georgia" panose="02040502050405020303" pitchFamily="18" charset="0"/>
              </a:rPr>
              <a:t>same value for every instance and contains no information useful for building predictive models</a:t>
            </a:r>
          </a:p>
          <a:p>
            <a:pPr marL="914400" lvl="1" indent="-457200">
              <a:buFont typeface="Wingdings" panose="05000000000000000000" pitchFamily="2" charset="2"/>
              <a:buChar char="ü"/>
            </a:pPr>
            <a:endParaRPr lang="en-US" sz="2400" b="0" i="0" dirty="0">
              <a:solidFill>
                <a:srgbClr val="000000"/>
              </a:solidFill>
              <a:effectLst/>
              <a:latin typeface="Georgia" panose="02040502050405020303" pitchFamily="18" charset="0"/>
            </a:endParaRPr>
          </a:p>
          <a:p>
            <a:pPr marL="571500" indent="-571500">
              <a:buFont typeface="Arial" panose="020B0604020202020204" pitchFamily="34" charset="0"/>
              <a:buChar char="•"/>
            </a:pPr>
            <a:r>
              <a:rPr lang="en-US" sz="2400" dirty="0">
                <a:latin typeface="Georgia" panose="02040502050405020303" pitchFamily="18" charset="0"/>
              </a:rPr>
              <a:t>Categorical features incorrectly labeled as continuous</a:t>
            </a:r>
            <a:r>
              <a:rPr lang="en-US" sz="3200" dirty="0">
                <a:latin typeface="Georgia" panose="02040502050405020303" pitchFamily="18" charset="0"/>
              </a:rPr>
              <a:t>.</a:t>
            </a:r>
          </a:p>
          <a:p>
            <a:pPr marL="1485900" lvl="2" indent="-571500">
              <a:buFont typeface="Wingdings" panose="05000000000000000000" pitchFamily="2" charset="2"/>
              <a:buChar char="ü"/>
            </a:pPr>
            <a:r>
              <a:rPr lang="en-US" sz="2400" dirty="0">
                <a:solidFill>
                  <a:srgbClr val="000000"/>
                </a:solidFill>
                <a:latin typeface="Georgia" panose="02040502050405020303" pitchFamily="18" charset="0"/>
              </a:rPr>
              <a:t>the number of children a person has 1 for female and 0 for male </a:t>
            </a:r>
          </a:p>
          <a:p>
            <a:pPr lvl="2"/>
            <a:endParaRPr lang="en-US" sz="2000" dirty="0">
              <a:solidFill>
                <a:srgbClr val="000000"/>
              </a:solidFill>
              <a:latin typeface="Georgia" panose="02040502050405020303" pitchFamily="18" charset="0"/>
            </a:endParaRPr>
          </a:p>
          <a:p>
            <a:pPr marL="457200" indent="-457200">
              <a:buFont typeface="Arial" panose="020B0604020202020204" pitchFamily="34" charset="0"/>
              <a:buChar char="•"/>
            </a:pPr>
            <a:r>
              <a:rPr lang="en-US" sz="3200" dirty="0">
                <a:latin typeface="Georgia" panose="02040502050405020303" pitchFamily="18" charset="0"/>
              </a:rPr>
              <a:t> </a:t>
            </a:r>
            <a:r>
              <a:rPr lang="en-US" sz="2400" dirty="0">
                <a:latin typeface="Georgia" panose="02040502050405020303" pitchFamily="18" charset="0"/>
              </a:rPr>
              <a:t>C</a:t>
            </a:r>
            <a:r>
              <a:rPr lang="en-US" sz="2400" dirty="0">
                <a:solidFill>
                  <a:schemeClr val="tx1"/>
                </a:solidFill>
                <a:latin typeface="Georgia" panose="02040502050405020303" pitchFamily="18" charset="0"/>
              </a:rPr>
              <a:t>ategorical feature has a much higher cardinality</a:t>
            </a:r>
          </a:p>
          <a:p>
            <a:pPr marL="1371600" lvl="2" indent="-457200">
              <a:buFont typeface="Wingdings" panose="05000000000000000000" pitchFamily="2" charset="2"/>
              <a:buChar char="ü"/>
            </a:pPr>
            <a:r>
              <a:rPr lang="en-US" sz="2400" dirty="0">
                <a:solidFill>
                  <a:schemeClr val="tx1"/>
                </a:solidFill>
                <a:latin typeface="Georgia" panose="02040502050405020303" pitchFamily="18" charset="0"/>
              </a:rPr>
              <a:t>categorical feature storing gender with a cardinality of 6 </a:t>
            </a:r>
          </a:p>
          <a:p>
            <a:pPr marL="1371600" lvl="2" indent="-457200">
              <a:buFont typeface="Wingdings" panose="05000000000000000000" pitchFamily="2" charset="2"/>
              <a:buChar char="ü"/>
            </a:pPr>
            <a:r>
              <a:rPr lang="en-US" sz="2400" dirty="0">
                <a:latin typeface="Georgia" panose="02040502050405020303" pitchFamily="18" charset="0"/>
              </a:rPr>
              <a:t>categorical feature simply has a very high number of levels- above 50</a:t>
            </a:r>
          </a:p>
          <a:p>
            <a:pPr lvl="1"/>
            <a:br>
              <a:rPr lang="en-US" sz="3200" dirty="0">
                <a:solidFill>
                  <a:schemeClr val="tx1"/>
                </a:solidFill>
                <a:latin typeface="Georgia" panose="02040502050405020303" pitchFamily="18" charset="0"/>
              </a:rPr>
            </a:br>
            <a:endParaRPr lang="en-US" sz="3200" dirty="0">
              <a:solidFill>
                <a:schemeClr val="tx1"/>
              </a:solidFill>
              <a:latin typeface="Georgia" panose="02040502050405020303" pitchFamily="18" charset="0"/>
            </a:endParaRPr>
          </a:p>
        </p:txBody>
      </p:sp>
      <p:sp>
        <p:nvSpPr>
          <p:cNvPr id="4" name="Slide Number Placeholder 3">
            <a:extLst>
              <a:ext uri="{FF2B5EF4-FFF2-40B4-BE49-F238E27FC236}">
                <a16:creationId xmlns:a16="http://schemas.microsoft.com/office/drawing/2014/main" id="{11625547-5620-C37A-A8F8-7326A51F9B8D}"/>
              </a:ext>
            </a:extLst>
          </p:cNvPr>
          <p:cNvSpPr>
            <a:spLocks noGrp="1"/>
          </p:cNvSpPr>
          <p:nvPr>
            <p:ph type="sldNum" sz="quarter" idx="7"/>
          </p:nvPr>
        </p:nvSpPr>
        <p:spPr/>
        <p:txBody>
          <a:bodyPr/>
          <a:lstStyle/>
          <a:p>
            <a:fld id="{B6F15528-21DE-4FAA-801E-634DDDAF4B2B}" type="slidenum">
              <a:rPr lang="en-US" smtClean="0"/>
              <a:t>69</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2B8BFBF-6B1F-08F1-E9F8-DBA23063BC9A}"/>
                  </a:ext>
                </a:extLst>
              </p14:cNvPr>
              <p14:cNvContentPartPr/>
              <p14:nvPr/>
            </p14:nvContentPartPr>
            <p14:xfrm>
              <a:off x="10163520" y="57600"/>
              <a:ext cx="1932120" cy="3987360"/>
            </p14:xfrm>
          </p:contentPart>
        </mc:Choice>
        <mc:Fallback xmlns="">
          <p:pic>
            <p:nvPicPr>
              <p:cNvPr id="5" name="Ink 4">
                <a:extLst>
                  <a:ext uri="{FF2B5EF4-FFF2-40B4-BE49-F238E27FC236}">
                    <a16:creationId xmlns:a16="http://schemas.microsoft.com/office/drawing/2014/main" id="{D2B8BFBF-6B1F-08F1-E9F8-DBA23063BC9A}"/>
                  </a:ext>
                </a:extLst>
              </p:cNvPr>
              <p:cNvPicPr/>
              <p:nvPr/>
            </p:nvPicPr>
            <p:blipFill>
              <a:blip r:embed="rId3"/>
              <a:stretch>
                <a:fillRect/>
              </a:stretch>
            </p:blipFill>
            <p:spPr>
              <a:xfrm>
                <a:off x="10154160" y="48240"/>
                <a:ext cx="1950840" cy="4006080"/>
              </a:xfrm>
              <a:prstGeom prst="rect">
                <a:avLst/>
              </a:prstGeom>
            </p:spPr>
          </p:pic>
        </mc:Fallback>
      </mc:AlternateContent>
    </p:spTree>
    <p:extLst>
      <p:ext uri="{BB962C8B-B14F-4D97-AF65-F5344CB8AC3E}">
        <p14:creationId xmlns:p14="http://schemas.microsoft.com/office/powerpoint/2010/main" val="12028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E4F3-6D02-42FA-8871-E108B7B1FA16}"/>
              </a:ext>
            </a:extLst>
          </p:cNvPr>
          <p:cNvSpPr>
            <a:spLocks noGrp="1"/>
          </p:cNvSpPr>
          <p:nvPr>
            <p:ph type="title"/>
          </p:nvPr>
        </p:nvSpPr>
        <p:spPr>
          <a:xfrm>
            <a:off x="838200" y="365126"/>
            <a:ext cx="10515600" cy="677108"/>
          </a:xfrm>
        </p:spPr>
        <p:txBody>
          <a:bodyPr/>
          <a:lstStyle/>
          <a:p>
            <a:r>
              <a:rPr lang="en-US" sz="4400" b="1" dirty="0">
                <a:latin typeface="+mn-lt"/>
              </a:rPr>
              <a:t>Acquiring Data</a:t>
            </a:r>
          </a:p>
        </p:txBody>
      </p:sp>
      <p:sp>
        <p:nvSpPr>
          <p:cNvPr id="3" name="Content Placeholder 2">
            <a:extLst>
              <a:ext uri="{FF2B5EF4-FFF2-40B4-BE49-F238E27FC236}">
                <a16:creationId xmlns:a16="http://schemas.microsoft.com/office/drawing/2014/main" id="{A354DD49-6DC6-4409-8605-2309E501AAB7}"/>
              </a:ext>
            </a:extLst>
          </p:cNvPr>
          <p:cNvSpPr>
            <a:spLocks noGrp="1"/>
          </p:cNvSpPr>
          <p:nvPr>
            <p:ph idx="1"/>
          </p:nvPr>
        </p:nvSpPr>
        <p:spPr>
          <a:xfrm>
            <a:off x="838200" y="1235946"/>
            <a:ext cx="11049000" cy="4941017"/>
          </a:xfrm>
        </p:spPr>
        <p:txBody>
          <a:bodyPr>
            <a:normAutofit/>
          </a:bodyPr>
          <a:lstStyle/>
          <a:p>
            <a:pPr marL="285750" indent="-285750">
              <a:buFont typeface="Arial" panose="020B0604020202020204" pitchFamily="34" charset="0"/>
              <a:buChar char="•"/>
            </a:pPr>
            <a:r>
              <a:rPr lang="en-US" b="1" dirty="0">
                <a:highlight>
                  <a:srgbClr val="FFFF00"/>
                </a:highlight>
              </a:rPr>
              <a:t>M</a:t>
            </a:r>
            <a:r>
              <a:rPr lang="en-US" sz="2400" b="1" dirty="0">
                <a:highlight>
                  <a:srgbClr val="FFFF00"/>
                </a:highlight>
              </a:rPr>
              <a:t>anual labeling </a:t>
            </a:r>
          </a:p>
          <a:p>
            <a:endParaRPr lang="en-US" sz="2400" dirty="0"/>
          </a:p>
          <a:p>
            <a:endParaRPr lang="en-US" sz="2400" dirty="0"/>
          </a:p>
          <a:p>
            <a:endParaRPr lang="en-US" sz="2400" dirty="0"/>
          </a:p>
          <a:p>
            <a:pPr marL="285750" indent="-285750">
              <a:buFont typeface="Arial" panose="020B0604020202020204" pitchFamily="34" charset="0"/>
              <a:buChar char="•"/>
            </a:pPr>
            <a:r>
              <a:rPr lang="en-US" sz="2400" b="1" dirty="0">
                <a:highlight>
                  <a:srgbClr val="FFFF00"/>
                </a:highlight>
              </a:rPr>
              <a:t>From observing behaviors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285750" indent="-285750">
              <a:buFont typeface="Arial" panose="020B0604020202020204" pitchFamily="34" charset="0"/>
              <a:buChar char="•"/>
            </a:pPr>
            <a:r>
              <a:rPr lang="en-US" sz="2400" b="1" dirty="0">
                <a:highlight>
                  <a:srgbClr val="FFFF00"/>
                </a:highlight>
              </a:rPr>
              <a:t>Download from websites/partnerships</a:t>
            </a:r>
            <a:endParaRPr lang="en-IN" b="1" dirty="0">
              <a:highlight>
                <a:srgbClr val="FFFF00"/>
              </a:highlight>
            </a:endParaRPr>
          </a:p>
        </p:txBody>
      </p:sp>
      <p:pic>
        <p:nvPicPr>
          <p:cNvPr id="5" name="Picture 4">
            <a:extLst>
              <a:ext uri="{FF2B5EF4-FFF2-40B4-BE49-F238E27FC236}">
                <a16:creationId xmlns:a16="http://schemas.microsoft.com/office/drawing/2014/main" id="{58EFB720-FFD6-4185-A19E-79F485ED0209}"/>
              </a:ext>
            </a:extLst>
          </p:cNvPr>
          <p:cNvPicPr>
            <a:picLocks noChangeAspect="1"/>
          </p:cNvPicPr>
          <p:nvPr/>
        </p:nvPicPr>
        <p:blipFill>
          <a:blip r:embed="rId2"/>
          <a:stretch>
            <a:fillRect/>
          </a:stretch>
        </p:blipFill>
        <p:spPr>
          <a:xfrm>
            <a:off x="3505200" y="1508751"/>
            <a:ext cx="7400925" cy="942975"/>
          </a:xfrm>
          <a:prstGeom prst="rect">
            <a:avLst/>
          </a:prstGeom>
        </p:spPr>
      </p:pic>
      <p:pic>
        <p:nvPicPr>
          <p:cNvPr id="7" name="Picture 6">
            <a:extLst>
              <a:ext uri="{FF2B5EF4-FFF2-40B4-BE49-F238E27FC236}">
                <a16:creationId xmlns:a16="http://schemas.microsoft.com/office/drawing/2014/main" id="{3B160402-0E0A-4E47-A546-23FE266CA253}"/>
              </a:ext>
            </a:extLst>
          </p:cNvPr>
          <p:cNvPicPr>
            <a:picLocks noChangeAspect="1"/>
          </p:cNvPicPr>
          <p:nvPr/>
        </p:nvPicPr>
        <p:blipFill>
          <a:blip r:embed="rId3"/>
          <a:stretch>
            <a:fillRect/>
          </a:stretch>
        </p:blipFill>
        <p:spPr>
          <a:xfrm>
            <a:off x="3352800" y="3352800"/>
            <a:ext cx="8324061" cy="1581662"/>
          </a:xfrm>
          <a:prstGeom prst="rect">
            <a:avLst/>
          </a:prstGeom>
        </p:spPr>
      </p:pic>
      <p:sp>
        <p:nvSpPr>
          <p:cNvPr id="6" name="Slide Number Placeholder 5">
            <a:extLst>
              <a:ext uri="{FF2B5EF4-FFF2-40B4-BE49-F238E27FC236}">
                <a16:creationId xmlns:a16="http://schemas.microsoft.com/office/drawing/2014/main" id="{9FC674A6-C087-4DB0-A321-5AEC7F3AB7C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88A2E0-5F55-4203-8D56-4C5F9FFD3472}" type="slidenum">
              <a:rPr lang="en-IN" smtClean="0"/>
              <a:pPr/>
              <a:t>7</a:t>
            </a:fld>
            <a:endParaRPr lang="en-IN"/>
          </a:p>
        </p:txBody>
      </p:sp>
    </p:spTree>
    <p:extLst>
      <p:ext uri="{BB962C8B-B14F-4D97-AF65-F5344CB8AC3E}">
        <p14:creationId xmlns:p14="http://schemas.microsoft.com/office/powerpoint/2010/main" val="1039391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69A4-549B-3679-00BD-63B00AE5A7A5}"/>
              </a:ext>
            </a:extLst>
          </p:cNvPr>
          <p:cNvSpPr>
            <a:spLocks noGrp="1"/>
          </p:cNvSpPr>
          <p:nvPr>
            <p:ph type="title"/>
          </p:nvPr>
        </p:nvSpPr>
        <p:spPr>
          <a:xfrm>
            <a:off x="762000" y="304800"/>
            <a:ext cx="9906000" cy="677108"/>
          </a:xfrm>
        </p:spPr>
        <p:txBody>
          <a:bodyPr/>
          <a:lstStyle/>
          <a:p>
            <a:pPr algn="ctr"/>
            <a:r>
              <a:rPr lang="en-US" sz="4400" b="1" dirty="0">
                <a:latin typeface="Georgia" panose="02040502050405020303" pitchFamily="18" charset="0"/>
              </a:rPr>
              <a:t>Handle Outliers</a:t>
            </a:r>
            <a:endParaRPr lang="en-US" sz="4400" b="1" dirty="0"/>
          </a:p>
        </p:txBody>
      </p:sp>
      <p:sp>
        <p:nvSpPr>
          <p:cNvPr id="3" name="Text Placeholder 2">
            <a:extLst>
              <a:ext uri="{FF2B5EF4-FFF2-40B4-BE49-F238E27FC236}">
                <a16:creationId xmlns:a16="http://schemas.microsoft.com/office/drawing/2014/main" id="{C8C69AE1-F5C0-46E7-8BBD-DECEEBE63074}"/>
              </a:ext>
            </a:extLst>
          </p:cNvPr>
          <p:cNvSpPr>
            <a:spLocks noGrp="1"/>
          </p:cNvSpPr>
          <p:nvPr>
            <p:ph type="body" idx="1"/>
          </p:nvPr>
        </p:nvSpPr>
        <p:spPr>
          <a:xfrm>
            <a:off x="916940" y="1219200"/>
            <a:ext cx="10358120" cy="1723549"/>
          </a:xfrm>
        </p:spPr>
        <p:txBody>
          <a:bodyPr/>
          <a:lstStyle/>
          <a:p>
            <a:pPr marL="457200" indent="-457200" algn="just">
              <a:buFont typeface="Arial" panose="020B0604020202020204" pitchFamily="34" charset="0"/>
              <a:buChar char="•"/>
            </a:pPr>
            <a:r>
              <a:rPr lang="en-US" sz="2800" dirty="0">
                <a:latin typeface="Georgia" panose="02040502050405020303" pitchFamily="18" charset="0"/>
              </a:rPr>
              <a:t>The easiest way to handle outliers is to use a </a:t>
            </a:r>
            <a:r>
              <a:rPr lang="en-US" sz="2800" dirty="0">
                <a:solidFill>
                  <a:srgbClr val="FF0000"/>
                </a:solidFill>
                <a:highlight>
                  <a:srgbClr val="FFFF00"/>
                </a:highlight>
                <a:latin typeface="Georgia" panose="02040502050405020303" pitchFamily="18" charset="0"/>
              </a:rPr>
              <a:t>clamp</a:t>
            </a:r>
            <a:r>
              <a:rPr lang="en-US" sz="2800" dirty="0">
                <a:highlight>
                  <a:srgbClr val="FFFF00"/>
                </a:highlight>
                <a:latin typeface="Georgia" panose="02040502050405020303" pitchFamily="18" charset="0"/>
              </a:rPr>
              <a:t> </a:t>
            </a:r>
            <a:r>
              <a:rPr lang="en-US" sz="2800" dirty="0">
                <a:latin typeface="Georgia" panose="02040502050405020303" pitchFamily="18" charset="0"/>
              </a:rPr>
              <a:t>transformation that clamps all values above an upper  threshold and below a lower threshold to these threshold  values, thus removing the offending outliers</a:t>
            </a:r>
          </a:p>
        </p:txBody>
      </p:sp>
      <p:sp>
        <p:nvSpPr>
          <p:cNvPr id="4" name="Slide Number Placeholder 3">
            <a:extLst>
              <a:ext uri="{FF2B5EF4-FFF2-40B4-BE49-F238E27FC236}">
                <a16:creationId xmlns:a16="http://schemas.microsoft.com/office/drawing/2014/main" id="{11625547-5620-C37A-A8F8-7326A51F9B8D}"/>
              </a:ext>
            </a:extLst>
          </p:cNvPr>
          <p:cNvSpPr>
            <a:spLocks noGrp="1"/>
          </p:cNvSpPr>
          <p:nvPr>
            <p:ph type="sldNum" sz="quarter" idx="7"/>
          </p:nvPr>
        </p:nvSpPr>
        <p:spPr/>
        <p:txBody>
          <a:bodyPr/>
          <a:lstStyle/>
          <a:p>
            <a:fld id="{B6F15528-21DE-4FAA-801E-634DDDAF4B2B}" type="slidenum">
              <a:rPr lang="en-US" smtClean="0"/>
              <a:t>70</a:t>
            </a:fld>
            <a:endParaRPr lang="en-US"/>
          </a:p>
        </p:txBody>
      </p:sp>
      <p:pic>
        <p:nvPicPr>
          <p:cNvPr id="6" name="Picture 5">
            <a:extLst>
              <a:ext uri="{FF2B5EF4-FFF2-40B4-BE49-F238E27FC236}">
                <a16:creationId xmlns:a16="http://schemas.microsoft.com/office/drawing/2014/main" id="{E3501D71-A517-E35E-A594-2F52CE138457}"/>
              </a:ext>
            </a:extLst>
          </p:cNvPr>
          <p:cNvPicPr>
            <a:picLocks noChangeAspect="1"/>
          </p:cNvPicPr>
          <p:nvPr/>
        </p:nvPicPr>
        <p:blipFill>
          <a:blip r:embed="rId2"/>
          <a:stretch>
            <a:fillRect/>
          </a:stretch>
        </p:blipFill>
        <p:spPr>
          <a:xfrm>
            <a:off x="3962400" y="3180041"/>
            <a:ext cx="4114800" cy="1378065"/>
          </a:xfrm>
          <a:prstGeom prst="rect">
            <a:avLst/>
          </a:prstGeom>
        </p:spPr>
      </p:pic>
      <p:sp>
        <p:nvSpPr>
          <p:cNvPr id="8" name="TextBox 7">
            <a:extLst>
              <a:ext uri="{FF2B5EF4-FFF2-40B4-BE49-F238E27FC236}">
                <a16:creationId xmlns:a16="http://schemas.microsoft.com/office/drawing/2014/main" id="{3802564B-314E-27E4-752E-8DAC906CDD29}"/>
              </a:ext>
            </a:extLst>
          </p:cNvPr>
          <p:cNvSpPr txBox="1"/>
          <p:nvPr/>
        </p:nvSpPr>
        <p:spPr>
          <a:xfrm>
            <a:off x="914400" y="5014240"/>
            <a:ext cx="10358120" cy="954107"/>
          </a:xfrm>
          <a:prstGeom prst="rect">
            <a:avLst/>
          </a:prstGeom>
          <a:noFill/>
        </p:spPr>
        <p:txBody>
          <a:bodyPr wrap="square">
            <a:spAutoFit/>
          </a:bodyPr>
          <a:lstStyle/>
          <a:p>
            <a:pPr marL="285750" indent="-285750">
              <a:buFont typeface="Arial" panose="020B0604020202020204" pitchFamily="34" charset="0"/>
              <a:buChar char="•"/>
            </a:pPr>
            <a:r>
              <a:rPr lang="en-IN" sz="2800" dirty="0">
                <a:latin typeface="Georgia" panose="02040502050405020303" pitchFamily="18" charset="0"/>
              </a:rPr>
              <a:t>where </a:t>
            </a:r>
            <a:r>
              <a:rPr lang="en-IN" sz="2800" i="1" dirty="0">
                <a:latin typeface="Georgia" panose="02040502050405020303" pitchFamily="18" charset="0"/>
              </a:rPr>
              <a:t>a</a:t>
            </a:r>
            <a:r>
              <a:rPr lang="en-IN" sz="2800" i="1" baseline="-25000" dirty="0">
                <a:latin typeface="Georgia" panose="02040502050405020303" pitchFamily="18" charset="0"/>
              </a:rPr>
              <a:t>i</a:t>
            </a:r>
            <a:r>
              <a:rPr lang="en-IN" sz="2800" dirty="0">
                <a:latin typeface="Georgia" panose="02040502050405020303" pitchFamily="18" charset="0"/>
              </a:rPr>
              <a:t> is a specific value of feature a, and lower and  upper are the lower and upper threshold</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0B41F11-28E6-DCEB-8251-26AD239A675F}"/>
                  </a:ext>
                </a:extLst>
              </p14:cNvPr>
              <p14:cNvContentPartPr/>
              <p14:nvPr/>
            </p14:nvContentPartPr>
            <p14:xfrm>
              <a:off x="6053400" y="398160"/>
              <a:ext cx="6054480" cy="4246920"/>
            </p14:xfrm>
          </p:contentPart>
        </mc:Choice>
        <mc:Fallback xmlns="">
          <p:pic>
            <p:nvPicPr>
              <p:cNvPr id="5" name="Ink 4">
                <a:extLst>
                  <a:ext uri="{FF2B5EF4-FFF2-40B4-BE49-F238E27FC236}">
                    <a16:creationId xmlns:a16="http://schemas.microsoft.com/office/drawing/2014/main" id="{70B41F11-28E6-DCEB-8251-26AD239A675F}"/>
                  </a:ext>
                </a:extLst>
              </p:cNvPr>
              <p:cNvPicPr/>
              <p:nvPr/>
            </p:nvPicPr>
            <p:blipFill>
              <a:blip r:embed="rId4"/>
              <a:stretch>
                <a:fillRect/>
              </a:stretch>
            </p:blipFill>
            <p:spPr>
              <a:xfrm>
                <a:off x="6044040" y="388800"/>
                <a:ext cx="6073200" cy="4265640"/>
              </a:xfrm>
              <a:prstGeom prst="rect">
                <a:avLst/>
              </a:prstGeom>
            </p:spPr>
          </p:pic>
        </mc:Fallback>
      </mc:AlternateContent>
    </p:spTree>
    <p:extLst>
      <p:ext uri="{BB962C8B-B14F-4D97-AF65-F5344CB8AC3E}">
        <p14:creationId xmlns:p14="http://schemas.microsoft.com/office/powerpoint/2010/main" val="4230025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8E4D454-D08A-AE0C-8A0C-C46C0A6D88DC}"/>
              </a:ext>
            </a:extLst>
          </p:cNvPr>
          <p:cNvSpPr>
            <a:spLocks noGrp="1"/>
          </p:cNvSpPr>
          <p:nvPr>
            <p:ph type="body" idx="1"/>
          </p:nvPr>
        </p:nvSpPr>
        <p:spPr>
          <a:xfrm>
            <a:off x="419100" y="566678"/>
            <a:ext cx="11353800" cy="5724644"/>
          </a:xfrm>
        </p:spPr>
        <p:txBody>
          <a:bodyPr/>
          <a:lstStyle/>
          <a:p>
            <a:pPr marL="342900" indent="-342900">
              <a:buFont typeface="Arial" panose="020B0604020202020204" pitchFamily="34" charset="0"/>
              <a:buChar char="•"/>
            </a:pPr>
            <a:r>
              <a:rPr lang="en-US" sz="2400" dirty="0">
                <a:latin typeface="Georgia" panose="02040502050405020303" pitchFamily="18" charset="0"/>
              </a:rPr>
              <a:t>The upper and lower thresholds can be set manually based on domain knowledge or can be calculated from data. </a:t>
            </a: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dirty="0">
                <a:solidFill>
                  <a:srgbClr val="FF0000"/>
                </a:solidFill>
                <a:highlight>
                  <a:srgbClr val="FFFF00"/>
                </a:highlight>
                <a:latin typeface="Georgia" panose="02040502050405020303" pitchFamily="18" charset="0"/>
              </a:rPr>
              <a:t>calculate clamp thresholds-</a:t>
            </a:r>
          </a:p>
          <a:p>
            <a:pPr marL="800100" lvl="1" indent="-342900">
              <a:buFont typeface="Arial" panose="020B0604020202020204" pitchFamily="34" charset="0"/>
              <a:buChar char="•"/>
            </a:pPr>
            <a:r>
              <a:rPr lang="en-US" sz="2400" dirty="0">
                <a:latin typeface="Georgia" panose="02040502050405020303" pitchFamily="18" charset="0"/>
              </a:rPr>
              <a:t>lower threshold to the 1st quartile value minus 1.5 times the inter-quartile range i.e</a:t>
            </a:r>
            <a:r>
              <a:rPr lang="en-US" sz="2400" dirty="0">
                <a:highlight>
                  <a:srgbClr val="FFFF00"/>
                </a:highlight>
                <a:latin typeface="Georgia" panose="02040502050405020303" pitchFamily="18" charset="0"/>
              </a:rPr>
              <a:t>. Q1-1.5xIQR</a:t>
            </a:r>
          </a:p>
          <a:p>
            <a:pPr marL="800100" lvl="1" indent="-342900">
              <a:buFont typeface="Arial" panose="020B0604020202020204" pitchFamily="34" charset="0"/>
              <a:buChar char="•"/>
            </a:pPr>
            <a:r>
              <a:rPr lang="en-US" sz="2400" dirty="0">
                <a:latin typeface="Georgia" panose="02040502050405020303" pitchFamily="18" charset="0"/>
              </a:rPr>
              <a:t>upper threshold to the 3rd quartile plus 1.5 times the inter-quartile range. i.e. </a:t>
            </a:r>
            <a:r>
              <a:rPr lang="en-US" sz="2400" dirty="0">
                <a:highlight>
                  <a:srgbClr val="FFFF00"/>
                </a:highlight>
                <a:latin typeface="Georgia" panose="02040502050405020303" pitchFamily="18" charset="0"/>
              </a:rPr>
              <a:t>Q3+1.5IQR</a:t>
            </a:r>
          </a:p>
          <a:p>
            <a:pPr marL="800100" lvl="1" indent="-342900">
              <a:buFont typeface="Arial" panose="020B0604020202020204" pitchFamily="34" charset="0"/>
              <a:buChar char="•"/>
            </a:pPr>
            <a:endParaRPr lang="en-US" sz="2400" dirty="0">
              <a:latin typeface="Georgia" panose="02040502050405020303" pitchFamily="18" charset="0"/>
            </a:endParaRPr>
          </a:p>
          <a:p>
            <a:pPr marL="800100" lvl="1" indent="-342900">
              <a:buFont typeface="Arial" panose="020B0604020202020204" pitchFamily="34" charset="0"/>
              <a:buChar char="•"/>
            </a:pPr>
            <a:r>
              <a:rPr lang="en-US" sz="2400" dirty="0">
                <a:latin typeface="Georgia" panose="02040502050405020303" pitchFamily="18" charset="0"/>
              </a:rPr>
              <a:t>setting the upper and lower thresholds to the mean value of a feature plus or minus 2 times the standard deviation</a:t>
            </a:r>
          </a:p>
          <a:p>
            <a:pPr marL="342900" indent="-342900">
              <a:buFont typeface="Arial" panose="020B0604020202020204" pitchFamily="34" charset="0"/>
              <a:buChar char="•"/>
            </a:pPr>
            <a:endParaRPr lang="en-US" sz="2400" dirty="0">
              <a:highlight>
                <a:srgbClr val="FFFF00"/>
              </a:highlight>
              <a:latin typeface="Georgia" panose="02040502050405020303" pitchFamily="18" charset="0"/>
            </a:endParaRPr>
          </a:p>
          <a:p>
            <a:pPr marL="342900" indent="-342900">
              <a:buFont typeface="Arial" panose="020B0604020202020204" pitchFamily="34" charset="0"/>
              <a:buChar char="•"/>
            </a:pPr>
            <a:r>
              <a:rPr lang="en-US" sz="2000" b="1" dirty="0">
                <a:solidFill>
                  <a:srgbClr val="C00000"/>
                </a:solidFill>
                <a:highlight>
                  <a:srgbClr val="FFFF00"/>
                </a:highlight>
                <a:latin typeface="Georgia" panose="02040502050405020303" pitchFamily="18" charset="0"/>
              </a:rPr>
              <a:t>Strong Outlier</a:t>
            </a:r>
          </a:p>
          <a:p>
            <a:pPr marL="800100" lvl="1" indent="-342900">
              <a:buFont typeface="Arial" panose="020B0604020202020204" pitchFamily="34" charset="0"/>
              <a:buChar char="•"/>
            </a:pPr>
            <a:r>
              <a:rPr lang="en-US" sz="2400" dirty="0">
                <a:latin typeface="Georgia" panose="02040502050405020303" pitchFamily="18" charset="0"/>
              </a:rPr>
              <a:t>Outliers with extreme deviation from the rest of the dataset.</a:t>
            </a:r>
          </a:p>
          <a:p>
            <a:pPr marL="342900" indent="-342900">
              <a:buFont typeface="Arial" panose="020B0604020202020204" pitchFamily="34" charset="0"/>
              <a:buChar char="•"/>
            </a:pPr>
            <a:endParaRPr lang="en-US" sz="2000" b="1" dirty="0">
              <a:solidFill>
                <a:srgbClr val="C00000"/>
              </a:solidFill>
              <a:highlight>
                <a:srgbClr val="FFFF00"/>
              </a:highlight>
              <a:latin typeface="Georgia" panose="02040502050405020303" pitchFamily="18" charset="0"/>
            </a:endParaRPr>
          </a:p>
          <a:p>
            <a:pPr marL="342900" indent="-342900">
              <a:buFont typeface="Arial" panose="020B0604020202020204" pitchFamily="34" charset="0"/>
              <a:buChar char="•"/>
            </a:pPr>
            <a:r>
              <a:rPr lang="en-US" sz="2000" b="1" dirty="0">
                <a:solidFill>
                  <a:srgbClr val="C00000"/>
                </a:solidFill>
                <a:highlight>
                  <a:srgbClr val="FFFF00"/>
                </a:highlight>
                <a:latin typeface="Georgia" panose="02040502050405020303" pitchFamily="18" charset="0"/>
              </a:rPr>
              <a:t>Weak Outlier</a:t>
            </a:r>
          </a:p>
        </p:txBody>
      </p:sp>
      <p:sp>
        <p:nvSpPr>
          <p:cNvPr id="4" name="Slide Number Placeholder 3">
            <a:extLst>
              <a:ext uri="{FF2B5EF4-FFF2-40B4-BE49-F238E27FC236}">
                <a16:creationId xmlns:a16="http://schemas.microsoft.com/office/drawing/2014/main" id="{1446F787-6EF4-201D-0799-182CB44B049D}"/>
              </a:ext>
            </a:extLst>
          </p:cNvPr>
          <p:cNvSpPr>
            <a:spLocks noGrp="1"/>
          </p:cNvSpPr>
          <p:nvPr>
            <p:ph type="sldNum" sz="quarter" idx="7"/>
          </p:nvPr>
        </p:nvSpPr>
        <p:spPr/>
        <p:txBody>
          <a:bodyPr/>
          <a:lstStyle/>
          <a:p>
            <a:fld id="{B6F15528-21DE-4FAA-801E-634DDDAF4B2B}" type="slidenum">
              <a:rPr lang="en-US" smtClean="0"/>
              <a:t>71</a:t>
            </a:fld>
            <a:endParaRPr lang="en-US"/>
          </a:p>
        </p:txBody>
      </p:sp>
      <p:sp>
        <p:nvSpPr>
          <p:cNvPr id="5" name="TextBox 4">
            <a:extLst>
              <a:ext uri="{FF2B5EF4-FFF2-40B4-BE49-F238E27FC236}">
                <a16:creationId xmlns:a16="http://schemas.microsoft.com/office/drawing/2014/main" id="{8C093693-707D-6D39-68A8-D9DD6D23678D}"/>
              </a:ext>
            </a:extLst>
          </p:cNvPr>
          <p:cNvSpPr txBox="1"/>
          <p:nvPr/>
        </p:nvSpPr>
        <p:spPr>
          <a:xfrm>
            <a:off x="3810000" y="137160"/>
            <a:ext cx="6096000" cy="523220"/>
          </a:xfrm>
          <a:prstGeom prst="rect">
            <a:avLst/>
          </a:prstGeom>
          <a:noFill/>
        </p:spPr>
        <p:txBody>
          <a:bodyPr wrap="square">
            <a:spAutoFit/>
          </a:bodyPr>
          <a:lstStyle/>
          <a:p>
            <a:r>
              <a:rPr lang="en-US" sz="2800" b="1" dirty="0">
                <a:solidFill>
                  <a:srgbClr val="C00000"/>
                </a:solidFill>
                <a:latin typeface="Georgia" panose="02040502050405020303" pitchFamily="18" charset="0"/>
              </a:rPr>
              <a:t>Handle Outliers</a:t>
            </a:r>
            <a:endParaRPr lang="en-IN" sz="2800" dirty="0">
              <a:solidFill>
                <a:srgbClr val="C00000"/>
              </a:solidFill>
            </a:endParaRP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7D8B126-4819-A45B-27CC-8D39296C816B}"/>
                  </a:ext>
                </a:extLst>
              </p14:cNvPr>
              <p14:cNvContentPartPr/>
              <p14:nvPr/>
            </p14:nvContentPartPr>
            <p14:xfrm>
              <a:off x="828000" y="234360"/>
              <a:ext cx="11378160" cy="6347880"/>
            </p14:xfrm>
          </p:contentPart>
        </mc:Choice>
        <mc:Fallback xmlns="">
          <p:pic>
            <p:nvPicPr>
              <p:cNvPr id="2" name="Ink 1">
                <a:extLst>
                  <a:ext uri="{FF2B5EF4-FFF2-40B4-BE49-F238E27FC236}">
                    <a16:creationId xmlns:a16="http://schemas.microsoft.com/office/drawing/2014/main" id="{F7D8B126-4819-A45B-27CC-8D39296C816B}"/>
                  </a:ext>
                </a:extLst>
              </p:cNvPr>
              <p:cNvPicPr/>
              <p:nvPr/>
            </p:nvPicPr>
            <p:blipFill>
              <a:blip r:embed="rId3"/>
              <a:stretch>
                <a:fillRect/>
              </a:stretch>
            </p:blipFill>
            <p:spPr>
              <a:xfrm>
                <a:off x="818640" y="225000"/>
                <a:ext cx="11396880" cy="6366600"/>
              </a:xfrm>
              <a:prstGeom prst="rect">
                <a:avLst/>
              </a:prstGeom>
            </p:spPr>
          </p:pic>
        </mc:Fallback>
      </mc:AlternateContent>
    </p:spTree>
    <p:extLst>
      <p:ext uri="{BB962C8B-B14F-4D97-AF65-F5344CB8AC3E}">
        <p14:creationId xmlns:p14="http://schemas.microsoft.com/office/powerpoint/2010/main" val="25546136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65A553-473E-AB9A-7939-B4EF1B5D0B7B}"/>
              </a:ext>
            </a:extLst>
          </p:cNvPr>
          <p:cNvSpPr>
            <a:spLocks noGrp="1"/>
          </p:cNvSpPr>
          <p:nvPr>
            <p:ph type="body" idx="1"/>
          </p:nvPr>
        </p:nvSpPr>
        <p:spPr>
          <a:xfrm>
            <a:off x="342899" y="381000"/>
            <a:ext cx="11506201" cy="5878532"/>
          </a:xfrm>
        </p:spPr>
        <p:txBody>
          <a:bodyPr/>
          <a:lstStyle/>
          <a:p>
            <a:pPr algn="just" fontAlgn="base"/>
            <a:r>
              <a:rPr lang="en-US" sz="2800" b="1" i="0" dirty="0">
                <a:solidFill>
                  <a:srgbClr val="C00000"/>
                </a:solidFill>
                <a:effectLst/>
                <a:latin typeface="Times New Roman" panose="02020603050405020304" pitchFamily="18" charset="0"/>
                <a:cs typeface="Times New Roman" panose="02020603050405020304" pitchFamily="18" charset="0"/>
              </a:rPr>
              <a:t>Determining Outliers:</a:t>
            </a:r>
            <a:r>
              <a:rPr lang="en-US" sz="2800" b="0" i="0" dirty="0">
                <a:solidFill>
                  <a:srgbClr val="282828"/>
                </a:solidFill>
                <a:effectLst/>
                <a:latin typeface="Times New Roman" panose="02020603050405020304" pitchFamily="18" charset="0"/>
                <a:cs typeface="Times New Roman" panose="02020603050405020304" pitchFamily="18" charset="0"/>
              </a:rPr>
              <a:t>. </a:t>
            </a:r>
            <a:r>
              <a:rPr lang="en-US" sz="2800" b="1" dirty="0">
                <a:latin typeface="Georgia" panose="02040502050405020303" pitchFamily="18" charset="0"/>
              </a:rPr>
              <a:t>Data point &lt; Q1-1.5xIQR </a:t>
            </a:r>
          </a:p>
          <a:p>
            <a:pPr algn="just" fontAlgn="base"/>
            <a:r>
              <a:rPr lang="en-US" sz="2800" b="1" dirty="0">
                <a:latin typeface="Georgia" panose="02040502050405020303" pitchFamily="18" charset="0"/>
              </a:rPr>
              <a:t>		                    Data point&gt; Q3+1.5xIQR</a:t>
            </a:r>
            <a:endParaRPr lang="en-US" sz="2800" b="1" i="0" dirty="0">
              <a:solidFill>
                <a:srgbClr val="282828"/>
              </a:solidFill>
              <a:effectLst/>
              <a:latin typeface="Times New Roman" panose="02020603050405020304" pitchFamily="18" charset="0"/>
              <a:cs typeface="Times New Roman" panose="02020603050405020304" pitchFamily="18" charset="0"/>
            </a:endParaRPr>
          </a:p>
          <a:p>
            <a:pPr algn="just" fontAlgn="base"/>
            <a:endParaRPr lang="en-US" sz="2800" b="0" i="0" dirty="0">
              <a:solidFill>
                <a:srgbClr val="282828"/>
              </a:solidFill>
              <a:effectLst/>
              <a:latin typeface="Times New Roman" panose="02020603050405020304" pitchFamily="18" charset="0"/>
              <a:cs typeface="Times New Roman" panose="02020603050405020304" pitchFamily="18" charset="0"/>
            </a:endParaRPr>
          </a:p>
          <a:p>
            <a:pPr algn="just" fontAlgn="base"/>
            <a:endParaRPr lang="en-US" sz="2800" b="1" i="0" dirty="0">
              <a:solidFill>
                <a:srgbClr val="C00000"/>
              </a:solidFill>
              <a:effectLst/>
              <a:latin typeface="Times New Roman" panose="02020603050405020304" pitchFamily="18" charset="0"/>
              <a:cs typeface="Times New Roman" panose="02020603050405020304" pitchFamily="18" charset="0"/>
            </a:endParaRPr>
          </a:p>
          <a:p>
            <a:pPr algn="just" fontAlgn="base"/>
            <a:r>
              <a:rPr lang="en-US" sz="2800" b="1" i="0" dirty="0">
                <a:solidFill>
                  <a:srgbClr val="C00000"/>
                </a:solidFill>
                <a:effectLst/>
                <a:latin typeface="Times New Roman" panose="02020603050405020304" pitchFamily="18" charset="0"/>
                <a:cs typeface="Times New Roman" panose="02020603050405020304" pitchFamily="18" charset="0"/>
              </a:rPr>
              <a:t>Strong Outliers :   </a:t>
            </a:r>
            <a:r>
              <a:rPr lang="en-US" sz="2800" b="1" dirty="0">
                <a:latin typeface="Georgia" panose="02040502050405020303" pitchFamily="18" charset="0"/>
              </a:rPr>
              <a:t>Data point &lt; Q1-3.0xIQR </a:t>
            </a:r>
          </a:p>
          <a:p>
            <a:pPr algn="just" fontAlgn="base"/>
            <a:r>
              <a:rPr lang="en-US" sz="2800" b="1" dirty="0">
                <a:latin typeface="Georgia" panose="02040502050405020303" pitchFamily="18" charset="0"/>
              </a:rPr>
              <a:t>		            Data point&gt; Q3+3.0xIQR </a:t>
            </a:r>
          </a:p>
          <a:p>
            <a:pPr algn="just" fontAlgn="base"/>
            <a:endParaRPr lang="en-US" sz="2800" b="1" dirty="0">
              <a:solidFill>
                <a:srgbClr val="FF0000"/>
              </a:solidFill>
              <a:highlight>
                <a:srgbClr val="FFFF00"/>
              </a:highlight>
              <a:latin typeface="Georgia" panose="02040502050405020303" pitchFamily="18" charset="0"/>
            </a:endParaRPr>
          </a:p>
          <a:p>
            <a:pPr algn="just" fontAlgn="base"/>
            <a:r>
              <a:rPr lang="en-US" sz="2800" dirty="0">
                <a:solidFill>
                  <a:srgbClr val="FF0000"/>
                </a:solidFill>
              </a:rPr>
              <a:t>              </a:t>
            </a:r>
            <a:r>
              <a:rPr lang="en-US" sz="2800" b="1" dirty="0">
                <a:solidFill>
                  <a:srgbClr val="FF0000"/>
                </a:solidFill>
                <a:highlight>
                  <a:srgbClr val="FFFF00"/>
                </a:highlight>
              </a:rPr>
              <a:t>Data point is considered as Strong outliers</a:t>
            </a:r>
            <a:endParaRPr lang="en-US" sz="2800" b="1" dirty="0">
              <a:solidFill>
                <a:srgbClr val="C00000"/>
              </a:solidFill>
              <a:latin typeface="Times New Roman" panose="02020603050405020304" pitchFamily="18" charset="0"/>
              <a:cs typeface="Times New Roman" panose="02020603050405020304" pitchFamily="18" charset="0"/>
            </a:endParaRPr>
          </a:p>
          <a:p>
            <a:pPr algn="just" fontAlgn="base"/>
            <a:endParaRPr lang="en-US" sz="2800" b="0" i="0" dirty="0">
              <a:solidFill>
                <a:srgbClr val="282828"/>
              </a:solidFill>
              <a:effectLst/>
              <a:latin typeface="Times New Roman" panose="02020603050405020304" pitchFamily="18" charset="0"/>
              <a:cs typeface="Times New Roman" panose="02020603050405020304" pitchFamily="18" charset="0"/>
            </a:endParaRPr>
          </a:p>
          <a:p>
            <a:pPr algn="just" fontAlgn="base"/>
            <a:endParaRPr lang="en-US" sz="2800" b="0" i="0" dirty="0">
              <a:solidFill>
                <a:srgbClr val="282828"/>
              </a:solidFill>
              <a:effectLst/>
              <a:latin typeface="Times New Roman" panose="02020603050405020304" pitchFamily="18" charset="0"/>
              <a:cs typeface="Times New Roman" panose="02020603050405020304" pitchFamily="18" charset="0"/>
            </a:endParaRPr>
          </a:p>
          <a:p>
            <a:pPr algn="just" fontAlgn="base"/>
            <a:r>
              <a:rPr lang="en-US" sz="2800" b="1" i="0" dirty="0">
                <a:solidFill>
                  <a:srgbClr val="C00000"/>
                </a:solidFill>
                <a:effectLst/>
                <a:latin typeface="Times New Roman" panose="02020603050405020304" pitchFamily="18" charset="0"/>
                <a:cs typeface="Times New Roman" panose="02020603050405020304" pitchFamily="18" charset="0"/>
              </a:rPr>
              <a:t>Weak Outliers : </a:t>
            </a:r>
            <a:r>
              <a:rPr lang="en-US" sz="2800" b="0" i="0" dirty="0">
                <a:solidFill>
                  <a:srgbClr val="282828"/>
                </a:solidFill>
                <a:effectLst/>
                <a:latin typeface="Times New Roman" panose="02020603050405020304" pitchFamily="18" charset="0"/>
                <a:cs typeface="Times New Roman" panose="02020603050405020304" pitchFamily="18" charset="0"/>
              </a:rPr>
              <a:t>Besides strong outliers, there is another category for outliers. If a data value is an outlier, but not a strong outlier, then we say that the value is a weak outlier. </a:t>
            </a:r>
          </a:p>
          <a:p>
            <a:endParaRPr lang="en-IN" dirty="0"/>
          </a:p>
        </p:txBody>
      </p:sp>
      <p:sp>
        <p:nvSpPr>
          <p:cNvPr id="4" name="Slide Number Placeholder 3">
            <a:extLst>
              <a:ext uri="{FF2B5EF4-FFF2-40B4-BE49-F238E27FC236}">
                <a16:creationId xmlns:a16="http://schemas.microsoft.com/office/drawing/2014/main" id="{14D17CD4-D188-263B-0379-6DA8C39D5C18}"/>
              </a:ext>
            </a:extLst>
          </p:cNvPr>
          <p:cNvSpPr>
            <a:spLocks noGrp="1"/>
          </p:cNvSpPr>
          <p:nvPr>
            <p:ph type="sldNum" sz="quarter" idx="7"/>
          </p:nvPr>
        </p:nvSpPr>
        <p:spPr/>
        <p:txBody>
          <a:bodyPr/>
          <a:lstStyle/>
          <a:p>
            <a:fld id="{B6F15528-21DE-4FAA-801E-634DDDAF4B2B}" type="slidenum">
              <a:rPr lang="en-IN" smtClean="0"/>
              <a:t>72</a:t>
            </a:fld>
            <a:endParaRPr lang="en-IN"/>
          </a:p>
        </p:txBody>
      </p:sp>
      <p:sp>
        <p:nvSpPr>
          <p:cNvPr id="2" name="Right Brace 1">
            <a:extLst>
              <a:ext uri="{FF2B5EF4-FFF2-40B4-BE49-F238E27FC236}">
                <a16:creationId xmlns:a16="http://schemas.microsoft.com/office/drawing/2014/main" id="{331C1203-70D2-8C8E-7EE9-E7EB7FC8101A}"/>
              </a:ext>
            </a:extLst>
          </p:cNvPr>
          <p:cNvSpPr/>
          <p:nvPr/>
        </p:nvSpPr>
        <p:spPr>
          <a:xfrm>
            <a:off x="8573885" y="398318"/>
            <a:ext cx="152400" cy="685800"/>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BF459D47-BF1F-5AB0-2A1B-194F897CE6A2}"/>
              </a:ext>
            </a:extLst>
          </p:cNvPr>
          <p:cNvSpPr txBox="1"/>
          <p:nvPr/>
        </p:nvSpPr>
        <p:spPr>
          <a:xfrm>
            <a:off x="1433945" y="1405659"/>
            <a:ext cx="7010400" cy="584775"/>
          </a:xfrm>
          <a:prstGeom prst="rect">
            <a:avLst/>
          </a:prstGeom>
          <a:noFill/>
        </p:spPr>
        <p:txBody>
          <a:bodyPr wrap="square" rtlCol="0">
            <a:spAutoFit/>
          </a:bodyPr>
          <a:lstStyle/>
          <a:p>
            <a:r>
              <a:rPr lang="en-US" sz="3200" dirty="0">
                <a:solidFill>
                  <a:srgbClr val="FF0000"/>
                </a:solidFill>
                <a:highlight>
                  <a:srgbClr val="FFFF00"/>
                </a:highlight>
              </a:rPr>
              <a:t>Data point is considered as outliers</a:t>
            </a:r>
            <a:endParaRPr lang="en-IN" sz="3200" dirty="0">
              <a:solidFill>
                <a:srgbClr val="FF0000"/>
              </a:solidFill>
              <a:highlight>
                <a:srgbClr val="FFFF00"/>
              </a:highlight>
            </a:endParaRPr>
          </a:p>
        </p:txBody>
      </p:sp>
      <p:sp>
        <p:nvSpPr>
          <p:cNvPr id="7" name="Right Brace 6">
            <a:extLst>
              <a:ext uri="{FF2B5EF4-FFF2-40B4-BE49-F238E27FC236}">
                <a16:creationId xmlns:a16="http://schemas.microsoft.com/office/drawing/2014/main" id="{00C17DAA-D492-F1D0-5F23-1F47FBC4CCA4}"/>
              </a:ext>
            </a:extLst>
          </p:cNvPr>
          <p:cNvSpPr/>
          <p:nvPr/>
        </p:nvSpPr>
        <p:spPr>
          <a:xfrm>
            <a:off x="8077200" y="2133600"/>
            <a:ext cx="152400" cy="685800"/>
          </a:xfrm>
          <a:prstGeom prst="righ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C560A05-4FC7-4267-4F01-772744C0EE32}"/>
                  </a:ext>
                </a:extLst>
              </p14:cNvPr>
              <p14:cNvContentPartPr/>
              <p14:nvPr/>
            </p14:nvContentPartPr>
            <p14:xfrm>
              <a:off x="2193120" y="2880"/>
              <a:ext cx="10004760" cy="6007320"/>
            </p14:xfrm>
          </p:contentPart>
        </mc:Choice>
        <mc:Fallback xmlns="">
          <p:pic>
            <p:nvPicPr>
              <p:cNvPr id="5" name="Ink 4">
                <a:extLst>
                  <a:ext uri="{FF2B5EF4-FFF2-40B4-BE49-F238E27FC236}">
                    <a16:creationId xmlns:a16="http://schemas.microsoft.com/office/drawing/2014/main" id="{BC560A05-4FC7-4267-4F01-772744C0EE32}"/>
                  </a:ext>
                </a:extLst>
              </p:cNvPr>
              <p:cNvPicPr/>
              <p:nvPr/>
            </p:nvPicPr>
            <p:blipFill>
              <a:blip r:embed="rId3"/>
              <a:stretch>
                <a:fillRect/>
              </a:stretch>
            </p:blipFill>
            <p:spPr>
              <a:xfrm>
                <a:off x="2183760" y="-6480"/>
                <a:ext cx="10023480" cy="6026040"/>
              </a:xfrm>
              <a:prstGeom prst="rect">
                <a:avLst/>
              </a:prstGeom>
            </p:spPr>
          </p:pic>
        </mc:Fallback>
      </mc:AlternateContent>
    </p:spTree>
    <p:extLst>
      <p:ext uri="{BB962C8B-B14F-4D97-AF65-F5344CB8AC3E}">
        <p14:creationId xmlns:p14="http://schemas.microsoft.com/office/powerpoint/2010/main" val="423068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7B5E-BB2F-6FB6-E076-AB8EE98BE2DF}"/>
              </a:ext>
            </a:extLst>
          </p:cNvPr>
          <p:cNvSpPr>
            <a:spLocks noGrp="1"/>
          </p:cNvSpPr>
          <p:nvPr>
            <p:ph type="title"/>
          </p:nvPr>
        </p:nvSpPr>
        <p:spPr>
          <a:xfrm>
            <a:off x="5708650" y="138811"/>
            <a:ext cx="5885180" cy="984885"/>
          </a:xfrm>
        </p:spPr>
        <p:txBody>
          <a:bodyPr/>
          <a:lstStyle/>
          <a:p>
            <a:r>
              <a:rPr lang="en-US" b="1" i="0" dirty="0">
                <a:solidFill>
                  <a:srgbClr val="C00000"/>
                </a:solidFill>
                <a:effectLst/>
                <a:highlight>
                  <a:srgbClr val="FFFF00"/>
                </a:highlight>
                <a:latin typeface="Lato" panose="020F0502020204030203" pitchFamily="34" charset="0"/>
              </a:rPr>
              <a:t>Example 1</a:t>
            </a:r>
            <a:br>
              <a:rPr lang="en-US" b="1" i="0" dirty="0">
                <a:solidFill>
                  <a:srgbClr val="282828"/>
                </a:solidFill>
                <a:effectLst/>
                <a:latin typeface="Lato" panose="020F0502020204030203" pitchFamily="34" charset="0"/>
              </a:rPr>
            </a:br>
            <a:endParaRPr lang="en-IN" dirty="0"/>
          </a:p>
        </p:txBody>
      </p:sp>
      <p:sp>
        <p:nvSpPr>
          <p:cNvPr id="3" name="Text Placeholder 2">
            <a:extLst>
              <a:ext uri="{FF2B5EF4-FFF2-40B4-BE49-F238E27FC236}">
                <a16:creationId xmlns:a16="http://schemas.microsoft.com/office/drawing/2014/main" id="{0BB5D28B-3597-EE80-E26A-1D0464CB907C}"/>
              </a:ext>
            </a:extLst>
          </p:cNvPr>
          <p:cNvSpPr>
            <a:spLocks noGrp="1"/>
          </p:cNvSpPr>
          <p:nvPr>
            <p:ph type="body" idx="1"/>
          </p:nvPr>
        </p:nvSpPr>
        <p:spPr>
          <a:xfrm>
            <a:off x="685800" y="670858"/>
            <a:ext cx="11049000" cy="5878532"/>
          </a:xfrm>
        </p:spPr>
        <p:txBody>
          <a:bodyPr/>
          <a:lstStyle/>
          <a:p>
            <a:pPr algn="just" fontAlgn="base"/>
            <a:r>
              <a:rPr lang="en-US" sz="2800" b="0" i="0" dirty="0">
                <a:solidFill>
                  <a:srgbClr val="282828"/>
                </a:solidFill>
                <a:effectLst/>
                <a:latin typeface="Georgia" panose="02040502050405020303" pitchFamily="18" charset="0"/>
              </a:rPr>
              <a:t>First, suppose that we have the data set {1, 2, 2, 3, 3, 4, 5, 5, 9}. The number 9 certainly looks like it could be an outlier. It is much greater than any other value from the rest of the set. </a:t>
            </a:r>
          </a:p>
          <a:p>
            <a:pPr algn="just" fontAlgn="base"/>
            <a:endParaRPr lang="en-US" sz="2800" dirty="0">
              <a:solidFill>
                <a:srgbClr val="282828"/>
              </a:solidFill>
              <a:latin typeface="Georgia" panose="02040502050405020303" pitchFamily="18" charset="0"/>
            </a:endParaRPr>
          </a:p>
          <a:p>
            <a:pPr algn="just" fontAlgn="base"/>
            <a:endParaRPr lang="en-US" sz="2800" b="0" i="0" dirty="0">
              <a:solidFill>
                <a:srgbClr val="282828"/>
              </a:solidFill>
              <a:effectLst/>
              <a:latin typeface="Georgia" panose="02040502050405020303" pitchFamily="18" charset="0"/>
            </a:endParaRPr>
          </a:p>
          <a:p>
            <a:pPr algn="just" fontAlgn="base"/>
            <a:endParaRPr lang="en-US" sz="2800" dirty="0">
              <a:solidFill>
                <a:srgbClr val="282828"/>
              </a:solidFill>
              <a:latin typeface="Georgia" panose="02040502050405020303" pitchFamily="18" charset="0"/>
            </a:endParaRPr>
          </a:p>
          <a:p>
            <a:pPr algn="just" fontAlgn="base"/>
            <a:endParaRPr lang="en-US" sz="2800" b="0" i="0" dirty="0">
              <a:solidFill>
                <a:srgbClr val="282828"/>
              </a:solidFill>
              <a:effectLst/>
              <a:latin typeface="Georgia" panose="02040502050405020303" pitchFamily="18" charset="0"/>
            </a:endParaRPr>
          </a:p>
          <a:p>
            <a:pPr algn="just" fontAlgn="base"/>
            <a:r>
              <a:rPr lang="en-US" sz="2400" b="0" i="0" dirty="0">
                <a:solidFill>
                  <a:srgbClr val="282828"/>
                </a:solidFill>
                <a:effectLst/>
                <a:latin typeface="Georgia" panose="02040502050405020303" pitchFamily="18" charset="0"/>
              </a:rPr>
              <a:t>To objectively determine if 9 is an outlier, we use the above methods. The first quartile is 2 and the third quartile is 5, which means that the interquartile range is 3. </a:t>
            </a:r>
            <a:endParaRPr lang="en-US" sz="2400" dirty="0">
              <a:solidFill>
                <a:srgbClr val="282828"/>
              </a:solidFill>
              <a:latin typeface="Georgia" panose="02040502050405020303" pitchFamily="18" charset="0"/>
            </a:endParaRPr>
          </a:p>
          <a:p>
            <a:pPr algn="just" fontAlgn="base"/>
            <a:endParaRPr lang="en-US" sz="2400" b="0" i="0" dirty="0">
              <a:solidFill>
                <a:srgbClr val="282828"/>
              </a:solidFill>
              <a:effectLst/>
              <a:latin typeface="Georgia" panose="02040502050405020303" pitchFamily="18" charset="0"/>
            </a:endParaRPr>
          </a:p>
          <a:p>
            <a:pPr algn="just" fontAlgn="base"/>
            <a:r>
              <a:rPr lang="en-US" sz="2400" b="0" i="0" dirty="0">
                <a:solidFill>
                  <a:srgbClr val="282828"/>
                </a:solidFill>
                <a:effectLst/>
                <a:latin typeface="Georgia" panose="02040502050405020303" pitchFamily="18" charset="0"/>
              </a:rPr>
              <a:t>We multiply the interquartile range by 1.5, obtaining 4.5, and then add this number to the third quartile. The result, 9.5, is greater than any of our data values. Therefore, there are no outliers.</a:t>
            </a:r>
          </a:p>
          <a:p>
            <a:endParaRPr lang="en-IN" dirty="0"/>
          </a:p>
        </p:txBody>
      </p:sp>
      <p:sp>
        <p:nvSpPr>
          <p:cNvPr id="4" name="Slide Number Placeholder 3">
            <a:extLst>
              <a:ext uri="{FF2B5EF4-FFF2-40B4-BE49-F238E27FC236}">
                <a16:creationId xmlns:a16="http://schemas.microsoft.com/office/drawing/2014/main" id="{B67A7EB2-A85B-2116-3A26-3362CE7B09CA}"/>
              </a:ext>
            </a:extLst>
          </p:cNvPr>
          <p:cNvSpPr>
            <a:spLocks noGrp="1"/>
          </p:cNvSpPr>
          <p:nvPr>
            <p:ph type="sldNum" sz="quarter" idx="7"/>
          </p:nvPr>
        </p:nvSpPr>
        <p:spPr/>
        <p:txBody>
          <a:bodyPr/>
          <a:lstStyle/>
          <a:p>
            <a:fld id="{B6F15528-21DE-4FAA-801E-634DDDAF4B2B}" type="slidenum">
              <a:rPr lang="en-IN" smtClean="0"/>
              <a:t>73</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A34EE3B-7E10-A87E-D0A9-65A036DE2965}"/>
                  </a:ext>
                </a:extLst>
              </p14:cNvPr>
              <p14:cNvContentPartPr/>
              <p14:nvPr/>
            </p14:nvContentPartPr>
            <p14:xfrm>
              <a:off x="3074040" y="215640"/>
              <a:ext cx="8184240" cy="3865680"/>
            </p14:xfrm>
          </p:contentPart>
        </mc:Choice>
        <mc:Fallback xmlns="">
          <p:pic>
            <p:nvPicPr>
              <p:cNvPr id="5" name="Ink 4">
                <a:extLst>
                  <a:ext uri="{FF2B5EF4-FFF2-40B4-BE49-F238E27FC236}">
                    <a16:creationId xmlns:a16="http://schemas.microsoft.com/office/drawing/2014/main" id="{2A34EE3B-7E10-A87E-D0A9-65A036DE2965}"/>
                  </a:ext>
                </a:extLst>
              </p:cNvPr>
              <p:cNvPicPr/>
              <p:nvPr/>
            </p:nvPicPr>
            <p:blipFill>
              <a:blip r:embed="rId3"/>
              <a:stretch>
                <a:fillRect/>
              </a:stretch>
            </p:blipFill>
            <p:spPr>
              <a:xfrm>
                <a:off x="3064680" y="206280"/>
                <a:ext cx="8202960" cy="3884400"/>
              </a:xfrm>
              <a:prstGeom prst="rect">
                <a:avLst/>
              </a:prstGeom>
            </p:spPr>
          </p:pic>
        </mc:Fallback>
      </mc:AlternateContent>
    </p:spTree>
    <p:extLst>
      <p:ext uri="{BB962C8B-B14F-4D97-AF65-F5344CB8AC3E}">
        <p14:creationId xmlns:p14="http://schemas.microsoft.com/office/powerpoint/2010/main" val="852121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842A-2036-D732-D93A-B5D40102AC77}"/>
              </a:ext>
            </a:extLst>
          </p:cNvPr>
          <p:cNvSpPr>
            <a:spLocks noGrp="1"/>
          </p:cNvSpPr>
          <p:nvPr>
            <p:ph type="title"/>
          </p:nvPr>
        </p:nvSpPr>
        <p:spPr>
          <a:xfrm>
            <a:off x="5708650" y="138811"/>
            <a:ext cx="5885180" cy="984885"/>
          </a:xfrm>
        </p:spPr>
        <p:txBody>
          <a:bodyPr/>
          <a:lstStyle/>
          <a:p>
            <a:r>
              <a:rPr lang="en-US" sz="3200" b="1" i="0" dirty="0">
                <a:solidFill>
                  <a:srgbClr val="C00000"/>
                </a:solidFill>
                <a:effectLst/>
                <a:highlight>
                  <a:srgbClr val="FFFF00"/>
                </a:highlight>
                <a:latin typeface="Lato" panose="020F0502020204030203" pitchFamily="34" charset="0"/>
              </a:rPr>
              <a:t>Example 2</a:t>
            </a:r>
            <a:br>
              <a:rPr lang="en-US" sz="3200" b="1" i="0" dirty="0">
                <a:solidFill>
                  <a:srgbClr val="C00000"/>
                </a:solidFill>
                <a:effectLst/>
                <a:highlight>
                  <a:srgbClr val="FFFF00"/>
                </a:highlight>
                <a:latin typeface="Lato" panose="020F0502020204030203" pitchFamily="34" charset="0"/>
              </a:rPr>
            </a:br>
            <a:endParaRPr lang="en-IN" dirty="0">
              <a:solidFill>
                <a:srgbClr val="C00000"/>
              </a:solidFill>
              <a:highlight>
                <a:srgbClr val="FFFF00"/>
              </a:highlight>
            </a:endParaRPr>
          </a:p>
        </p:txBody>
      </p:sp>
      <p:sp>
        <p:nvSpPr>
          <p:cNvPr id="3" name="Text Placeholder 2">
            <a:extLst>
              <a:ext uri="{FF2B5EF4-FFF2-40B4-BE49-F238E27FC236}">
                <a16:creationId xmlns:a16="http://schemas.microsoft.com/office/drawing/2014/main" id="{8C8CB7EF-742C-FF6E-C857-DB2604E55FAD}"/>
              </a:ext>
            </a:extLst>
          </p:cNvPr>
          <p:cNvSpPr>
            <a:spLocks noGrp="1"/>
          </p:cNvSpPr>
          <p:nvPr>
            <p:ph type="body" idx="1"/>
          </p:nvPr>
        </p:nvSpPr>
        <p:spPr>
          <a:xfrm>
            <a:off x="473392" y="670858"/>
            <a:ext cx="11245215" cy="6001643"/>
          </a:xfrm>
        </p:spPr>
        <p:txBody>
          <a:bodyPr/>
          <a:lstStyle/>
          <a:p>
            <a:pPr algn="just" fontAlgn="base"/>
            <a:r>
              <a:rPr lang="en-US" sz="2800" b="0" i="0" dirty="0">
                <a:solidFill>
                  <a:srgbClr val="282828"/>
                </a:solidFill>
                <a:effectLst/>
                <a:latin typeface="Georgia" panose="02040502050405020303" pitchFamily="18" charset="0"/>
              </a:rPr>
              <a:t>Now we look at the same data set as before, with the exception that the largest value is 10 rather than 9: {1, 2, 2, 3, 3, 4, 5, 5, 10}. </a:t>
            </a:r>
          </a:p>
          <a:p>
            <a:pPr algn="just" fontAlgn="base"/>
            <a:endParaRPr lang="en-US" sz="2800" dirty="0">
              <a:solidFill>
                <a:srgbClr val="282828"/>
              </a:solidFill>
              <a:latin typeface="Georgia" panose="02040502050405020303" pitchFamily="18" charset="0"/>
            </a:endParaRPr>
          </a:p>
          <a:p>
            <a:pPr algn="just" fontAlgn="base"/>
            <a:endParaRPr lang="en-US" sz="2400" b="0" i="0" dirty="0">
              <a:solidFill>
                <a:srgbClr val="282828"/>
              </a:solidFill>
              <a:effectLst/>
              <a:latin typeface="Georgia" panose="02040502050405020303" pitchFamily="18" charset="0"/>
            </a:endParaRPr>
          </a:p>
          <a:p>
            <a:pPr algn="just" fontAlgn="base"/>
            <a:endParaRPr lang="en-US" sz="2400" dirty="0">
              <a:solidFill>
                <a:srgbClr val="282828"/>
              </a:solidFill>
              <a:latin typeface="Georgia" panose="02040502050405020303" pitchFamily="18" charset="0"/>
            </a:endParaRPr>
          </a:p>
          <a:p>
            <a:pPr algn="just" fontAlgn="base"/>
            <a:endParaRPr lang="en-US" sz="2400" b="0" i="0" dirty="0">
              <a:solidFill>
                <a:srgbClr val="282828"/>
              </a:solidFill>
              <a:effectLst/>
              <a:latin typeface="Georgia" panose="02040502050405020303" pitchFamily="18" charset="0"/>
            </a:endParaRPr>
          </a:p>
          <a:p>
            <a:pPr algn="just" fontAlgn="base"/>
            <a:endParaRPr lang="en-US" sz="2400" dirty="0">
              <a:solidFill>
                <a:srgbClr val="282828"/>
              </a:solidFill>
              <a:latin typeface="Georgia" panose="02040502050405020303" pitchFamily="18" charset="0"/>
            </a:endParaRPr>
          </a:p>
          <a:p>
            <a:pPr algn="just" fontAlgn="base"/>
            <a:r>
              <a:rPr lang="en-US" sz="2400" b="0" i="0" dirty="0">
                <a:solidFill>
                  <a:srgbClr val="282828"/>
                </a:solidFill>
                <a:effectLst/>
                <a:latin typeface="Georgia" panose="02040502050405020303" pitchFamily="18" charset="0"/>
              </a:rPr>
              <a:t>The first quartile, third quartile, and interquartile range are identical to example 1. </a:t>
            </a:r>
          </a:p>
          <a:p>
            <a:pPr algn="just" fontAlgn="base"/>
            <a:r>
              <a:rPr lang="en-US" sz="2400" b="0" i="0" dirty="0">
                <a:solidFill>
                  <a:srgbClr val="282828"/>
                </a:solidFill>
                <a:effectLst/>
                <a:latin typeface="Georgia" panose="02040502050405020303" pitchFamily="18" charset="0"/>
              </a:rPr>
              <a:t>When we add 1.5 x IQR = 4.5 to the third quartile, the sum is 9.5. Since 10 is greater than 9.5 it is considered an outlier.</a:t>
            </a:r>
          </a:p>
          <a:p>
            <a:pPr algn="just" fontAlgn="base"/>
            <a:endParaRPr lang="en-US" sz="2400" b="0" i="0" dirty="0">
              <a:solidFill>
                <a:srgbClr val="282828"/>
              </a:solidFill>
              <a:effectLst/>
              <a:latin typeface="Georgia" panose="02040502050405020303" pitchFamily="18" charset="0"/>
            </a:endParaRPr>
          </a:p>
          <a:p>
            <a:pPr algn="just" fontAlgn="base"/>
            <a:r>
              <a:rPr lang="en-US" sz="2400" b="0" i="0" dirty="0">
                <a:solidFill>
                  <a:srgbClr val="282828"/>
                </a:solidFill>
                <a:effectLst/>
                <a:latin typeface="Georgia" panose="02040502050405020303" pitchFamily="18" charset="0"/>
              </a:rPr>
              <a:t>Is 10 a strong or weak outlier? For this, we need to look at 3 x IQR = 9. </a:t>
            </a:r>
          </a:p>
          <a:p>
            <a:pPr algn="just" fontAlgn="base"/>
            <a:r>
              <a:rPr lang="en-US" sz="2400" b="0" i="0" dirty="0">
                <a:solidFill>
                  <a:srgbClr val="282828"/>
                </a:solidFill>
                <a:effectLst/>
                <a:latin typeface="Georgia" panose="02040502050405020303" pitchFamily="18" charset="0"/>
              </a:rPr>
              <a:t>When we add 9 to the third quartile, we end up with a sum of 14. Since 10 is not greater than 14, it is not a strong outlier.  Thus, we conclude that 10 is a weak outlier.</a:t>
            </a:r>
          </a:p>
          <a:p>
            <a:endParaRPr lang="en-IN" dirty="0"/>
          </a:p>
        </p:txBody>
      </p:sp>
      <p:sp>
        <p:nvSpPr>
          <p:cNvPr id="4" name="Slide Number Placeholder 3">
            <a:extLst>
              <a:ext uri="{FF2B5EF4-FFF2-40B4-BE49-F238E27FC236}">
                <a16:creationId xmlns:a16="http://schemas.microsoft.com/office/drawing/2014/main" id="{69AC67FA-C133-9767-F11E-5C6E8E9D4C54}"/>
              </a:ext>
            </a:extLst>
          </p:cNvPr>
          <p:cNvSpPr>
            <a:spLocks noGrp="1"/>
          </p:cNvSpPr>
          <p:nvPr>
            <p:ph type="sldNum" sz="quarter" idx="7"/>
          </p:nvPr>
        </p:nvSpPr>
        <p:spPr/>
        <p:txBody>
          <a:bodyPr/>
          <a:lstStyle/>
          <a:p>
            <a:fld id="{B6F15528-21DE-4FAA-801E-634DDDAF4B2B}" type="slidenum">
              <a:rPr lang="en-IN" smtClean="0"/>
              <a:t>74</a:t>
            </a:fld>
            <a:endParaRPr lang="en-IN"/>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906F38CD-94FF-0EA1-372A-146E546AE3DC}"/>
                  </a:ext>
                </a:extLst>
              </p14:cNvPr>
              <p14:cNvContentPartPr/>
              <p14:nvPr/>
            </p14:nvContentPartPr>
            <p14:xfrm>
              <a:off x="2396520" y="1123200"/>
              <a:ext cx="9721440" cy="2648880"/>
            </p14:xfrm>
          </p:contentPart>
        </mc:Choice>
        <mc:Fallback xmlns="">
          <p:pic>
            <p:nvPicPr>
              <p:cNvPr id="5" name="Ink 4">
                <a:extLst>
                  <a:ext uri="{FF2B5EF4-FFF2-40B4-BE49-F238E27FC236}">
                    <a16:creationId xmlns:a16="http://schemas.microsoft.com/office/drawing/2014/main" id="{906F38CD-94FF-0EA1-372A-146E546AE3DC}"/>
                  </a:ext>
                </a:extLst>
              </p:cNvPr>
              <p:cNvPicPr/>
              <p:nvPr/>
            </p:nvPicPr>
            <p:blipFill>
              <a:blip r:embed="rId3"/>
              <a:stretch>
                <a:fillRect/>
              </a:stretch>
            </p:blipFill>
            <p:spPr>
              <a:xfrm>
                <a:off x="2387160" y="1113840"/>
                <a:ext cx="9740160" cy="2667600"/>
              </a:xfrm>
              <a:prstGeom prst="rect">
                <a:avLst/>
              </a:prstGeom>
            </p:spPr>
          </p:pic>
        </mc:Fallback>
      </mc:AlternateContent>
    </p:spTree>
    <p:extLst>
      <p:ext uri="{BB962C8B-B14F-4D97-AF65-F5344CB8AC3E}">
        <p14:creationId xmlns:p14="http://schemas.microsoft.com/office/powerpoint/2010/main" val="3501829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B590E34-C8F2-17CD-786A-6B844ED0807B}"/>
              </a:ext>
            </a:extLst>
          </p:cNvPr>
          <p:cNvSpPr>
            <a:spLocks noGrp="1"/>
          </p:cNvSpPr>
          <p:nvPr>
            <p:ph type="body" idx="1"/>
          </p:nvPr>
        </p:nvSpPr>
        <p:spPr>
          <a:xfrm>
            <a:off x="304800" y="115389"/>
            <a:ext cx="5029200" cy="1477328"/>
          </a:xfrm>
        </p:spPr>
        <p:txBody>
          <a:bodyPr/>
          <a:lstStyle/>
          <a:p>
            <a:pPr algn="just"/>
            <a:r>
              <a:rPr lang="en-US" sz="2400" b="1" spc="-10" dirty="0">
                <a:solidFill>
                  <a:srgbClr val="C00000"/>
                </a:solidFill>
              </a:rPr>
              <a:t>When</a:t>
            </a:r>
            <a:r>
              <a:rPr lang="en-US" sz="2400" b="1" spc="5" dirty="0">
                <a:solidFill>
                  <a:srgbClr val="C00000"/>
                </a:solidFill>
              </a:rPr>
              <a:t> </a:t>
            </a:r>
            <a:r>
              <a:rPr lang="en-US" sz="2400" b="1" spc="-15" dirty="0">
                <a:solidFill>
                  <a:srgbClr val="C00000"/>
                </a:solidFill>
              </a:rPr>
              <a:t>we</a:t>
            </a:r>
            <a:r>
              <a:rPr lang="en-US" sz="2400" b="1" spc="10" dirty="0">
                <a:solidFill>
                  <a:srgbClr val="C00000"/>
                </a:solidFill>
              </a:rPr>
              <a:t> </a:t>
            </a:r>
            <a:r>
              <a:rPr lang="en-US" sz="2400" b="1" spc="-10" dirty="0">
                <a:solidFill>
                  <a:srgbClr val="C00000"/>
                </a:solidFill>
              </a:rPr>
              <a:t>generate</a:t>
            </a:r>
            <a:r>
              <a:rPr lang="en-US" sz="2400" b="1" spc="10" dirty="0">
                <a:solidFill>
                  <a:srgbClr val="C00000"/>
                </a:solidFill>
              </a:rPr>
              <a:t> </a:t>
            </a:r>
            <a:r>
              <a:rPr lang="en-US" sz="2400" b="1" spc="-10" dirty="0">
                <a:solidFill>
                  <a:srgbClr val="C00000"/>
                </a:solidFill>
              </a:rPr>
              <a:t>histograms</a:t>
            </a:r>
            <a:r>
              <a:rPr lang="en-US" sz="2400" b="1" spc="10" dirty="0">
                <a:solidFill>
                  <a:srgbClr val="C00000"/>
                </a:solidFill>
              </a:rPr>
              <a:t> </a:t>
            </a:r>
            <a:r>
              <a:rPr lang="en-US" sz="2400" b="1" spc="-5" dirty="0">
                <a:solidFill>
                  <a:srgbClr val="C00000"/>
                </a:solidFill>
              </a:rPr>
              <a:t>of</a:t>
            </a:r>
            <a:r>
              <a:rPr lang="en-US" sz="2400" b="1" spc="5" dirty="0">
                <a:solidFill>
                  <a:srgbClr val="C00000"/>
                </a:solidFill>
              </a:rPr>
              <a:t> </a:t>
            </a:r>
            <a:r>
              <a:rPr lang="en-US" sz="2400" b="1" spc="-10" dirty="0">
                <a:solidFill>
                  <a:srgbClr val="C00000"/>
                </a:solidFill>
              </a:rPr>
              <a:t>features</a:t>
            </a:r>
            <a:r>
              <a:rPr lang="en-US" sz="2400" b="1" spc="10" dirty="0">
                <a:solidFill>
                  <a:srgbClr val="C00000"/>
                </a:solidFill>
              </a:rPr>
              <a:t> </a:t>
            </a:r>
            <a:r>
              <a:rPr lang="en-US" sz="2400" b="1" spc="-5" dirty="0">
                <a:solidFill>
                  <a:srgbClr val="C00000"/>
                </a:solidFill>
              </a:rPr>
              <a:t>there</a:t>
            </a:r>
            <a:r>
              <a:rPr lang="en-US" sz="2400" b="1" spc="10" dirty="0">
                <a:solidFill>
                  <a:srgbClr val="C00000"/>
                </a:solidFill>
              </a:rPr>
              <a:t> </a:t>
            </a:r>
            <a:r>
              <a:rPr lang="en-US" sz="2400" b="1" spc="-5" dirty="0">
                <a:solidFill>
                  <a:srgbClr val="C00000"/>
                </a:solidFill>
              </a:rPr>
              <a:t>are</a:t>
            </a:r>
            <a:r>
              <a:rPr lang="en-US" sz="2400" b="1" spc="10" dirty="0">
                <a:solidFill>
                  <a:srgbClr val="C00000"/>
                </a:solidFill>
              </a:rPr>
              <a:t> </a:t>
            </a:r>
            <a:r>
              <a:rPr lang="en-US" sz="2400" b="1" spc="-10" dirty="0">
                <a:solidFill>
                  <a:srgbClr val="C00000"/>
                </a:solidFill>
              </a:rPr>
              <a:t>a </a:t>
            </a:r>
            <a:r>
              <a:rPr lang="en-US" sz="2400" b="1" spc="-280" dirty="0">
                <a:solidFill>
                  <a:srgbClr val="C00000"/>
                </a:solidFill>
              </a:rPr>
              <a:t> </a:t>
            </a:r>
            <a:r>
              <a:rPr lang="en-US" sz="2400" b="1" spc="-10" dirty="0">
                <a:solidFill>
                  <a:srgbClr val="C00000"/>
                </a:solidFill>
              </a:rPr>
              <a:t>number</a:t>
            </a:r>
            <a:r>
              <a:rPr lang="en-US" sz="2400" b="1" spc="5" dirty="0">
                <a:solidFill>
                  <a:srgbClr val="C00000"/>
                </a:solidFill>
              </a:rPr>
              <a:t> </a:t>
            </a:r>
            <a:r>
              <a:rPr lang="en-US" sz="2400" b="1" spc="-5" dirty="0">
                <a:solidFill>
                  <a:srgbClr val="C00000"/>
                </a:solidFill>
              </a:rPr>
              <a:t>of</a:t>
            </a:r>
            <a:r>
              <a:rPr lang="en-US" sz="2400" b="1" spc="5" dirty="0">
                <a:solidFill>
                  <a:srgbClr val="C00000"/>
                </a:solidFill>
              </a:rPr>
              <a:t> </a:t>
            </a:r>
            <a:r>
              <a:rPr lang="en-US" sz="2400" b="1" spc="-10" dirty="0">
                <a:solidFill>
                  <a:srgbClr val="C00000"/>
                </a:solidFill>
              </a:rPr>
              <a:t>common,</a:t>
            </a:r>
            <a:r>
              <a:rPr lang="en-US" sz="2400" b="1" spc="10" dirty="0">
                <a:solidFill>
                  <a:srgbClr val="C00000"/>
                </a:solidFill>
              </a:rPr>
              <a:t> </a:t>
            </a:r>
            <a:r>
              <a:rPr lang="en-US" sz="2400" b="1" spc="-15" dirty="0">
                <a:solidFill>
                  <a:srgbClr val="C00000"/>
                </a:solidFill>
              </a:rPr>
              <a:t>well</a:t>
            </a:r>
            <a:r>
              <a:rPr lang="en-US" sz="2400" b="1" spc="5" dirty="0">
                <a:solidFill>
                  <a:srgbClr val="C00000"/>
                </a:solidFill>
              </a:rPr>
              <a:t> </a:t>
            </a:r>
            <a:r>
              <a:rPr lang="en-US" sz="2400" b="1" spc="-5" dirty="0">
                <a:solidFill>
                  <a:srgbClr val="C00000"/>
                </a:solidFill>
              </a:rPr>
              <a:t>understood</a:t>
            </a:r>
            <a:r>
              <a:rPr lang="en-US" sz="2400" b="1" spc="10" dirty="0">
                <a:solidFill>
                  <a:srgbClr val="C00000"/>
                </a:solidFill>
              </a:rPr>
              <a:t> </a:t>
            </a:r>
            <a:r>
              <a:rPr lang="en-US" sz="2400" b="1" spc="-5" dirty="0">
                <a:solidFill>
                  <a:srgbClr val="C00000"/>
                </a:solidFill>
              </a:rPr>
              <a:t>shapes</a:t>
            </a:r>
            <a:r>
              <a:rPr lang="en-US" sz="2400" b="1" spc="5" dirty="0">
                <a:solidFill>
                  <a:srgbClr val="C00000"/>
                </a:solidFill>
              </a:rPr>
              <a:t> </a:t>
            </a:r>
            <a:r>
              <a:rPr lang="en-US" sz="2400" b="1" spc="-5" dirty="0">
                <a:solidFill>
                  <a:srgbClr val="C00000"/>
                </a:solidFill>
              </a:rPr>
              <a:t>that</a:t>
            </a:r>
            <a:r>
              <a:rPr lang="en-US" sz="2400" b="1" spc="10" dirty="0">
                <a:solidFill>
                  <a:srgbClr val="C00000"/>
                </a:solidFill>
              </a:rPr>
              <a:t> </a:t>
            </a:r>
            <a:r>
              <a:rPr lang="en-US" sz="2400" b="1" spc="-15" dirty="0">
                <a:solidFill>
                  <a:srgbClr val="C00000"/>
                </a:solidFill>
              </a:rPr>
              <a:t>we </a:t>
            </a:r>
            <a:r>
              <a:rPr lang="en-US" sz="2400" b="1" spc="-10" dirty="0">
                <a:solidFill>
                  <a:srgbClr val="C00000"/>
                </a:solidFill>
              </a:rPr>
              <a:t> should</a:t>
            </a:r>
            <a:r>
              <a:rPr lang="en-US" sz="2400" b="1" spc="5" dirty="0">
                <a:solidFill>
                  <a:srgbClr val="C00000"/>
                </a:solidFill>
              </a:rPr>
              <a:t> </a:t>
            </a:r>
            <a:r>
              <a:rPr lang="en-US" sz="2400" b="1" spc="-10" dirty="0">
                <a:solidFill>
                  <a:srgbClr val="C00000"/>
                </a:solidFill>
              </a:rPr>
              <a:t>look</a:t>
            </a:r>
            <a:r>
              <a:rPr lang="en-US" sz="2400" b="1" spc="10" dirty="0">
                <a:solidFill>
                  <a:srgbClr val="C00000"/>
                </a:solidFill>
              </a:rPr>
              <a:t> </a:t>
            </a:r>
            <a:r>
              <a:rPr lang="en-US" sz="2400" b="1" spc="-5" dirty="0">
                <a:solidFill>
                  <a:srgbClr val="C00000"/>
                </a:solidFill>
              </a:rPr>
              <a:t>out</a:t>
            </a:r>
            <a:r>
              <a:rPr lang="en-US" sz="2400" b="1" spc="10" dirty="0">
                <a:solidFill>
                  <a:srgbClr val="C00000"/>
                </a:solidFill>
              </a:rPr>
              <a:t> </a:t>
            </a:r>
            <a:r>
              <a:rPr lang="en-US" sz="2400" b="1" spc="-30" dirty="0">
                <a:solidFill>
                  <a:srgbClr val="C00000"/>
                </a:solidFill>
              </a:rPr>
              <a:t>for.</a:t>
            </a:r>
            <a:endParaRPr lang="en-IN" sz="2400" b="1" dirty="0">
              <a:solidFill>
                <a:srgbClr val="C00000"/>
              </a:solidFill>
            </a:endParaRPr>
          </a:p>
        </p:txBody>
      </p:sp>
      <p:sp>
        <p:nvSpPr>
          <p:cNvPr id="4" name="Slide Number Placeholder 3">
            <a:extLst>
              <a:ext uri="{FF2B5EF4-FFF2-40B4-BE49-F238E27FC236}">
                <a16:creationId xmlns:a16="http://schemas.microsoft.com/office/drawing/2014/main" id="{133CD8F4-61C6-AD4A-CE06-E37358EE21DC}"/>
              </a:ext>
            </a:extLst>
          </p:cNvPr>
          <p:cNvSpPr>
            <a:spLocks noGrp="1"/>
          </p:cNvSpPr>
          <p:nvPr>
            <p:ph type="sldNum" sz="quarter" idx="7"/>
          </p:nvPr>
        </p:nvSpPr>
        <p:spPr/>
        <p:txBody>
          <a:bodyPr/>
          <a:lstStyle/>
          <a:p>
            <a:fld id="{B6F15528-21DE-4FAA-801E-634DDDAF4B2B}" type="slidenum">
              <a:rPr lang="en-IN" smtClean="0"/>
              <a:t>75</a:t>
            </a:fld>
            <a:endParaRPr lang="en-IN"/>
          </a:p>
        </p:txBody>
      </p:sp>
      <p:pic>
        <p:nvPicPr>
          <p:cNvPr id="8" name="Picture 7">
            <a:extLst>
              <a:ext uri="{FF2B5EF4-FFF2-40B4-BE49-F238E27FC236}">
                <a16:creationId xmlns:a16="http://schemas.microsoft.com/office/drawing/2014/main" id="{2D6CCE29-0EB0-4D2B-1578-EA69A7989639}"/>
              </a:ext>
            </a:extLst>
          </p:cNvPr>
          <p:cNvPicPr>
            <a:picLocks noChangeAspect="1"/>
          </p:cNvPicPr>
          <p:nvPr/>
        </p:nvPicPr>
        <p:blipFill>
          <a:blip r:embed="rId2"/>
          <a:stretch>
            <a:fillRect/>
          </a:stretch>
        </p:blipFill>
        <p:spPr>
          <a:xfrm>
            <a:off x="4795157" y="3314293"/>
            <a:ext cx="7048500" cy="2823346"/>
          </a:xfrm>
          <a:prstGeom prst="rect">
            <a:avLst/>
          </a:prstGeom>
        </p:spPr>
      </p:pic>
      <p:sp>
        <p:nvSpPr>
          <p:cNvPr id="10" name="TextBox 9">
            <a:extLst>
              <a:ext uri="{FF2B5EF4-FFF2-40B4-BE49-F238E27FC236}">
                <a16:creationId xmlns:a16="http://schemas.microsoft.com/office/drawing/2014/main" id="{F84B202C-BD59-E003-60D0-F922C73BD486}"/>
              </a:ext>
            </a:extLst>
          </p:cNvPr>
          <p:cNvSpPr txBox="1"/>
          <p:nvPr/>
        </p:nvSpPr>
        <p:spPr>
          <a:xfrm>
            <a:off x="348343" y="3124200"/>
            <a:ext cx="4299857" cy="1015663"/>
          </a:xfrm>
          <a:prstGeom prst="rect">
            <a:avLst/>
          </a:prstGeom>
          <a:noFill/>
        </p:spPr>
        <p:txBody>
          <a:bodyPr wrap="square">
            <a:spAutoFit/>
          </a:bodyPr>
          <a:lstStyle/>
          <a:p>
            <a:pPr algn="just"/>
            <a:r>
              <a:rPr lang="en-US" sz="2000" spc="-5" dirty="0">
                <a:latin typeface="Microsoft Sans Serif"/>
                <a:cs typeface="Microsoft Sans Serif"/>
              </a:rPr>
              <a:t>Histograms</a:t>
            </a:r>
            <a:r>
              <a:rPr lang="en-US" sz="2000" spc="15" dirty="0">
                <a:latin typeface="Microsoft Sans Serif"/>
                <a:cs typeface="Microsoft Sans Serif"/>
              </a:rPr>
              <a:t> </a:t>
            </a:r>
            <a:r>
              <a:rPr lang="en-US" sz="2000" spc="-15" dirty="0">
                <a:latin typeface="Microsoft Sans Serif"/>
                <a:cs typeface="Microsoft Sans Serif"/>
              </a:rPr>
              <a:t>for</a:t>
            </a:r>
            <a:r>
              <a:rPr lang="en-US" sz="2000" spc="15" dirty="0">
                <a:latin typeface="Microsoft Sans Serif"/>
                <a:cs typeface="Microsoft Sans Serif"/>
              </a:rPr>
              <a:t> </a:t>
            </a:r>
            <a:r>
              <a:rPr lang="en-US" sz="2000" spc="-10" dirty="0">
                <a:latin typeface="Microsoft Sans Serif"/>
                <a:cs typeface="Microsoft Sans Serif"/>
              </a:rPr>
              <a:t>different</a:t>
            </a:r>
            <a:r>
              <a:rPr lang="en-US" sz="2000" spc="15" dirty="0">
                <a:latin typeface="Microsoft Sans Serif"/>
                <a:cs typeface="Microsoft Sans Serif"/>
              </a:rPr>
              <a:t> </a:t>
            </a:r>
            <a:r>
              <a:rPr lang="en-US" sz="2000" spc="-5" dirty="0">
                <a:latin typeface="Microsoft Sans Serif"/>
                <a:cs typeface="Microsoft Sans Serif"/>
              </a:rPr>
              <a:t>sets</a:t>
            </a:r>
            <a:r>
              <a:rPr lang="en-US" sz="2000" spc="15" dirty="0">
                <a:latin typeface="Microsoft Sans Serif"/>
                <a:cs typeface="Microsoft Sans Serif"/>
              </a:rPr>
              <a:t> </a:t>
            </a:r>
            <a:r>
              <a:rPr lang="en-US" sz="2000" spc="-5" dirty="0">
                <a:latin typeface="Microsoft Sans Serif"/>
                <a:cs typeface="Microsoft Sans Serif"/>
              </a:rPr>
              <a:t>of</a:t>
            </a:r>
            <a:r>
              <a:rPr lang="en-US" sz="2000" spc="15" dirty="0">
                <a:latin typeface="Microsoft Sans Serif"/>
                <a:cs typeface="Microsoft Sans Serif"/>
              </a:rPr>
              <a:t> </a:t>
            </a:r>
            <a:r>
              <a:rPr lang="en-US" sz="2000" spc="-5" dirty="0">
                <a:latin typeface="Microsoft Sans Serif"/>
                <a:cs typeface="Microsoft Sans Serif"/>
              </a:rPr>
              <a:t>data</a:t>
            </a:r>
            <a:r>
              <a:rPr lang="en-US" sz="2000" spc="15" dirty="0">
                <a:latin typeface="Microsoft Sans Serif"/>
                <a:cs typeface="Microsoft Sans Serif"/>
              </a:rPr>
              <a:t> </a:t>
            </a:r>
            <a:r>
              <a:rPr lang="en-US" sz="2000" spc="-5" dirty="0">
                <a:latin typeface="Microsoft Sans Serif"/>
                <a:cs typeface="Microsoft Sans Serif"/>
              </a:rPr>
              <a:t>each</a:t>
            </a:r>
            <a:r>
              <a:rPr lang="en-US" sz="2000" spc="15" dirty="0">
                <a:latin typeface="Microsoft Sans Serif"/>
                <a:cs typeface="Microsoft Sans Serif"/>
              </a:rPr>
              <a:t> </a:t>
            </a:r>
            <a:r>
              <a:rPr lang="en-US" sz="2000" spc="-5" dirty="0">
                <a:latin typeface="Microsoft Sans Serif"/>
                <a:cs typeface="Microsoft Sans Serif"/>
              </a:rPr>
              <a:t>of</a:t>
            </a:r>
            <a:r>
              <a:rPr lang="en-US" sz="2000" spc="15" dirty="0">
                <a:latin typeface="Microsoft Sans Serif"/>
                <a:cs typeface="Microsoft Sans Serif"/>
              </a:rPr>
              <a:t> </a:t>
            </a:r>
            <a:r>
              <a:rPr lang="en-US" sz="2000" spc="-5" dirty="0">
                <a:latin typeface="Microsoft Sans Serif"/>
                <a:cs typeface="Microsoft Sans Serif"/>
              </a:rPr>
              <a:t>which</a:t>
            </a:r>
            <a:r>
              <a:rPr lang="en-US" sz="2000" spc="15" dirty="0">
                <a:latin typeface="Microsoft Sans Serif"/>
                <a:cs typeface="Microsoft Sans Serif"/>
              </a:rPr>
              <a:t> </a:t>
            </a:r>
            <a:r>
              <a:rPr lang="en-US" sz="2000" spc="-10" dirty="0">
                <a:latin typeface="Microsoft Sans Serif"/>
                <a:cs typeface="Microsoft Sans Serif"/>
              </a:rPr>
              <a:t>exhibit </a:t>
            </a:r>
            <a:r>
              <a:rPr lang="en-US" sz="2000" spc="-250" dirty="0">
                <a:latin typeface="Microsoft Sans Serif"/>
                <a:cs typeface="Microsoft Sans Serif"/>
              </a:rPr>
              <a:t> </a:t>
            </a:r>
            <a:r>
              <a:rPr lang="en-US" sz="2000" spc="-10" dirty="0">
                <a:latin typeface="Microsoft Sans Serif"/>
                <a:cs typeface="Microsoft Sans Serif"/>
              </a:rPr>
              <a:t>well-known,</a:t>
            </a:r>
            <a:r>
              <a:rPr lang="en-US" sz="2000" spc="5" dirty="0">
                <a:latin typeface="Microsoft Sans Serif"/>
                <a:cs typeface="Microsoft Sans Serif"/>
              </a:rPr>
              <a:t> </a:t>
            </a:r>
            <a:r>
              <a:rPr lang="en-US" sz="2000" spc="-5" dirty="0">
                <a:latin typeface="Microsoft Sans Serif"/>
                <a:cs typeface="Microsoft Sans Serif"/>
              </a:rPr>
              <a:t>common</a:t>
            </a:r>
            <a:r>
              <a:rPr lang="en-US" sz="2000" spc="10" dirty="0">
                <a:latin typeface="Microsoft Sans Serif"/>
                <a:cs typeface="Microsoft Sans Serif"/>
              </a:rPr>
              <a:t> </a:t>
            </a:r>
            <a:r>
              <a:rPr lang="en-US" sz="2000" spc="-5" dirty="0">
                <a:latin typeface="Microsoft Sans Serif"/>
                <a:cs typeface="Microsoft Sans Serif"/>
              </a:rPr>
              <a:t>characteristics.</a:t>
            </a:r>
            <a:endParaRPr lang="en-IN" sz="2000" dirty="0"/>
          </a:p>
        </p:txBody>
      </p:sp>
      <p:cxnSp>
        <p:nvCxnSpPr>
          <p:cNvPr id="12" name="Straight Arrow Connector 11">
            <a:extLst>
              <a:ext uri="{FF2B5EF4-FFF2-40B4-BE49-F238E27FC236}">
                <a16:creationId xmlns:a16="http://schemas.microsoft.com/office/drawing/2014/main" id="{6705C597-AF4C-9C8C-8924-664A5051829A}"/>
              </a:ext>
            </a:extLst>
          </p:cNvPr>
          <p:cNvCxnSpPr/>
          <p:nvPr/>
        </p:nvCxnSpPr>
        <p:spPr>
          <a:xfrm flipV="1">
            <a:off x="4648200" y="2438400"/>
            <a:ext cx="838200" cy="685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BCECCABD-8F77-42D4-E292-6484C5A3C3E9}"/>
              </a:ext>
            </a:extLst>
          </p:cNvPr>
          <p:cNvCxnSpPr/>
          <p:nvPr/>
        </p:nvCxnSpPr>
        <p:spPr>
          <a:xfrm>
            <a:off x="3733800" y="3810000"/>
            <a:ext cx="1371600" cy="1295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6" name="Picture 15">
            <a:extLst>
              <a:ext uri="{FF2B5EF4-FFF2-40B4-BE49-F238E27FC236}">
                <a16:creationId xmlns:a16="http://schemas.microsoft.com/office/drawing/2014/main" id="{4B819D19-76D1-933E-B67B-E4B3EF6C26D3}"/>
              </a:ext>
            </a:extLst>
          </p:cNvPr>
          <p:cNvPicPr>
            <a:picLocks noChangeAspect="1"/>
          </p:cNvPicPr>
          <p:nvPr/>
        </p:nvPicPr>
        <p:blipFill>
          <a:blip r:embed="rId3"/>
          <a:stretch>
            <a:fillRect/>
          </a:stretch>
        </p:blipFill>
        <p:spPr>
          <a:xfrm>
            <a:off x="5486400" y="228874"/>
            <a:ext cx="6327594" cy="2823346"/>
          </a:xfrm>
          <a:prstGeom prst="rect">
            <a:avLst/>
          </a:prstGeom>
        </p:spPr>
      </p:pic>
    </p:spTree>
    <p:extLst>
      <p:ext uri="{BB962C8B-B14F-4D97-AF65-F5344CB8AC3E}">
        <p14:creationId xmlns:p14="http://schemas.microsoft.com/office/powerpoint/2010/main" val="39182884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63D14F-EAEE-7029-2F24-CBA3B4562CE6}"/>
              </a:ext>
            </a:extLst>
          </p:cNvPr>
          <p:cNvSpPr>
            <a:spLocks noGrp="1"/>
          </p:cNvSpPr>
          <p:nvPr>
            <p:ph type="sldNum" sz="quarter" idx="7"/>
          </p:nvPr>
        </p:nvSpPr>
        <p:spPr/>
        <p:txBody>
          <a:bodyPr/>
          <a:lstStyle/>
          <a:p>
            <a:fld id="{B6F15528-21DE-4FAA-801E-634DDDAF4B2B}" type="slidenum">
              <a:rPr lang="en-IN" smtClean="0"/>
              <a:t>76</a:t>
            </a:fld>
            <a:endParaRPr lang="en-IN"/>
          </a:p>
        </p:txBody>
      </p:sp>
      <p:sp>
        <p:nvSpPr>
          <p:cNvPr id="5" name="object 3">
            <a:extLst>
              <a:ext uri="{FF2B5EF4-FFF2-40B4-BE49-F238E27FC236}">
                <a16:creationId xmlns:a16="http://schemas.microsoft.com/office/drawing/2014/main" id="{26FD1297-D8D3-9924-B287-689F3CC82D5E}"/>
              </a:ext>
            </a:extLst>
          </p:cNvPr>
          <p:cNvSpPr/>
          <p:nvPr/>
        </p:nvSpPr>
        <p:spPr>
          <a:xfrm>
            <a:off x="828623" y="1015394"/>
            <a:ext cx="3357453" cy="4337823"/>
          </a:xfrm>
          <a:custGeom>
            <a:avLst/>
            <a:gdLst/>
            <a:ahLst/>
            <a:cxnLst/>
            <a:rect l="l" t="t" r="r" b="b"/>
            <a:pathLst>
              <a:path w="1184910" h="849630">
                <a:moveTo>
                  <a:pt x="0" y="849189"/>
                </a:moveTo>
                <a:lnTo>
                  <a:pt x="39497" y="849189"/>
                </a:lnTo>
                <a:lnTo>
                  <a:pt x="0" y="849189"/>
                </a:lnTo>
                <a:close/>
              </a:path>
              <a:path w="1184910" h="849630">
                <a:moveTo>
                  <a:pt x="39497" y="849189"/>
                </a:moveTo>
                <a:lnTo>
                  <a:pt x="78994" y="849189"/>
                </a:lnTo>
                <a:lnTo>
                  <a:pt x="39497" y="849189"/>
                </a:lnTo>
                <a:close/>
              </a:path>
              <a:path w="1184910" h="849630">
                <a:moveTo>
                  <a:pt x="78994" y="849189"/>
                </a:moveTo>
                <a:lnTo>
                  <a:pt x="118491" y="849189"/>
                </a:lnTo>
                <a:lnTo>
                  <a:pt x="78994" y="849189"/>
                </a:lnTo>
                <a:close/>
              </a:path>
              <a:path w="1184910" h="849630">
                <a:moveTo>
                  <a:pt x="118491" y="849189"/>
                </a:moveTo>
                <a:lnTo>
                  <a:pt x="157988" y="849189"/>
                </a:lnTo>
                <a:lnTo>
                  <a:pt x="118491" y="849189"/>
                </a:lnTo>
                <a:close/>
              </a:path>
              <a:path w="1184910" h="849630">
                <a:moveTo>
                  <a:pt x="157988" y="849189"/>
                </a:moveTo>
                <a:lnTo>
                  <a:pt x="197486" y="849189"/>
                </a:lnTo>
                <a:lnTo>
                  <a:pt x="157988" y="849189"/>
                </a:lnTo>
                <a:close/>
              </a:path>
              <a:path w="1184910" h="849630">
                <a:moveTo>
                  <a:pt x="197486" y="849189"/>
                </a:moveTo>
                <a:lnTo>
                  <a:pt x="236983" y="849189"/>
                </a:lnTo>
                <a:lnTo>
                  <a:pt x="236983" y="79611"/>
                </a:lnTo>
                <a:lnTo>
                  <a:pt x="197486" y="79611"/>
                </a:lnTo>
                <a:lnTo>
                  <a:pt x="197486" y="849189"/>
                </a:lnTo>
                <a:close/>
              </a:path>
              <a:path w="1184910" h="849630">
                <a:moveTo>
                  <a:pt x="236983" y="849189"/>
                </a:moveTo>
                <a:lnTo>
                  <a:pt x="276480" y="849189"/>
                </a:lnTo>
                <a:lnTo>
                  <a:pt x="276480" y="212297"/>
                </a:lnTo>
                <a:lnTo>
                  <a:pt x="236983" y="212297"/>
                </a:lnTo>
                <a:lnTo>
                  <a:pt x="236983" y="849189"/>
                </a:lnTo>
                <a:close/>
              </a:path>
              <a:path w="1184910" h="849630">
                <a:moveTo>
                  <a:pt x="276480" y="849189"/>
                </a:moveTo>
                <a:lnTo>
                  <a:pt x="315977" y="849189"/>
                </a:lnTo>
                <a:lnTo>
                  <a:pt x="315977" y="79611"/>
                </a:lnTo>
                <a:lnTo>
                  <a:pt x="276480" y="79611"/>
                </a:lnTo>
                <a:lnTo>
                  <a:pt x="276480" y="849189"/>
                </a:lnTo>
                <a:close/>
              </a:path>
              <a:path w="1184910" h="849630">
                <a:moveTo>
                  <a:pt x="315977" y="849189"/>
                </a:moveTo>
                <a:lnTo>
                  <a:pt x="355474" y="849189"/>
                </a:lnTo>
                <a:lnTo>
                  <a:pt x="355474" y="212297"/>
                </a:lnTo>
                <a:lnTo>
                  <a:pt x="315977" y="212297"/>
                </a:lnTo>
                <a:lnTo>
                  <a:pt x="315977" y="849189"/>
                </a:lnTo>
                <a:close/>
              </a:path>
              <a:path w="1184910" h="849630">
                <a:moveTo>
                  <a:pt x="355474" y="849189"/>
                </a:moveTo>
                <a:lnTo>
                  <a:pt x="394972" y="849189"/>
                </a:lnTo>
                <a:lnTo>
                  <a:pt x="394972" y="371520"/>
                </a:lnTo>
                <a:lnTo>
                  <a:pt x="355474" y="371520"/>
                </a:lnTo>
                <a:lnTo>
                  <a:pt x="355474" y="849189"/>
                </a:lnTo>
                <a:close/>
              </a:path>
              <a:path w="1184910" h="849630">
                <a:moveTo>
                  <a:pt x="394972" y="849189"/>
                </a:moveTo>
                <a:lnTo>
                  <a:pt x="434469" y="849189"/>
                </a:lnTo>
                <a:lnTo>
                  <a:pt x="434469" y="79611"/>
                </a:lnTo>
                <a:lnTo>
                  <a:pt x="394972" y="79611"/>
                </a:lnTo>
                <a:lnTo>
                  <a:pt x="394972" y="849189"/>
                </a:lnTo>
                <a:close/>
              </a:path>
              <a:path w="1184910" h="849630">
                <a:moveTo>
                  <a:pt x="434469" y="849189"/>
                </a:moveTo>
                <a:lnTo>
                  <a:pt x="473966" y="849189"/>
                </a:lnTo>
                <a:lnTo>
                  <a:pt x="473966" y="159223"/>
                </a:lnTo>
                <a:lnTo>
                  <a:pt x="434469" y="159223"/>
                </a:lnTo>
                <a:lnTo>
                  <a:pt x="434469" y="849189"/>
                </a:lnTo>
                <a:close/>
              </a:path>
              <a:path w="1184910" h="849630">
                <a:moveTo>
                  <a:pt x="473966" y="849189"/>
                </a:moveTo>
                <a:lnTo>
                  <a:pt x="513463" y="849189"/>
                </a:lnTo>
                <a:lnTo>
                  <a:pt x="513463" y="106148"/>
                </a:lnTo>
                <a:lnTo>
                  <a:pt x="473966" y="106148"/>
                </a:lnTo>
                <a:lnTo>
                  <a:pt x="473966" y="849189"/>
                </a:lnTo>
                <a:close/>
              </a:path>
              <a:path w="1184910" h="849630">
                <a:moveTo>
                  <a:pt x="513463" y="849189"/>
                </a:moveTo>
                <a:lnTo>
                  <a:pt x="552960" y="849189"/>
                </a:lnTo>
                <a:lnTo>
                  <a:pt x="552960" y="159223"/>
                </a:lnTo>
                <a:lnTo>
                  <a:pt x="513463" y="159223"/>
                </a:lnTo>
                <a:lnTo>
                  <a:pt x="513463" y="849189"/>
                </a:lnTo>
                <a:close/>
              </a:path>
              <a:path w="1184910" h="849630">
                <a:moveTo>
                  <a:pt x="552960" y="849189"/>
                </a:moveTo>
                <a:lnTo>
                  <a:pt x="592458" y="849189"/>
                </a:lnTo>
                <a:lnTo>
                  <a:pt x="592458" y="185760"/>
                </a:lnTo>
                <a:lnTo>
                  <a:pt x="552960" y="185760"/>
                </a:lnTo>
                <a:lnTo>
                  <a:pt x="552960" y="849189"/>
                </a:lnTo>
                <a:close/>
              </a:path>
              <a:path w="1184910" h="849630">
                <a:moveTo>
                  <a:pt x="592458" y="849189"/>
                </a:moveTo>
                <a:lnTo>
                  <a:pt x="631955" y="849189"/>
                </a:lnTo>
                <a:lnTo>
                  <a:pt x="631955" y="291909"/>
                </a:lnTo>
                <a:lnTo>
                  <a:pt x="592458" y="291909"/>
                </a:lnTo>
                <a:lnTo>
                  <a:pt x="592458" y="849189"/>
                </a:lnTo>
                <a:close/>
              </a:path>
              <a:path w="1184910" h="849630">
                <a:moveTo>
                  <a:pt x="631955" y="849189"/>
                </a:moveTo>
                <a:lnTo>
                  <a:pt x="671452" y="849189"/>
                </a:lnTo>
                <a:lnTo>
                  <a:pt x="671452" y="344983"/>
                </a:lnTo>
                <a:lnTo>
                  <a:pt x="631955" y="344983"/>
                </a:lnTo>
                <a:lnTo>
                  <a:pt x="631955" y="849189"/>
                </a:lnTo>
                <a:close/>
              </a:path>
              <a:path w="1184910" h="849630">
                <a:moveTo>
                  <a:pt x="671452" y="849189"/>
                </a:moveTo>
                <a:lnTo>
                  <a:pt x="710949" y="849189"/>
                </a:lnTo>
                <a:lnTo>
                  <a:pt x="710949" y="0"/>
                </a:lnTo>
                <a:lnTo>
                  <a:pt x="671452" y="0"/>
                </a:lnTo>
                <a:lnTo>
                  <a:pt x="671452" y="849189"/>
                </a:lnTo>
                <a:close/>
              </a:path>
              <a:path w="1184910" h="849630">
                <a:moveTo>
                  <a:pt x="710949" y="849189"/>
                </a:moveTo>
                <a:lnTo>
                  <a:pt x="750446" y="849189"/>
                </a:lnTo>
                <a:lnTo>
                  <a:pt x="750446" y="371520"/>
                </a:lnTo>
                <a:lnTo>
                  <a:pt x="710949" y="371520"/>
                </a:lnTo>
                <a:lnTo>
                  <a:pt x="710949" y="849189"/>
                </a:lnTo>
                <a:close/>
              </a:path>
              <a:path w="1184910" h="849630">
                <a:moveTo>
                  <a:pt x="750446" y="849189"/>
                </a:moveTo>
                <a:lnTo>
                  <a:pt x="789944" y="849189"/>
                </a:lnTo>
                <a:lnTo>
                  <a:pt x="789944" y="185760"/>
                </a:lnTo>
                <a:lnTo>
                  <a:pt x="750446" y="185760"/>
                </a:lnTo>
                <a:lnTo>
                  <a:pt x="750446" y="849189"/>
                </a:lnTo>
                <a:close/>
              </a:path>
              <a:path w="1184910" h="849630">
                <a:moveTo>
                  <a:pt x="789944" y="849189"/>
                </a:moveTo>
                <a:lnTo>
                  <a:pt x="829441" y="849189"/>
                </a:lnTo>
                <a:lnTo>
                  <a:pt x="829441" y="265371"/>
                </a:lnTo>
                <a:lnTo>
                  <a:pt x="789944" y="265371"/>
                </a:lnTo>
                <a:lnTo>
                  <a:pt x="789944" y="849189"/>
                </a:lnTo>
                <a:close/>
              </a:path>
              <a:path w="1184910" h="849630">
                <a:moveTo>
                  <a:pt x="829441" y="849189"/>
                </a:moveTo>
                <a:lnTo>
                  <a:pt x="868938" y="849189"/>
                </a:lnTo>
                <a:lnTo>
                  <a:pt x="868938" y="79611"/>
                </a:lnTo>
                <a:lnTo>
                  <a:pt x="829441" y="79611"/>
                </a:lnTo>
                <a:lnTo>
                  <a:pt x="829441" y="849189"/>
                </a:lnTo>
                <a:close/>
              </a:path>
              <a:path w="1184910" h="849630">
                <a:moveTo>
                  <a:pt x="868938" y="849189"/>
                </a:moveTo>
                <a:lnTo>
                  <a:pt x="908435" y="849189"/>
                </a:lnTo>
                <a:lnTo>
                  <a:pt x="908435" y="185760"/>
                </a:lnTo>
                <a:lnTo>
                  <a:pt x="868938" y="185760"/>
                </a:lnTo>
                <a:lnTo>
                  <a:pt x="868938" y="849189"/>
                </a:lnTo>
                <a:close/>
              </a:path>
              <a:path w="1184910" h="849630">
                <a:moveTo>
                  <a:pt x="908435" y="849189"/>
                </a:moveTo>
                <a:lnTo>
                  <a:pt x="947932" y="849189"/>
                </a:lnTo>
                <a:lnTo>
                  <a:pt x="947932" y="106148"/>
                </a:lnTo>
                <a:lnTo>
                  <a:pt x="908435" y="106148"/>
                </a:lnTo>
                <a:lnTo>
                  <a:pt x="908435" y="849189"/>
                </a:lnTo>
                <a:close/>
              </a:path>
              <a:path w="1184910" h="849630">
                <a:moveTo>
                  <a:pt x="947932" y="849189"/>
                </a:moveTo>
                <a:lnTo>
                  <a:pt x="987430" y="849189"/>
                </a:lnTo>
                <a:lnTo>
                  <a:pt x="987430" y="238834"/>
                </a:lnTo>
                <a:lnTo>
                  <a:pt x="947932" y="238834"/>
                </a:lnTo>
                <a:lnTo>
                  <a:pt x="947932" y="849189"/>
                </a:lnTo>
                <a:close/>
              </a:path>
              <a:path w="1184910" h="849630">
                <a:moveTo>
                  <a:pt x="987430" y="849189"/>
                </a:moveTo>
                <a:lnTo>
                  <a:pt x="1026927" y="849189"/>
                </a:lnTo>
                <a:lnTo>
                  <a:pt x="987430" y="849189"/>
                </a:lnTo>
                <a:close/>
              </a:path>
              <a:path w="1184910" h="849630">
                <a:moveTo>
                  <a:pt x="1026927" y="849189"/>
                </a:moveTo>
                <a:lnTo>
                  <a:pt x="1066424" y="849189"/>
                </a:lnTo>
                <a:lnTo>
                  <a:pt x="1026927" y="849189"/>
                </a:lnTo>
                <a:close/>
              </a:path>
              <a:path w="1184910" h="849630">
                <a:moveTo>
                  <a:pt x="1066424" y="849189"/>
                </a:moveTo>
                <a:lnTo>
                  <a:pt x="1105921" y="849189"/>
                </a:lnTo>
                <a:lnTo>
                  <a:pt x="1066424" y="849189"/>
                </a:lnTo>
                <a:close/>
              </a:path>
              <a:path w="1184910" h="849630">
                <a:moveTo>
                  <a:pt x="1105921" y="849189"/>
                </a:moveTo>
                <a:lnTo>
                  <a:pt x="1145418" y="849189"/>
                </a:lnTo>
                <a:lnTo>
                  <a:pt x="1105921" y="849189"/>
                </a:lnTo>
                <a:close/>
              </a:path>
              <a:path w="1184910" h="849630">
                <a:moveTo>
                  <a:pt x="1145418" y="849189"/>
                </a:moveTo>
                <a:lnTo>
                  <a:pt x="1184916" y="849189"/>
                </a:lnTo>
                <a:lnTo>
                  <a:pt x="1145418" y="849189"/>
                </a:lnTo>
                <a:close/>
              </a:path>
            </a:pathLst>
          </a:custGeom>
          <a:ln w="3175">
            <a:solidFill>
              <a:srgbClr val="000000"/>
            </a:solidFill>
          </a:ln>
        </p:spPr>
        <p:txBody>
          <a:bodyPr wrap="square" lIns="0" tIns="0" rIns="0" bIns="0" rtlCol="0"/>
          <a:lstStyle/>
          <a:p>
            <a:endParaRPr/>
          </a:p>
        </p:txBody>
      </p:sp>
      <p:sp>
        <p:nvSpPr>
          <p:cNvPr id="6" name="object 4">
            <a:extLst>
              <a:ext uri="{FF2B5EF4-FFF2-40B4-BE49-F238E27FC236}">
                <a16:creationId xmlns:a16="http://schemas.microsoft.com/office/drawing/2014/main" id="{AC9BE68F-E71B-D249-0208-28AAFE5C8C41}"/>
              </a:ext>
            </a:extLst>
          </p:cNvPr>
          <p:cNvSpPr txBox="1"/>
          <p:nvPr/>
        </p:nvSpPr>
        <p:spPr>
          <a:xfrm>
            <a:off x="1676400" y="5651848"/>
            <a:ext cx="2057400" cy="381515"/>
          </a:xfrm>
          <a:prstGeom prst="rect">
            <a:avLst/>
          </a:prstGeom>
        </p:spPr>
        <p:txBody>
          <a:bodyPr vert="horz" wrap="square" lIns="0" tIns="12065" rIns="0" bIns="0" rtlCol="0">
            <a:spAutoFit/>
          </a:bodyPr>
          <a:lstStyle/>
          <a:p>
            <a:pPr marL="12700">
              <a:lnSpc>
                <a:spcPct val="100000"/>
              </a:lnSpc>
              <a:spcBef>
                <a:spcPts val="95"/>
              </a:spcBef>
            </a:pPr>
            <a:r>
              <a:rPr sz="2400" b="1" spc="-5" dirty="0">
                <a:solidFill>
                  <a:srgbClr val="C00000"/>
                </a:solidFill>
                <a:latin typeface="Arial"/>
                <a:cs typeface="Arial"/>
              </a:rPr>
              <a:t>Uni</a:t>
            </a:r>
            <a:r>
              <a:rPr sz="2400" b="1" spc="-20" dirty="0">
                <a:solidFill>
                  <a:srgbClr val="C00000"/>
                </a:solidFill>
                <a:latin typeface="Arial"/>
                <a:cs typeface="Arial"/>
              </a:rPr>
              <a:t>f</a:t>
            </a:r>
            <a:r>
              <a:rPr sz="2400" b="1" spc="-5" dirty="0">
                <a:solidFill>
                  <a:srgbClr val="C00000"/>
                </a:solidFill>
                <a:latin typeface="Arial"/>
                <a:cs typeface="Arial"/>
              </a:rPr>
              <a:t>orm</a:t>
            </a:r>
            <a:endParaRPr sz="2400" dirty="0">
              <a:solidFill>
                <a:srgbClr val="C00000"/>
              </a:solidFill>
              <a:latin typeface="Arial"/>
              <a:cs typeface="Arial"/>
            </a:endParaRPr>
          </a:p>
        </p:txBody>
      </p:sp>
      <p:sp>
        <p:nvSpPr>
          <p:cNvPr id="8" name="TextBox 7">
            <a:extLst>
              <a:ext uri="{FF2B5EF4-FFF2-40B4-BE49-F238E27FC236}">
                <a16:creationId xmlns:a16="http://schemas.microsoft.com/office/drawing/2014/main" id="{1357D1D2-0337-EEEE-C2E4-1474EBE25B23}"/>
              </a:ext>
            </a:extLst>
          </p:cNvPr>
          <p:cNvSpPr txBox="1"/>
          <p:nvPr/>
        </p:nvSpPr>
        <p:spPr>
          <a:xfrm>
            <a:off x="4038600" y="2309928"/>
            <a:ext cx="7772400" cy="1407693"/>
          </a:xfrm>
          <a:prstGeom prst="rect">
            <a:avLst/>
          </a:prstGeom>
          <a:noFill/>
        </p:spPr>
        <p:txBody>
          <a:bodyPr wrap="square">
            <a:spAutoFit/>
          </a:bodyPr>
          <a:lstStyle/>
          <a:p>
            <a:pPr marL="2082800" marR="5080" algn="just">
              <a:lnSpc>
                <a:spcPct val="102600"/>
              </a:lnSpc>
              <a:spcBef>
                <a:spcPts val="55"/>
              </a:spcBef>
            </a:pPr>
            <a:r>
              <a:rPr lang="en-US" sz="2800" spc="-10" dirty="0"/>
              <a:t>A</a:t>
            </a:r>
            <a:r>
              <a:rPr lang="en-US" sz="2800" spc="10" dirty="0"/>
              <a:t> </a:t>
            </a:r>
            <a:r>
              <a:rPr lang="en-US" sz="2800" spc="-10" dirty="0"/>
              <a:t>uniform</a:t>
            </a:r>
            <a:r>
              <a:rPr lang="en-US" sz="2800" spc="10" dirty="0"/>
              <a:t> </a:t>
            </a:r>
            <a:r>
              <a:rPr lang="en-US" sz="2800" spc="-10" dirty="0"/>
              <a:t>distribution</a:t>
            </a:r>
            <a:r>
              <a:rPr lang="en-US" sz="2800" spc="15" dirty="0"/>
              <a:t> </a:t>
            </a:r>
            <a:r>
              <a:rPr lang="en-US" sz="2800" spc="-10" dirty="0"/>
              <a:t>indicates </a:t>
            </a:r>
            <a:r>
              <a:rPr lang="en-US" sz="2800" spc="-5" dirty="0"/>
              <a:t> that</a:t>
            </a:r>
            <a:r>
              <a:rPr lang="en-US" sz="2800" spc="5" dirty="0"/>
              <a:t> </a:t>
            </a:r>
            <a:r>
              <a:rPr lang="en-US" sz="2800" spc="-10" dirty="0"/>
              <a:t>a</a:t>
            </a:r>
            <a:r>
              <a:rPr lang="en-US" sz="2800" spc="5" dirty="0"/>
              <a:t> </a:t>
            </a:r>
            <a:r>
              <a:rPr lang="en-US" sz="2800" spc="-10" dirty="0"/>
              <a:t>feature</a:t>
            </a:r>
            <a:r>
              <a:rPr lang="en-US" sz="2800" spc="10" dirty="0"/>
              <a:t> </a:t>
            </a:r>
            <a:r>
              <a:rPr lang="en-US" sz="2800" spc="-10" dirty="0"/>
              <a:t>is</a:t>
            </a:r>
            <a:r>
              <a:rPr lang="en-US" sz="2800" spc="5" dirty="0"/>
              <a:t> </a:t>
            </a:r>
            <a:r>
              <a:rPr lang="en-US" sz="2800" spc="-10" dirty="0">
                <a:solidFill>
                  <a:srgbClr val="C00000"/>
                </a:solidFill>
                <a:highlight>
                  <a:srgbClr val="FFFF00"/>
                </a:highlight>
              </a:rPr>
              <a:t>equally</a:t>
            </a:r>
            <a:r>
              <a:rPr lang="en-US" sz="2800" spc="10" dirty="0">
                <a:solidFill>
                  <a:srgbClr val="C00000"/>
                </a:solidFill>
                <a:highlight>
                  <a:srgbClr val="FFFF00"/>
                </a:highlight>
              </a:rPr>
              <a:t> </a:t>
            </a:r>
            <a:r>
              <a:rPr lang="en-US" sz="2800" spc="-15" dirty="0">
                <a:solidFill>
                  <a:srgbClr val="C00000"/>
                </a:solidFill>
                <a:highlight>
                  <a:srgbClr val="FFFF00"/>
                </a:highlight>
              </a:rPr>
              <a:t>likely</a:t>
            </a:r>
            <a:r>
              <a:rPr lang="en-US" sz="2800" spc="5" dirty="0">
                <a:solidFill>
                  <a:srgbClr val="C00000"/>
                </a:solidFill>
                <a:highlight>
                  <a:srgbClr val="FFFF00"/>
                </a:highlight>
              </a:rPr>
              <a:t> </a:t>
            </a:r>
            <a:r>
              <a:rPr lang="en-US" sz="2800" spc="-5" dirty="0">
                <a:solidFill>
                  <a:srgbClr val="C00000"/>
                </a:solidFill>
                <a:highlight>
                  <a:srgbClr val="FFFF00"/>
                </a:highlight>
              </a:rPr>
              <a:t>to </a:t>
            </a:r>
            <a:r>
              <a:rPr lang="en-US" sz="2800" dirty="0">
                <a:solidFill>
                  <a:srgbClr val="C00000"/>
                </a:solidFill>
                <a:highlight>
                  <a:srgbClr val="FFFF00"/>
                </a:highlight>
              </a:rPr>
              <a:t> </a:t>
            </a:r>
            <a:r>
              <a:rPr lang="en-US" sz="2800" spc="-15" dirty="0">
                <a:solidFill>
                  <a:srgbClr val="C00000"/>
                </a:solidFill>
                <a:highlight>
                  <a:srgbClr val="FFFF00"/>
                </a:highlight>
              </a:rPr>
              <a:t>take</a:t>
            </a:r>
            <a:r>
              <a:rPr lang="en-US" sz="2800" spc="5" dirty="0">
                <a:solidFill>
                  <a:srgbClr val="C00000"/>
                </a:solidFill>
                <a:highlight>
                  <a:srgbClr val="FFFF00"/>
                </a:highlight>
              </a:rPr>
              <a:t> </a:t>
            </a:r>
            <a:r>
              <a:rPr lang="en-US" sz="2800" spc="-10" dirty="0">
                <a:solidFill>
                  <a:srgbClr val="C00000"/>
                </a:solidFill>
                <a:highlight>
                  <a:srgbClr val="FFFF00"/>
                </a:highlight>
              </a:rPr>
              <a:t>a</a:t>
            </a:r>
            <a:r>
              <a:rPr lang="en-US" sz="2800" spc="5" dirty="0">
                <a:solidFill>
                  <a:srgbClr val="C00000"/>
                </a:solidFill>
                <a:highlight>
                  <a:srgbClr val="FFFF00"/>
                </a:highlight>
              </a:rPr>
              <a:t> </a:t>
            </a:r>
            <a:r>
              <a:rPr lang="en-US" sz="2800" spc="-15" dirty="0">
                <a:solidFill>
                  <a:srgbClr val="C00000"/>
                </a:solidFill>
                <a:highlight>
                  <a:srgbClr val="FFFF00"/>
                </a:highlight>
              </a:rPr>
              <a:t>value</a:t>
            </a:r>
            <a:r>
              <a:rPr lang="en-US" sz="2800" spc="5" dirty="0">
                <a:solidFill>
                  <a:srgbClr val="C00000"/>
                </a:solidFill>
                <a:highlight>
                  <a:srgbClr val="FFFF00"/>
                </a:highlight>
              </a:rPr>
              <a:t> </a:t>
            </a:r>
            <a:r>
              <a:rPr lang="en-US" sz="2800" spc="-10" dirty="0">
                <a:solidFill>
                  <a:srgbClr val="C00000"/>
                </a:solidFill>
                <a:highlight>
                  <a:srgbClr val="FFFF00"/>
                </a:highlight>
              </a:rPr>
              <a:t>in</a:t>
            </a:r>
            <a:r>
              <a:rPr lang="en-US" sz="2800" spc="10" dirty="0">
                <a:solidFill>
                  <a:srgbClr val="C00000"/>
                </a:solidFill>
                <a:highlight>
                  <a:srgbClr val="FFFF00"/>
                </a:highlight>
              </a:rPr>
              <a:t> </a:t>
            </a:r>
            <a:r>
              <a:rPr lang="en-US" sz="2800" spc="-15" dirty="0">
                <a:solidFill>
                  <a:srgbClr val="C00000"/>
                </a:solidFill>
                <a:highlight>
                  <a:srgbClr val="FFFF00"/>
                </a:highlight>
              </a:rPr>
              <a:t>any</a:t>
            </a:r>
            <a:r>
              <a:rPr lang="en-US" sz="2800" spc="5" dirty="0">
                <a:solidFill>
                  <a:srgbClr val="C00000"/>
                </a:solidFill>
                <a:highlight>
                  <a:srgbClr val="FFFF00"/>
                </a:highlight>
              </a:rPr>
              <a:t> </a:t>
            </a:r>
            <a:r>
              <a:rPr lang="en-US" sz="2800" spc="-5" dirty="0">
                <a:solidFill>
                  <a:srgbClr val="C00000"/>
                </a:solidFill>
                <a:highlight>
                  <a:srgbClr val="FFFF00"/>
                </a:highlight>
              </a:rPr>
              <a:t>of</a:t>
            </a:r>
            <a:r>
              <a:rPr lang="en-US" sz="2800" spc="5" dirty="0">
                <a:solidFill>
                  <a:srgbClr val="C00000"/>
                </a:solidFill>
                <a:highlight>
                  <a:srgbClr val="FFFF00"/>
                </a:highlight>
              </a:rPr>
              <a:t> </a:t>
            </a:r>
            <a:r>
              <a:rPr lang="en-US" sz="2800" spc="-5" dirty="0">
                <a:solidFill>
                  <a:srgbClr val="C00000"/>
                </a:solidFill>
                <a:highlight>
                  <a:srgbClr val="FFFF00"/>
                </a:highlight>
              </a:rPr>
              <a:t>the</a:t>
            </a:r>
            <a:r>
              <a:rPr lang="en-US" sz="2800" spc="10" dirty="0">
                <a:solidFill>
                  <a:srgbClr val="C00000"/>
                </a:solidFill>
                <a:highlight>
                  <a:srgbClr val="FFFF00"/>
                </a:highlight>
              </a:rPr>
              <a:t> </a:t>
            </a:r>
            <a:r>
              <a:rPr lang="en-US" sz="2800" spc="-10" dirty="0">
                <a:solidFill>
                  <a:srgbClr val="C00000"/>
                </a:solidFill>
                <a:highlight>
                  <a:srgbClr val="FFFF00"/>
                </a:highlight>
              </a:rPr>
              <a:t>ranges</a:t>
            </a:r>
            <a:r>
              <a:rPr lang="en-US" sz="2800" spc="-10" dirty="0">
                <a:highlight>
                  <a:srgbClr val="FFFF00"/>
                </a:highlight>
              </a:rPr>
              <a:t> </a:t>
            </a:r>
            <a:r>
              <a:rPr lang="en-US" sz="2800" spc="-280" dirty="0">
                <a:highlight>
                  <a:srgbClr val="FFFF00"/>
                </a:highlight>
              </a:rPr>
              <a:t> </a:t>
            </a:r>
            <a:r>
              <a:rPr lang="en-US" sz="2800" spc="-5" dirty="0"/>
              <a:t>present.</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D1F9CC2-7635-B3D4-3C12-3C49E92C31AB}"/>
                  </a:ext>
                </a:extLst>
              </p14:cNvPr>
              <p14:cNvContentPartPr/>
              <p14:nvPr/>
            </p14:nvContentPartPr>
            <p14:xfrm>
              <a:off x="1126080" y="565560"/>
              <a:ext cx="10150560" cy="5502240"/>
            </p14:xfrm>
          </p:contentPart>
        </mc:Choice>
        <mc:Fallback xmlns="">
          <p:pic>
            <p:nvPicPr>
              <p:cNvPr id="2" name="Ink 1">
                <a:extLst>
                  <a:ext uri="{FF2B5EF4-FFF2-40B4-BE49-F238E27FC236}">
                    <a16:creationId xmlns:a16="http://schemas.microsoft.com/office/drawing/2014/main" id="{DD1F9CC2-7635-B3D4-3C12-3C49E92C31AB}"/>
                  </a:ext>
                </a:extLst>
              </p:cNvPr>
              <p:cNvPicPr/>
              <p:nvPr/>
            </p:nvPicPr>
            <p:blipFill>
              <a:blip r:embed="rId3"/>
              <a:stretch>
                <a:fillRect/>
              </a:stretch>
            </p:blipFill>
            <p:spPr>
              <a:xfrm>
                <a:off x="1116720" y="556200"/>
                <a:ext cx="10169280" cy="5520960"/>
              </a:xfrm>
              <a:prstGeom prst="rect">
                <a:avLst/>
              </a:prstGeom>
            </p:spPr>
          </p:pic>
        </mc:Fallback>
      </mc:AlternateContent>
    </p:spTree>
    <p:extLst>
      <p:ext uri="{BB962C8B-B14F-4D97-AF65-F5344CB8AC3E}">
        <p14:creationId xmlns:p14="http://schemas.microsoft.com/office/powerpoint/2010/main" val="4248648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9416AE-A29B-CD4F-176D-5548356F9108}"/>
              </a:ext>
            </a:extLst>
          </p:cNvPr>
          <p:cNvSpPr>
            <a:spLocks noGrp="1"/>
          </p:cNvSpPr>
          <p:nvPr>
            <p:ph type="sldNum" sz="quarter" idx="7"/>
          </p:nvPr>
        </p:nvSpPr>
        <p:spPr/>
        <p:txBody>
          <a:bodyPr/>
          <a:lstStyle/>
          <a:p>
            <a:fld id="{B6F15528-21DE-4FAA-801E-634DDDAF4B2B}" type="slidenum">
              <a:rPr lang="en-IN" smtClean="0"/>
              <a:t>77</a:t>
            </a:fld>
            <a:endParaRPr lang="en-IN"/>
          </a:p>
        </p:txBody>
      </p:sp>
      <p:pic>
        <p:nvPicPr>
          <p:cNvPr id="6" name="Picture 5">
            <a:extLst>
              <a:ext uri="{FF2B5EF4-FFF2-40B4-BE49-F238E27FC236}">
                <a16:creationId xmlns:a16="http://schemas.microsoft.com/office/drawing/2014/main" id="{36B0F286-9696-7FB9-77E4-C0CB93A3EA0D}"/>
              </a:ext>
            </a:extLst>
          </p:cNvPr>
          <p:cNvPicPr>
            <a:picLocks noChangeAspect="1"/>
          </p:cNvPicPr>
          <p:nvPr/>
        </p:nvPicPr>
        <p:blipFill>
          <a:blip r:embed="rId2"/>
          <a:stretch>
            <a:fillRect/>
          </a:stretch>
        </p:blipFill>
        <p:spPr>
          <a:xfrm>
            <a:off x="838200" y="447380"/>
            <a:ext cx="4572000" cy="5316279"/>
          </a:xfrm>
          <a:prstGeom prst="rect">
            <a:avLst/>
          </a:prstGeom>
        </p:spPr>
      </p:pic>
      <p:sp>
        <p:nvSpPr>
          <p:cNvPr id="8" name="TextBox 7">
            <a:extLst>
              <a:ext uri="{FF2B5EF4-FFF2-40B4-BE49-F238E27FC236}">
                <a16:creationId xmlns:a16="http://schemas.microsoft.com/office/drawing/2014/main" id="{801CD638-8D91-5591-2EFB-29D8349E2AE3}"/>
              </a:ext>
            </a:extLst>
          </p:cNvPr>
          <p:cNvSpPr txBox="1"/>
          <p:nvPr/>
        </p:nvSpPr>
        <p:spPr>
          <a:xfrm>
            <a:off x="5730240" y="1600200"/>
            <a:ext cx="6096000" cy="2554545"/>
          </a:xfrm>
          <a:prstGeom prst="rect">
            <a:avLst/>
          </a:prstGeom>
          <a:noFill/>
        </p:spPr>
        <p:txBody>
          <a:bodyPr wrap="square">
            <a:spAutoFit/>
          </a:bodyPr>
          <a:lstStyle/>
          <a:p>
            <a:pPr algn="just"/>
            <a:r>
              <a:rPr lang="en-US" sz="3200" spc="-10" dirty="0"/>
              <a:t>Features</a:t>
            </a:r>
            <a:r>
              <a:rPr lang="en-US" sz="3200" spc="5" dirty="0"/>
              <a:t> </a:t>
            </a:r>
            <a:r>
              <a:rPr lang="en-US" sz="3200" spc="-15" dirty="0"/>
              <a:t>following</a:t>
            </a:r>
            <a:r>
              <a:rPr lang="en-US" sz="3200" spc="5" dirty="0"/>
              <a:t> </a:t>
            </a:r>
            <a:r>
              <a:rPr lang="en-US" sz="3200" spc="-10" dirty="0"/>
              <a:t>a</a:t>
            </a:r>
            <a:r>
              <a:rPr lang="en-US" sz="3200" spc="5" dirty="0"/>
              <a:t> </a:t>
            </a:r>
            <a:r>
              <a:rPr lang="en-US" sz="3200" spc="-5" dirty="0"/>
              <a:t>normal </a:t>
            </a:r>
            <a:r>
              <a:rPr lang="en-US" sz="3200" dirty="0"/>
              <a:t> </a:t>
            </a:r>
            <a:r>
              <a:rPr lang="en-US" sz="3200" spc="-10" dirty="0"/>
              <a:t>distribution</a:t>
            </a:r>
            <a:r>
              <a:rPr lang="en-US" sz="3200" spc="10" dirty="0"/>
              <a:t> </a:t>
            </a:r>
            <a:r>
              <a:rPr lang="en-US" sz="3200" spc="-5" dirty="0"/>
              <a:t>are</a:t>
            </a:r>
            <a:r>
              <a:rPr lang="en-US" sz="3200" spc="10" dirty="0"/>
              <a:t> </a:t>
            </a:r>
            <a:r>
              <a:rPr lang="en-US" sz="3200" spc="-10" dirty="0"/>
              <a:t>characterized</a:t>
            </a:r>
            <a:r>
              <a:rPr lang="en-US" sz="3200" spc="10" dirty="0"/>
              <a:t> </a:t>
            </a:r>
            <a:r>
              <a:rPr lang="en-US" sz="3200" spc="-20" dirty="0"/>
              <a:t>by </a:t>
            </a:r>
            <a:r>
              <a:rPr lang="en-US" sz="3200" spc="-280" dirty="0"/>
              <a:t> </a:t>
            </a:r>
            <a:r>
              <a:rPr lang="en-US" sz="3200" spc="-10" dirty="0"/>
              <a:t>a</a:t>
            </a:r>
            <a:r>
              <a:rPr lang="en-US" sz="3200" dirty="0"/>
              <a:t> </a:t>
            </a:r>
            <a:r>
              <a:rPr lang="en-US" sz="3200" spc="-5" dirty="0"/>
              <a:t>strong</a:t>
            </a:r>
            <a:r>
              <a:rPr lang="en-US" sz="3200" spc="5" dirty="0"/>
              <a:t> </a:t>
            </a:r>
            <a:r>
              <a:rPr lang="en-US" sz="3200" spc="-5" dirty="0"/>
              <a:t>tendency</a:t>
            </a:r>
            <a:r>
              <a:rPr lang="en-US" sz="3200" spc="5" dirty="0"/>
              <a:t> </a:t>
            </a:r>
            <a:r>
              <a:rPr lang="en-US" sz="3200" spc="-15" dirty="0"/>
              <a:t>towards</a:t>
            </a:r>
            <a:r>
              <a:rPr lang="en-US" sz="3200" spc="5" dirty="0"/>
              <a:t> </a:t>
            </a:r>
            <a:r>
              <a:rPr lang="en-US" sz="3200" spc="-10" dirty="0"/>
              <a:t>a </a:t>
            </a:r>
            <a:r>
              <a:rPr lang="en-US" sz="3200" spc="-5" dirty="0"/>
              <a:t> </a:t>
            </a:r>
            <a:r>
              <a:rPr lang="en-US" sz="3200" spc="-10" dirty="0">
                <a:solidFill>
                  <a:srgbClr val="C00000"/>
                </a:solidFill>
                <a:highlight>
                  <a:srgbClr val="FFFF00"/>
                </a:highlight>
              </a:rPr>
              <a:t>central</a:t>
            </a:r>
            <a:r>
              <a:rPr lang="en-US" sz="3200" dirty="0">
                <a:solidFill>
                  <a:srgbClr val="C00000"/>
                </a:solidFill>
                <a:highlight>
                  <a:srgbClr val="FFFF00"/>
                </a:highlight>
              </a:rPr>
              <a:t> </a:t>
            </a:r>
            <a:r>
              <a:rPr lang="en-US" sz="3200" spc="-15" dirty="0">
                <a:solidFill>
                  <a:srgbClr val="C00000"/>
                </a:solidFill>
                <a:highlight>
                  <a:srgbClr val="FFFF00"/>
                </a:highlight>
              </a:rPr>
              <a:t>value</a:t>
            </a:r>
            <a:r>
              <a:rPr lang="en-US" sz="3200" spc="5" dirty="0">
                <a:solidFill>
                  <a:srgbClr val="C00000"/>
                </a:solidFill>
                <a:highlight>
                  <a:srgbClr val="FFFF00"/>
                </a:highlight>
              </a:rPr>
              <a:t> </a:t>
            </a:r>
            <a:r>
              <a:rPr lang="en-US" sz="3200" spc="-10" dirty="0">
                <a:solidFill>
                  <a:srgbClr val="C00000"/>
                </a:solidFill>
                <a:highlight>
                  <a:srgbClr val="FFFF00"/>
                </a:highlight>
              </a:rPr>
              <a:t>and</a:t>
            </a:r>
            <a:r>
              <a:rPr lang="en-US" sz="3200" spc="5" dirty="0">
                <a:solidFill>
                  <a:srgbClr val="C00000"/>
                </a:solidFill>
                <a:highlight>
                  <a:srgbClr val="FFFF00"/>
                </a:highlight>
              </a:rPr>
              <a:t> </a:t>
            </a:r>
            <a:r>
              <a:rPr lang="en-US" sz="3200" spc="-5" dirty="0">
                <a:solidFill>
                  <a:srgbClr val="C00000"/>
                </a:solidFill>
                <a:highlight>
                  <a:srgbClr val="FFFF00"/>
                </a:highlight>
              </a:rPr>
              <a:t>symmetrical </a:t>
            </a:r>
            <a:r>
              <a:rPr lang="en-US" sz="3200" dirty="0">
                <a:solidFill>
                  <a:srgbClr val="C00000"/>
                </a:solidFill>
                <a:highlight>
                  <a:srgbClr val="FFFF00"/>
                </a:highlight>
              </a:rPr>
              <a:t> </a:t>
            </a:r>
            <a:r>
              <a:rPr lang="en-US" sz="3200" spc="-10" dirty="0">
                <a:solidFill>
                  <a:srgbClr val="C00000"/>
                </a:solidFill>
                <a:highlight>
                  <a:srgbClr val="FFFF00"/>
                </a:highlight>
              </a:rPr>
              <a:t>variation</a:t>
            </a:r>
            <a:r>
              <a:rPr lang="en-US" sz="3200" spc="5" dirty="0">
                <a:solidFill>
                  <a:srgbClr val="C00000"/>
                </a:solidFill>
                <a:highlight>
                  <a:srgbClr val="FFFF00"/>
                </a:highlight>
              </a:rPr>
              <a:t> </a:t>
            </a:r>
            <a:r>
              <a:rPr lang="en-US" sz="3200" spc="-5" dirty="0">
                <a:solidFill>
                  <a:srgbClr val="C00000"/>
                </a:solidFill>
                <a:highlight>
                  <a:srgbClr val="FFFF00"/>
                </a:highlight>
              </a:rPr>
              <a:t>to</a:t>
            </a:r>
            <a:r>
              <a:rPr lang="en-US" sz="3200" spc="5" dirty="0">
                <a:solidFill>
                  <a:srgbClr val="C00000"/>
                </a:solidFill>
                <a:highlight>
                  <a:srgbClr val="FFFF00"/>
                </a:highlight>
              </a:rPr>
              <a:t> </a:t>
            </a:r>
            <a:r>
              <a:rPr lang="en-US" sz="3200" spc="-5" dirty="0">
                <a:solidFill>
                  <a:srgbClr val="C00000"/>
                </a:solidFill>
                <a:highlight>
                  <a:srgbClr val="FFFF00"/>
                </a:highlight>
              </a:rPr>
              <a:t>either</a:t>
            </a:r>
            <a:r>
              <a:rPr lang="en-US" sz="3200" spc="5" dirty="0">
                <a:solidFill>
                  <a:srgbClr val="C00000"/>
                </a:solidFill>
                <a:highlight>
                  <a:srgbClr val="FFFF00"/>
                </a:highlight>
              </a:rPr>
              <a:t> </a:t>
            </a:r>
            <a:r>
              <a:rPr lang="en-US" sz="3200" spc="-10" dirty="0">
                <a:solidFill>
                  <a:srgbClr val="C00000"/>
                </a:solidFill>
                <a:highlight>
                  <a:srgbClr val="FFFF00"/>
                </a:highlight>
              </a:rPr>
              <a:t>side</a:t>
            </a:r>
            <a:r>
              <a:rPr lang="en-US" sz="3200" spc="5" dirty="0">
                <a:solidFill>
                  <a:srgbClr val="C00000"/>
                </a:solidFill>
                <a:highlight>
                  <a:srgbClr val="FFFF00"/>
                </a:highlight>
              </a:rPr>
              <a:t> </a:t>
            </a:r>
            <a:r>
              <a:rPr lang="en-US" sz="3200" spc="-5" dirty="0">
                <a:solidFill>
                  <a:srgbClr val="C00000"/>
                </a:solidFill>
                <a:highlight>
                  <a:srgbClr val="FFFF00"/>
                </a:highlight>
              </a:rPr>
              <a:t>of</a:t>
            </a:r>
            <a:r>
              <a:rPr lang="en-US" sz="3200" spc="5" dirty="0">
                <a:solidFill>
                  <a:srgbClr val="C00000"/>
                </a:solidFill>
                <a:highlight>
                  <a:srgbClr val="FFFF00"/>
                </a:highlight>
              </a:rPr>
              <a:t> </a:t>
            </a:r>
            <a:r>
              <a:rPr lang="en-US" sz="3200" spc="-10" dirty="0">
                <a:solidFill>
                  <a:srgbClr val="C00000"/>
                </a:solidFill>
                <a:highlight>
                  <a:srgbClr val="FFFF00"/>
                </a:highlight>
              </a:rPr>
              <a:t>this</a:t>
            </a:r>
            <a:r>
              <a:rPr lang="en-US" sz="3200" spc="-10" dirty="0"/>
              <a:t>.</a:t>
            </a:r>
            <a:endParaRPr lang="en-IN" sz="32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1407B55-B2A5-A130-B98D-AC935E9364FC}"/>
                  </a:ext>
                </a:extLst>
              </p14:cNvPr>
              <p14:cNvContentPartPr/>
              <p14:nvPr/>
            </p14:nvContentPartPr>
            <p14:xfrm>
              <a:off x="1721880" y="1004040"/>
              <a:ext cx="10272240" cy="4597920"/>
            </p14:xfrm>
          </p:contentPart>
        </mc:Choice>
        <mc:Fallback xmlns="">
          <p:pic>
            <p:nvPicPr>
              <p:cNvPr id="2" name="Ink 1">
                <a:extLst>
                  <a:ext uri="{FF2B5EF4-FFF2-40B4-BE49-F238E27FC236}">
                    <a16:creationId xmlns:a16="http://schemas.microsoft.com/office/drawing/2014/main" id="{B1407B55-B2A5-A130-B98D-AC935E9364FC}"/>
                  </a:ext>
                </a:extLst>
              </p:cNvPr>
              <p:cNvPicPr/>
              <p:nvPr/>
            </p:nvPicPr>
            <p:blipFill>
              <a:blip r:embed="rId4"/>
              <a:stretch>
                <a:fillRect/>
              </a:stretch>
            </p:blipFill>
            <p:spPr>
              <a:xfrm>
                <a:off x="1712520" y="994680"/>
                <a:ext cx="10290960" cy="4616640"/>
              </a:xfrm>
              <a:prstGeom prst="rect">
                <a:avLst/>
              </a:prstGeom>
            </p:spPr>
          </p:pic>
        </mc:Fallback>
      </mc:AlternateContent>
    </p:spTree>
    <p:extLst>
      <p:ext uri="{BB962C8B-B14F-4D97-AF65-F5344CB8AC3E}">
        <p14:creationId xmlns:p14="http://schemas.microsoft.com/office/powerpoint/2010/main" val="14767736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21F217-1F1E-A8ED-5848-78AA4B80C0E6}"/>
              </a:ext>
            </a:extLst>
          </p:cNvPr>
          <p:cNvSpPr>
            <a:spLocks noGrp="1"/>
          </p:cNvSpPr>
          <p:nvPr>
            <p:ph type="body" idx="1"/>
          </p:nvPr>
        </p:nvSpPr>
        <p:spPr>
          <a:xfrm>
            <a:off x="916939" y="1724408"/>
            <a:ext cx="10358120" cy="2739211"/>
          </a:xfrm>
        </p:spPr>
        <p:txBody>
          <a:bodyPr/>
          <a:lstStyle/>
          <a:p>
            <a:pPr marL="457200" indent="-457200" algn="just">
              <a:buFont typeface="Arial" panose="020B0604020202020204" pitchFamily="34" charset="0"/>
              <a:buChar char="•"/>
            </a:pPr>
            <a:r>
              <a:rPr lang="en-US" sz="3200" b="0" i="0" dirty="0">
                <a:solidFill>
                  <a:srgbClr val="292929"/>
                </a:solidFill>
                <a:effectLst/>
                <a:latin typeface="Times New Roman" panose="02020603050405020304" pitchFamily="18" charset="0"/>
                <a:cs typeface="Times New Roman" panose="02020603050405020304" pitchFamily="18" charset="0"/>
              </a:rPr>
              <a:t>A fundamental task in many statistical analyses is to characterize the location and variability of a data set.</a:t>
            </a:r>
          </a:p>
          <a:p>
            <a:pPr marL="457200" indent="-457200" algn="just">
              <a:buFont typeface="Arial" panose="020B0604020202020204" pitchFamily="34" charset="0"/>
              <a:buChar char="•"/>
            </a:pPr>
            <a:endParaRPr lang="en-US" sz="3200" dirty="0">
              <a:solidFill>
                <a:srgbClr val="29292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b="0" i="0" dirty="0">
                <a:solidFill>
                  <a:srgbClr val="292929"/>
                </a:solidFill>
                <a:effectLst/>
                <a:latin typeface="Times New Roman" panose="02020603050405020304" pitchFamily="18" charset="0"/>
                <a:cs typeface="Times New Roman" panose="02020603050405020304" pitchFamily="18" charset="0"/>
              </a:rPr>
              <a:t> A further characterization of the data includes skewness and kurtosis</a:t>
            </a:r>
            <a:r>
              <a:rPr lang="en-US" sz="1800" b="0" i="0" dirty="0">
                <a:solidFill>
                  <a:srgbClr val="292929"/>
                </a:solidFill>
                <a:effectLst/>
                <a:latin typeface="Times New Roman" panose="02020603050405020304" pitchFamily="18" charset="0"/>
                <a:cs typeface="Times New Roman" panose="02020603050405020304" pitchFamily="18" charset="0"/>
              </a:rPr>
              <a:t>.</a:t>
            </a:r>
          </a:p>
          <a:p>
            <a:endParaRPr lang="en-IN" dirty="0"/>
          </a:p>
        </p:txBody>
      </p:sp>
      <p:sp>
        <p:nvSpPr>
          <p:cNvPr id="4" name="Slide Number Placeholder 3">
            <a:extLst>
              <a:ext uri="{FF2B5EF4-FFF2-40B4-BE49-F238E27FC236}">
                <a16:creationId xmlns:a16="http://schemas.microsoft.com/office/drawing/2014/main" id="{3DBE5C6E-922C-B07B-0880-919D5CF16EA3}"/>
              </a:ext>
            </a:extLst>
          </p:cNvPr>
          <p:cNvSpPr>
            <a:spLocks noGrp="1"/>
          </p:cNvSpPr>
          <p:nvPr>
            <p:ph type="sldNum" sz="quarter" idx="7"/>
          </p:nvPr>
        </p:nvSpPr>
        <p:spPr/>
        <p:txBody>
          <a:bodyPr/>
          <a:lstStyle/>
          <a:p>
            <a:fld id="{B6F15528-21DE-4FAA-801E-634DDDAF4B2B}" type="slidenum">
              <a:rPr lang="en-IN" smtClean="0"/>
              <a:t>78</a:t>
            </a:fld>
            <a:endParaRPr lang="en-IN"/>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07AD4D47-80B0-C1CC-A15C-B12F9077757D}"/>
                  </a:ext>
                </a:extLst>
              </p14:cNvPr>
              <p14:cNvContentPartPr/>
              <p14:nvPr/>
            </p14:nvContentPartPr>
            <p14:xfrm>
              <a:off x="1947960" y="2738880"/>
              <a:ext cx="9803160" cy="1737360"/>
            </p14:xfrm>
          </p:contentPart>
        </mc:Choice>
        <mc:Fallback xmlns="">
          <p:pic>
            <p:nvPicPr>
              <p:cNvPr id="2" name="Ink 1">
                <a:extLst>
                  <a:ext uri="{FF2B5EF4-FFF2-40B4-BE49-F238E27FC236}">
                    <a16:creationId xmlns:a16="http://schemas.microsoft.com/office/drawing/2014/main" id="{07AD4D47-80B0-C1CC-A15C-B12F9077757D}"/>
                  </a:ext>
                </a:extLst>
              </p:cNvPr>
              <p:cNvPicPr/>
              <p:nvPr/>
            </p:nvPicPr>
            <p:blipFill>
              <a:blip r:embed="rId3"/>
              <a:stretch>
                <a:fillRect/>
              </a:stretch>
            </p:blipFill>
            <p:spPr>
              <a:xfrm>
                <a:off x="1938600" y="2729520"/>
                <a:ext cx="9821880" cy="1756080"/>
              </a:xfrm>
              <a:prstGeom prst="rect">
                <a:avLst/>
              </a:prstGeom>
            </p:spPr>
          </p:pic>
        </mc:Fallback>
      </mc:AlternateContent>
    </p:spTree>
    <p:extLst>
      <p:ext uri="{BB962C8B-B14F-4D97-AF65-F5344CB8AC3E}">
        <p14:creationId xmlns:p14="http://schemas.microsoft.com/office/powerpoint/2010/main" val="1520646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B7F10E-BE98-4967-369E-2B5543A65ED8}"/>
              </a:ext>
            </a:extLst>
          </p:cNvPr>
          <p:cNvSpPr>
            <a:spLocks noGrp="1"/>
          </p:cNvSpPr>
          <p:nvPr>
            <p:ph type="sldNum" sz="quarter" idx="7"/>
          </p:nvPr>
        </p:nvSpPr>
        <p:spPr/>
        <p:txBody>
          <a:bodyPr/>
          <a:lstStyle/>
          <a:p>
            <a:fld id="{B6F15528-21DE-4FAA-801E-634DDDAF4B2B}" type="slidenum">
              <a:rPr lang="en-IN" smtClean="0"/>
              <a:t>79</a:t>
            </a:fld>
            <a:endParaRPr lang="en-IN"/>
          </a:p>
        </p:txBody>
      </p:sp>
      <p:pic>
        <p:nvPicPr>
          <p:cNvPr id="6" name="Picture 5">
            <a:extLst>
              <a:ext uri="{FF2B5EF4-FFF2-40B4-BE49-F238E27FC236}">
                <a16:creationId xmlns:a16="http://schemas.microsoft.com/office/drawing/2014/main" id="{0B8DC847-36CC-F801-E8EF-F14826EBA8AE}"/>
              </a:ext>
            </a:extLst>
          </p:cNvPr>
          <p:cNvPicPr>
            <a:picLocks noChangeAspect="1"/>
          </p:cNvPicPr>
          <p:nvPr/>
        </p:nvPicPr>
        <p:blipFill>
          <a:blip r:embed="rId2"/>
          <a:stretch>
            <a:fillRect/>
          </a:stretch>
        </p:blipFill>
        <p:spPr>
          <a:xfrm>
            <a:off x="381000" y="304801"/>
            <a:ext cx="5029200" cy="3789216"/>
          </a:xfrm>
          <a:prstGeom prst="rect">
            <a:avLst/>
          </a:prstGeom>
        </p:spPr>
      </p:pic>
      <p:pic>
        <p:nvPicPr>
          <p:cNvPr id="8" name="Picture 7">
            <a:extLst>
              <a:ext uri="{FF2B5EF4-FFF2-40B4-BE49-F238E27FC236}">
                <a16:creationId xmlns:a16="http://schemas.microsoft.com/office/drawing/2014/main" id="{1B09D94B-1C78-7DB0-7C2F-6556C53C65C9}"/>
              </a:ext>
            </a:extLst>
          </p:cNvPr>
          <p:cNvPicPr>
            <a:picLocks noChangeAspect="1"/>
          </p:cNvPicPr>
          <p:nvPr/>
        </p:nvPicPr>
        <p:blipFill>
          <a:blip r:embed="rId3"/>
          <a:stretch>
            <a:fillRect/>
          </a:stretch>
        </p:blipFill>
        <p:spPr>
          <a:xfrm>
            <a:off x="6324600" y="197918"/>
            <a:ext cx="4343400" cy="3896099"/>
          </a:xfrm>
          <a:prstGeom prst="rect">
            <a:avLst/>
          </a:prstGeom>
        </p:spPr>
      </p:pic>
      <p:sp>
        <p:nvSpPr>
          <p:cNvPr id="10" name="TextBox 9">
            <a:extLst>
              <a:ext uri="{FF2B5EF4-FFF2-40B4-BE49-F238E27FC236}">
                <a16:creationId xmlns:a16="http://schemas.microsoft.com/office/drawing/2014/main" id="{067753A0-542B-9A91-54B1-56CD5C627A3B}"/>
              </a:ext>
            </a:extLst>
          </p:cNvPr>
          <p:cNvSpPr txBox="1"/>
          <p:nvPr/>
        </p:nvSpPr>
        <p:spPr>
          <a:xfrm>
            <a:off x="838200" y="4038600"/>
            <a:ext cx="10820400" cy="2246769"/>
          </a:xfrm>
          <a:prstGeom prst="rect">
            <a:avLst/>
          </a:prstGeom>
          <a:noFill/>
        </p:spPr>
        <p:txBody>
          <a:bodyPr wrap="square">
            <a:spAutoFit/>
          </a:bodyPr>
          <a:lstStyle/>
          <a:p>
            <a:pPr marL="457200" indent="-457200" algn="just">
              <a:buFont typeface="Arial" panose="020B0604020202020204" pitchFamily="34" charset="0"/>
              <a:buChar char="•"/>
            </a:pPr>
            <a:r>
              <a:rPr lang="en-US" sz="2800" b="0" i="0" dirty="0">
                <a:solidFill>
                  <a:srgbClr val="292929"/>
                </a:solidFill>
                <a:effectLst/>
                <a:latin typeface="Times New Roman" panose="02020603050405020304" pitchFamily="18" charset="0"/>
                <a:cs typeface="Times New Roman" panose="02020603050405020304" pitchFamily="18" charset="0"/>
              </a:rPr>
              <a:t>Data is skewed when its distribution curve is asymmetrical (as compared to a normal distribution curve that is perfectly symmetrical) and </a:t>
            </a:r>
            <a:r>
              <a:rPr lang="en-US" sz="2800" b="0" i="1" dirty="0">
                <a:solidFill>
                  <a:srgbClr val="292929"/>
                </a:solidFill>
                <a:effectLst/>
                <a:highlight>
                  <a:srgbClr val="FFFF00"/>
                </a:highlight>
                <a:latin typeface="Times New Roman" panose="02020603050405020304" pitchFamily="18" charset="0"/>
                <a:cs typeface="Times New Roman" panose="02020603050405020304" pitchFamily="18" charset="0"/>
              </a:rPr>
              <a:t>skewness</a:t>
            </a:r>
            <a:r>
              <a:rPr lang="en-US" sz="2800" b="0" i="0" dirty="0">
                <a:solidFill>
                  <a:srgbClr val="292929"/>
                </a:solidFill>
                <a:effectLst/>
                <a:highlight>
                  <a:srgbClr val="FFFF00"/>
                </a:highlight>
                <a:latin typeface="Times New Roman" panose="02020603050405020304" pitchFamily="18" charset="0"/>
                <a:cs typeface="Times New Roman" panose="02020603050405020304" pitchFamily="18" charset="0"/>
              </a:rPr>
              <a:t> is the measure of the asymmetry. </a:t>
            </a:r>
          </a:p>
          <a:p>
            <a:pPr marL="457200" indent="-457200" algn="just">
              <a:buFont typeface="Arial" panose="020B0604020202020204" pitchFamily="34" charset="0"/>
              <a:buChar char="•"/>
            </a:pPr>
            <a:endParaRPr lang="en-US" sz="2800" dirty="0">
              <a:solidFill>
                <a:srgbClr val="292929"/>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dirty="0">
                <a:solidFill>
                  <a:srgbClr val="292929"/>
                </a:solidFill>
                <a:effectLst/>
                <a:latin typeface="Times New Roman" panose="02020603050405020304" pitchFamily="18" charset="0"/>
                <a:cs typeface="Times New Roman" panose="02020603050405020304" pitchFamily="18" charset="0"/>
              </a:rPr>
              <a:t>The skewness for a normal distribution is 0.</a:t>
            </a: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A7089A9-ACB3-64A6-4FA5-A1356D579588}"/>
                  </a:ext>
                </a:extLst>
              </p14:cNvPr>
              <p14:cNvContentPartPr/>
              <p14:nvPr/>
            </p14:nvContentPartPr>
            <p14:xfrm>
              <a:off x="1221840" y="289080"/>
              <a:ext cx="10576440" cy="5196960"/>
            </p14:xfrm>
          </p:contentPart>
        </mc:Choice>
        <mc:Fallback xmlns="">
          <p:pic>
            <p:nvPicPr>
              <p:cNvPr id="2" name="Ink 1">
                <a:extLst>
                  <a:ext uri="{FF2B5EF4-FFF2-40B4-BE49-F238E27FC236}">
                    <a16:creationId xmlns:a16="http://schemas.microsoft.com/office/drawing/2014/main" id="{BA7089A9-ACB3-64A6-4FA5-A1356D579588}"/>
                  </a:ext>
                </a:extLst>
              </p:cNvPr>
              <p:cNvPicPr/>
              <p:nvPr/>
            </p:nvPicPr>
            <p:blipFill>
              <a:blip r:embed="rId5"/>
              <a:stretch>
                <a:fillRect/>
              </a:stretch>
            </p:blipFill>
            <p:spPr>
              <a:xfrm>
                <a:off x="1212480" y="279720"/>
                <a:ext cx="10595160" cy="5215680"/>
              </a:xfrm>
              <a:prstGeom prst="rect">
                <a:avLst/>
              </a:prstGeom>
            </p:spPr>
          </p:pic>
        </mc:Fallback>
      </mc:AlternateContent>
    </p:spTree>
    <p:extLst>
      <p:ext uri="{BB962C8B-B14F-4D97-AF65-F5344CB8AC3E}">
        <p14:creationId xmlns:p14="http://schemas.microsoft.com/office/powerpoint/2010/main" val="36619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F84599-359C-A84B-BCE2-F88EEBB1A600}"/>
              </a:ext>
            </a:extLst>
          </p:cNvPr>
          <p:cNvSpPr>
            <a:spLocks noGrp="1"/>
          </p:cNvSpPr>
          <p:nvPr>
            <p:ph type="sldNum" sz="quarter" idx="7"/>
          </p:nvPr>
        </p:nvSpPr>
        <p:spPr/>
        <p:txBody>
          <a:bodyPr/>
          <a:lstStyle/>
          <a:p>
            <a:fld id="{B6F15528-21DE-4FAA-801E-634DDDAF4B2B}" type="slidenum">
              <a:rPr lang="en-US" smtClean="0"/>
              <a:t>8</a:t>
            </a:fld>
            <a:endParaRPr lang="en-US"/>
          </a:p>
        </p:txBody>
      </p:sp>
      <p:pic>
        <p:nvPicPr>
          <p:cNvPr id="6" name="Picture 5">
            <a:extLst>
              <a:ext uri="{FF2B5EF4-FFF2-40B4-BE49-F238E27FC236}">
                <a16:creationId xmlns:a16="http://schemas.microsoft.com/office/drawing/2014/main" id="{A46C2E62-F863-C30E-BF1C-7D6053EEFBE6}"/>
              </a:ext>
            </a:extLst>
          </p:cNvPr>
          <p:cNvPicPr>
            <a:picLocks noChangeAspect="1"/>
          </p:cNvPicPr>
          <p:nvPr/>
        </p:nvPicPr>
        <p:blipFill>
          <a:blip r:embed="rId2"/>
          <a:stretch>
            <a:fillRect/>
          </a:stretch>
        </p:blipFill>
        <p:spPr>
          <a:xfrm>
            <a:off x="966810" y="381000"/>
            <a:ext cx="10463190" cy="5014912"/>
          </a:xfrm>
          <a:prstGeom prst="rect">
            <a:avLst/>
          </a:prstGeom>
        </p:spPr>
      </p:pic>
    </p:spTree>
    <p:extLst>
      <p:ext uri="{BB962C8B-B14F-4D97-AF65-F5344CB8AC3E}">
        <p14:creationId xmlns:p14="http://schemas.microsoft.com/office/powerpoint/2010/main" val="2960387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4CC2B0-8775-62D0-E5EE-042D6748F865}"/>
              </a:ext>
            </a:extLst>
          </p:cNvPr>
          <p:cNvSpPr>
            <a:spLocks noGrp="1"/>
          </p:cNvSpPr>
          <p:nvPr>
            <p:ph type="sldNum" sz="quarter" idx="7"/>
          </p:nvPr>
        </p:nvSpPr>
        <p:spPr/>
        <p:txBody>
          <a:bodyPr/>
          <a:lstStyle/>
          <a:p>
            <a:fld id="{B6F15528-21DE-4FAA-801E-634DDDAF4B2B}" type="slidenum">
              <a:rPr lang="en-IN" smtClean="0"/>
              <a:t>80</a:t>
            </a:fld>
            <a:endParaRPr lang="en-IN"/>
          </a:p>
        </p:txBody>
      </p:sp>
      <p:pic>
        <p:nvPicPr>
          <p:cNvPr id="2050" name="Picture 2" descr="Different types of distributions (symmetric and asymmetric) and the... |  Download Scientific Diagram">
            <a:extLst>
              <a:ext uri="{FF2B5EF4-FFF2-40B4-BE49-F238E27FC236}">
                <a16:creationId xmlns:a16="http://schemas.microsoft.com/office/drawing/2014/main" id="{A34D80AB-9FEA-77B0-9F1C-A5C053AE5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426841"/>
            <a:ext cx="6324600" cy="54671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E714B28-CC1E-EA36-B1FA-F73EED29F414}"/>
              </a:ext>
            </a:extLst>
          </p:cNvPr>
          <p:cNvPicPr>
            <a:picLocks noChangeAspect="1"/>
          </p:cNvPicPr>
          <p:nvPr/>
        </p:nvPicPr>
        <p:blipFill>
          <a:blip r:embed="rId3"/>
          <a:stretch>
            <a:fillRect/>
          </a:stretch>
        </p:blipFill>
        <p:spPr>
          <a:xfrm>
            <a:off x="6629401" y="738187"/>
            <a:ext cx="5438775" cy="538162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41829B-2276-B63D-BE36-C7A3C8179B7F}"/>
                  </a:ext>
                </a:extLst>
              </p14:cNvPr>
              <p14:cNvContentPartPr/>
              <p14:nvPr/>
            </p14:nvContentPartPr>
            <p14:xfrm>
              <a:off x="369000" y="326880"/>
              <a:ext cx="11207160" cy="5108040"/>
            </p14:xfrm>
          </p:contentPart>
        </mc:Choice>
        <mc:Fallback xmlns="">
          <p:pic>
            <p:nvPicPr>
              <p:cNvPr id="2" name="Ink 1">
                <a:extLst>
                  <a:ext uri="{FF2B5EF4-FFF2-40B4-BE49-F238E27FC236}">
                    <a16:creationId xmlns:a16="http://schemas.microsoft.com/office/drawing/2014/main" id="{BD41829B-2276-B63D-BE36-C7A3C8179B7F}"/>
                  </a:ext>
                </a:extLst>
              </p:cNvPr>
              <p:cNvPicPr/>
              <p:nvPr/>
            </p:nvPicPr>
            <p:blipFill>
              <a:blip r:embed="rId5"/>
              <a:stretch>
                <a:fillRect/>
              </a:stretch>
            </p:blipFill>
            <p:spPr>
              <a:xfrm>
                <a:off x="359640" y="317520"/>
                <a:ext cx="11225880" cy="5126760"/>
              </a:xfrm>
              <a:prstGeom prst="rect">
                <a:avLst/>
              </a:prstGeom>
            </p:spPr>
          </p:pic>
        </mc:Fallback>
      </mc:AlternateContent>
    </p:spTree>
    <p:extLst>
      <p:ext uri="{BB962C8B-B14F-4D97-AF65-F5344CB8AC3E}">
        <p14:creationId xmlns:p14="http://schemas.microsoft.com/office/powerpoint/2010/main" val="1738638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BC764A-94E7-0898-49C9-6E18572FF158}"/>
              </a:ext>
            </a:extLst>
          </p:cNvPr>
          <p:cNvSpPr>
            <a:spLocks noGrp="1"/>
          </p:cNvSpPr>
          <p:nvPr>
            <p:ph type="sldNum" sz="quarter" idx="7"/>
          </p:nvPr>
        </p:nvSpPr>
        <p:spPr/>
        <p:txBody>
          <a:bodyPr/>
          <a:lstStyle/>
          <a:p>
            <a:fld id="{B6F15528-21DE-4FAA-801E-634DDDAF4B2B}" type="slidenum">
              <a:rPr lang="en-IN" smtClean="0"/>
              <a:t>81</a:t>
            </a:fld>
            <a:endParaRPr lang="en-IN"/>
          </a:p>
        </p:txBody>
      </p:sp>
      <p:pic>
        <p:nvPicPr>
          <p:cNvPr id="6" name="Picture 5">
            <a:extLst>
              <a:ext uri="{FF2B5EF4-FFF2-40B4-BE49-F238E27FC236}">
                <a16:creationId xmlns:a16="http://schemas.microsoft.com/office/drawing/2014/main" id="{36F098DE-6950-6DC2-F545-98F6170710A4}"/>
              </a:ext>
            </a:extLst>
          </p:cNvPr>
          <p:cNvPicPr>
            <a:picLocks noChangeAspect="1"/>
          </p:cNvPicPr>
          <p:nvPr/>
        </p:nvPicPr>
        <p:blipFill>
          <a:blip r:embed="rId2"/>
          <a:stretch>
            <a:fillRect/>
          </a:stretch>
        </p:blipFill>
        <p:spPr>
          <a:xfrm>
            <a:off x="1497106" y="169817"/>
            <a:ext cx="9121588" cy="2819400"/>
          </a:xfrm>
          <a:prstGeom prst="rect">
            <a:avLst/>
          </a:prstGeom>
        </p:spPr>
      </p:pic>
      <p:sp>
        <p:nvSpPr>
          <p:cNvPr id="8" name="TextBox 7">
            <a:extLst>
              <a:ext uri="{FF2B5EF4-FFF2-40B4-BE49-F238E27FC236}">
                <a16:creationId xmlns:a16="http://schemas.microsoft.com/office/drawing/2014/main" id="{3CB84B9B-0A9A-3238-13E6-3968EE37137F}"/>
              </a:ext>
            </a:extLst>
          </p:cNvPr>
          <p:cNvSpPr txBox="1"/>
          <p:nvPr/>
        </p:nvSpPr>
        <p:spPr>
          <a:xfrm>
            <a:off x="609600" y="2877988"/>
            <a:ext cx="10896600" cy="3754874"/>
          </a:xfrm>
          <a:prstGeom prst="rect">
            <a:avLst/>
          </a:prstGeom>
          <a:noFill/>
        </p:spPr>
        <p:txBody>
          <a:bodyPr wrap="square">
            <a:spAutoFit/>
          </a:bodyPr>
          <a:lstStyle/>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There are 2 different types of skews in data, </a:t>
            </a:r>
            <a:r>
              <a:rPr lang="en-US" sz="2000" b="1" i="0" dirty="0">
                <a:solidFill>
                  <a:srgbClr val="292929"/>
                </a:solidFill>
                <a:effectLst/>
                <a:latin typeface="Times New Roman" panose="02020603050405020304" pitchFamily="18" charset="0"/>
                <a:cs typeface="Times New Roman" panose="02020603050405020304" pitchFamily="18" charset="0"/>
              </a:rPr>
              <a:t>left(negative) or right(positive) skew</a:t>
            </a:r>
            <a:r>
              <a:rPr lang="en-US" sz="2000" b="0" i="0" dirty="0">
                <a:solidFill>
                  <a:srgbClr val="292929"/>
                </a:solidFill>
                <a:effectLst/>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b="0" i="0" dirty="0">
              <a:solidFill>
                <a:srgbClr val="292929"/>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1" i="0" dirty="0">
                <a:solidFill>
                  <a:srgbClr val="292929"/>
                </a:solidFill>
                <a:effectLst/>
                <a:latin typeface="Times New Roman" panose="02020603050405020304" pitchFamily="18" charset="0"/>
                <a:cs typeface="Times New Roman" panose="02020603050405020304" pitchFamily="18" charset="0"/>
              </a:rPr>
              <a:t>Effects of skewed data:</a:t>
            </a:r>
            <a:r>
              <a:rPr lang="en-US" sz="2000" b="0" i="0" dirty="0">
                <a:solidFill>
                  <a:srgbClr val="292929"/>
                </a:solidFill>
                <a:effectLst/>
                <a:latin typeface="Times New Roman" panose="02020603050405020304" pitchFamily="18" charset="0"/>
                <a:cs typeface="Times New Roman" panose="02020603050405020304" pitchFamily="18" charset="0"/>
              </a:rPr>
              <a:t> Degrades the model’s ability (</a:t>
            </a:r>
            <a:r>
              <a:rPr lang="en-US" sz="2000" b="0" i="0" dirty="0">
                <a:solidFill>
                  <a:srgbClr val="292929"/>
                </a:solidFill>
                <a:effectLst/>
                <a:highlight>
                  <a:srgbClr val="FFFF00"/>
                </a:highlight>
                <a:latin typeface="Times New Roman" panose="02020603050405020304" pitchFamily="18" charset="0"/>
                <a:cs typeface="Times New Roman" panose="02020603050405020304" pitchFamily="18" charset="0"/>
              </a:rPr>
              <a:t>especially regression based models) </a:t>
            </a:r>
            <a:r>
              <a:rPr lang="en-US" sz="2000" b="0" i="0" dirty="0">
                <a:solidFill>
                  <a:srgbClr val="292929"/>
                </a:solidFill>
                <a:effectLst/>
                <a:latin typeface="Times New Roman" panose="02020603050405020304" pitchFamily="18" charset="0"/>
                <a:cs typeface="Times New Roman" panose="02020603050405020304" pitchFamily="18" charset="0"/>
              </a:rPr>
              <a:t>to describe typical cases as it has to deal with rare cases on extreme values. </a:t>
            </a:r>
            <a:r>
              <a:rPr lang="en-US" sz="2000" b="0" i="0" dirty="0" err="1">
                <a:solidFill>
                  <a:srgbClr val="292929"/>
                </a:solidFill>
                <a:effectLst/>
                <a:latin typeface="Times New Roman" panose="02020603050405020304" pitchFamily="18" charset="0"/>
                <a:cs typeface="Times New Roman" panose="02020603050405020304" pitchFamily="18" charset="0"/>
              </a:rPr>
              <a:t>ie</a:t>
            </a:r>
            <a:r>
              <a:rPr lang="en-US" sz="2000" b="0" i="0" dirty="0">
                <a:solidFill>
                  <a:srgbClr val="292929"/>
                </a:solidFill>
                <a:effectLst/>
                <a:latin typeface="Times New Roman" panose="02020603050405020304" pitchFamily="18" charset="0"/>
                <a:cs typeface="Times New Roman" panose="02020603050405020304" pitchFamily="18" charset="0"/>
              </a:rPr>
              <a:t> right skewed data will predict better on data points with lower value as compared to those with higher values. </a:t>
            </a:r>
          </a:p>
          <a:p>
            <a:pPr marL="285750" indent="-285750" algn="just">
              <a:buFont typeface="Arial" panose="020B0604020202020204" pitchFamily="34" charset="0"/>
              <a:buChar char="•"/>
            </a:pPr>
            <a:endParaRPr lang="en-US" sz="2000"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Skewed data also does not work well with many statistical methods. However, </a:t>
            </a:r>
            <a:r>
              <a:rPr lang="en-US" sz="2000" b="1" i="1" dirty="0">
                <a:solidFill>
                  <a:srgbClr val="292929"/>
                </a:solidFill>
                <a:effectLst/>
                <a:latin typeface="Times New Roman" panose="02020603050405020304" pitchFamily="18" charset="0"/>
                <a:cs typeface="Times New Roman" panose="02020603050405020304" pitchFamily="18" charset="0"/>
              </a:rPr>
              <a:t>tree based models are not affected</a:t>
            </a:r>
          </a:p>
          <a:p>
            <a:pPr marL="285750" indent="-285750" algn="just">
              <a:buFont typeface="Arial" panose="020B0604020202020204" pitchFamily="34" charset="0"/>
              <a:buChar char="•"/>
            </a:pPr>
            <a:endParaRPr lang="en-US" sz="2000" b="1" i="1" dirty="0">
              <a:solidFill>
                <a:srgbClr val="292929"/>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dirty="0">
                <a:solidFill>
                  <a:srgbClr val="292929"/>
                </a:solidFill>
                <a:effectLst/>
                <a:latin typeface="Times New Roman" panose="02020603050405020304" pitchFamily="18" charset="0"/>
                <a:cs typeface="Times New Roman" panose="02020603050405020304" pitchFamily="18" charset="0"/>
              </a:rPr>
              <a:t>To ensure that the machine learning model capabilities is not affected, skewed data has to be transformed to approximate to a normal distribution.</a:t>
            </a:r>
          </a:p>
          <a:p>
            <a:endParaRPr lang="en-IN" dirty="0"/>
          </a:p>
        </p:txBody>
      </p:sp>
      <p:sp>
        <p:nvSpPr>
          <p:cNvPr id="9" name="Thought Bubble: Cloud 8">
            <a:extLst>
              <a:ext uri="{FF2B5EF4-FFF2-40B4-BE49-F238E27FC236}">
                <a16:creationId xmlns:a16="http://schemas.microsoft.com/office/drawing/2014/main" id="{D24FFB68-AD9E-8DED-7CCF-A0C15A9FF8D7}"/>
              </a:ext>
            </a:extLst>
          </p:cNvPr>
          <p:cNvSpPr/>
          <p:nvPr/>
        </p:nvSpPr>
        <p:spPr>
          <a:xfrm>
            <a:off x="4572000" y="1371600"/>
            <a:ext cx="5867400" cy="3652255"/>
          </a:xfrm>
          <a:prstGeom prst="cloud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b="1" dirty="0">
                <a:highlight>
                  <a:srgbClr val="FFFF00"/>
                </a:highlight>
              </a:rPr>
              <a:t>How to measure skewness??</a:t>
            </a:r>
            <a:endParaRPr lang="en-IN" sz="3600" b="1" dirty="0">
              <a:highlight>
                <a:srgbClr val="FFFF00"/>
              </a:highligh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A728499-7054-C426-D6B4-8026E7C124C0}"/>
                  </a:ext>
                </a:extLst>
              </p14:cNvPr>
              <p14:cNvContentPartPr/>
              <p14:nvPr/>
            </p14:nvContentPartPr>
            <p14:xfrm>
              <a:off x="4641840" y="2395800"/>
              <a:ext cx="5619240" cy="981720"/>
            </p14:xfrm>
          </p:contentPart>
        </mc:Choice>
        <mc:Fallback xmlns="">
          <p:pic>
            <p:nvPicPr>
              <p:cNvPr id="2" name="Ink 1">
                <a:extLst>
                  <a:ext uri="{FF2B5EF4-FFF2-40B4-BE49-F238E27FC236}">
                    <a16:creationId xmlns:a16="http://schemas.microsoft.com/office/drawing/2014/main" id="{3A728499-7054-C426-D6B4-8026E7C124C0}"/>
                  </a:ext>
                </a:extLst>
              </p:cNvPr>
              <p:cNvPicPr/>
              <p:nvPr/>
            </p:nvPicPr>
            <p:blipFill>
              <a:blip r:embed="rId4"/>
              <a:stretch>
                <a:fillRect/>
              </a:stretch>
            </p:blipFill>
            <p:spPr>
              <a:xfrm>
                <a:off x="4632480" y="2386440"/>
                <a:ext cx="5637960" cy="1000440"/>
              </a:xfrm>
              <a:prstGeom prst="rect">
                <a:avLst/>
              </a:prstGeom>
            </p:spPr>
          </p:pic>
        </mc:Fallback>
      </mc:AlternateContent>
    </p:spTree>
    <p:extLst>
      <p:ext uri="{BB962C8B-B14F-4D97-AF65-F5344CB8AC3E}">
        <p14:creationId xmlns:p14="http://schemas.microsoft.com/office/powerpoint/2010/main" val="168835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5D38-B0CB-D01F-1439-0662A0477FCC}"/>
              </a:ext>
            </a:extLst>
          </p:cNvPr>
          <p:cNvSpPr>
            <a:spLocks noGrp="1"/>
          </p:cNvSpPr>
          <p:nvPr>
            <p:ph type="title"/>
          </p:nvPr>
        </p:nvSpPr>
        <p:spPr>
          <a:xfrm>
            <a:off x="4191000" y="138811"/>
            <a:ext cx="7402830" cy="492443"/>
          </a:xfrm>
        </p:spPr>
        <p:txBody>
          <a:bodyPr/>
          <a:lstStyle/>
          <a:p>
            <a:r>
              <a:rPr lang="en-US" sz="3200" b="1" dirty="0"/>
              <a:t>Pearson’s Coefficient of Skewness</a:t>
            </a:r>
            <a:endParaRPr lang="en-IN" b="1" dirty="0"/>
          </a:p>
        </p:txBody>
      </p:sp>
      <p:sp>
        <p:nvSpPr>
          <p:cNvPr id="3" name="Text Placeholder 2">
            <a:extLst>
              <a:ext uri="{FF2B5EF4-FFF2-40B4-BE49-F238E27FC236}">
                <a16:creationId xmlns:a16="http://schemas.microsoft.com/office/drawing/2014/main" id="{51055511-EB6D-F102-7259-B5CBDA425518}"/>
              </a:ext>
            </a:extLst>
          </p:cNvPr>
          <p:cNvSpPr>
            <a:spLocks noGrp="1"/>
          </p:cNvSpPr>
          <p:nvPr>
            <p:ph type="body" idx="1"/>
          </p:nvPr>
        </p:nvSpPr>
        <p:spPr>
          <a:xfrm>
            <a:off x="152400" y="675067"/>
            <a:ext cx="11658600" cy="6340197"/>
          </a:xfrm>
        </p:spPr>
        <p:txBody>
          <a:bodyPr/>
          <a:lstStyle/>
          <a:p>
            <a:pPr marL="457200"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Karl Pearson developed two methods to measure skewness in a sample.</a:t>
            </a: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Pearson’s Coefficient of Skewness #1 uses the mode. </a:t>
            </a: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formula is:</a:t>
            </a: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p>
          <a:p>
            <a:pPr marL="457200"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Pearson’s Coefficient of Skewness #2 uses the median. </a:t>
            </a: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914400" lvl="1"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formula is:</a:t>
            </a: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endParaRPr lang="en-US" sz="28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828056-423F-8BE6-3362-69D2ABF3F38D}"/>
              </a:ext>
            </a:extLst>
          </p:cNvPr>
          <p:cNvSpPr>
            <a:spLocks noGrp="1"/>
          </p:cNvSpPr>
          <p:nvPr>
            <p:ph type="sldNum" sz="quarter" idx="7"/>
          </p:nvPr>
        </p:nvSpPr>
        <p:spPr/>
        <p:txBody>
          <a:bodyPr/>
          <a:lstStyle/>
          <a:p>
            <a:fld id="{B6F15528-21DE-4FAA-801E-634DDDAF4B2B}" type="slidenum">
              <a:rPr lang="en-IN" smtClean="0"/>
              <a:t>82</a:t>
            </a:fld>
            <a:endParaRPr lang="en-IN"/>
          </a:p>
        </p:txBody>
      </p:sp>
      <p:pic>
        <p:nvPicPr>
          <p:cNvPr id="9" name="Picture 8">
            <a:extLst>
              <a:ext uri="{FF2B5EF4-FFF2-40B4-BE49-F238E27FC236}">
                <a16:creationId xmlns:a16="http://schemas.microsoft.com/office/drawing/2014/main" id="{301B63E8-F467-4717-C115-1FFB575FC0AE}"/>
              </a:ext>
            </a:extLst>
          </p:cNvPr>
          <p:cNvPicPr>
            <a:picLocks noChangeAspect="1"/>
          </p:cNvPicPr>
          <p:nvPr/>
        </p:nvPicPr>
        <p:blipFill>
          <a:blip r:embed="rId2"/>
          <a:stretch>
            <a:fillRect/>
          </a:stretch>
        </p:blipFill>
        <p:spPr>
          <a:xfrm>
            <a:off x="4343400" y="2438400"/>
            <a:ext cx="2576080" cy="1112783"/>
          </a:xfrm>
          <a:prstGeom prst="rect">
            <a:avLst/>
          </a:prstGeom>
        </p:spPr>
      </p:pic>
      <p:pic>
        <p:nvPicPr>
          <p:cNvPr id="11" name="Picture 10">
            <a:extLst>
              <a:ext uri="{FF2B5EF4-FFF2-40B4-BE49-F238E27FC236}">
                <a16:creationId xmlns:a16="http://schemas.microsoft.com/office/drawing/2014/main" id="{13894940-C5BD-6A29-160B-60DA2071DB6A}"/>
              </a:ext>
            </a:extLst>
          </p:cNvPr>
          <p:cNvPicPr>
            <a:picLocks noChangeAspect="1"/>
          </p:cNvPicPr>
          <p:nvPr/>
        </p:nvPicPr>
        <p:blipFill>
          <a:blip r:embed="rId3"/>
          <a:stretch>
            <a:fillRect/>
          </a:stretch>
        </p:blipFill>
        <p:spPr>
          <a:xfrm>
            <a:off x="4707485" y="4648200"/>
            <a:ext cx="2211995" cy="111278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733B08-03FA-8029-7D61-9D6E023A80AD}"/>
                  </a:ext>
                </a:extLst>
              </p:cNvPr>
              <p:cNvSpPr txBox="1"/>
              <p:nvPr/>
            </p:nvSpPr>
            <p:spPr>
              <a:xfrm>
                <a:off x="7391400" y="2363849"/>
                <a:ext cx="4038600" cy="98488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where</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dirty="0" smtClean="0">
                            <a:latin typeface="Cambria Math" panose="02040503050406030204" pitchFamily="18" charset="0"/>
                            <a:cs typeface="Times New Roman" panose="02020603050405020304" pitchFamily="18" charset="0"/>
                          </a:rPr>
                        </m:ctrlPr>
                      </m:accPr>
                      <m:e>
                        <m:r>
                          <a:rPr lang="en-US" sz="1800" b="0" i="1" dirty="0" smtClean="0">
                            <a:latin typeface="Cambria Math" panose="02040503050406030204" pitchFamily="18" charset="0"/>
                            <a:cs typeface="Times New Roman" panose="02020603050405020304" pitchFamily="18" charset="0"/>
                          </a:rPr>
                          <m:t>𝑋</m:t>
                        </m:r>
                      </m:e>
                    </m:acc>
                  </m:oMath>
                </a14:m>
                <a:r>
                  <a:rPr lang="en-US" sz="1800" dirty="0">
                    <a:latin typeface="Times New Roman" panose="02020603050405020304" pitchFamily="18" charset="0"/>
                    <a:cs typeface="Times New Roman" panose="02020603050405020304" pitchFamily="18" charset="0"/>
                  </a:rPr>
                  <a:t> = the mean, Mo = the mode and s = the standard deviation for the sample.</a:t>
                </a:r>
              </a:p>
              <a:p>
                <a:pPr marL="457200" indent="-457200">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A0733B08-03FA-8029-7D61-9D6E023A80AD}"/>
                  </a:ext>
                </a:extLst>
              </p:cNvPr>
              <p:cNvSpPr txBox="1">
                <a:spLocks noRot="1" noChangeAspect="1" noMove="1" noResize="1" noEditPoints="1" noAdjustHandles="1" noChangeArrowheads="1" noChangeShapeType="1" noTextEdit="1"/>
              </p:cNvSpPr>
              <p:nvPr/>
            </p:nvSpPr>
            <p:spPr>
              <a:xfrm>
                <a:off x="7391400" y="2363849"/>
                <a:ext cx="4038600" cy="984885"/>
              </a:xfrm>
              <a:prstGeom prst="rect">
                <a:avLst/>
              </a:prstGeom>
              <a:blipFill>
                <a:blip r:embed="rId4"/>
                <a:stretch>
                  <a:fillRect l="-1662" t="-3727" r="-16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E50865C-C973-83F4-327E-FCD3B16F902C}"/>
                  </a:ext>
                </a:extLst>
              </p:cNvPr>
              <p:cNvSpPr txBox="1"/>
              <p:nvPr/>
            </p:nvSpPr>
            <p:spPr>
              <a:xfrm>
                <a:off x="7413171" y="4742926"/>
                <a:ext cx="4061394" cy="646331"/>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1800" i="1" dirty="0" smtClean="0">
                            <a:latin typeface="Cambria Math" panose="02040503050406030204" pitchFamily="18" charset="0"/>
                            <a:cs typeface="Times New Roman" panose="02020603050405020304" pitchFamily="18" charset="0"/>
                          </a:rPr>
                        </m:ctrlPr>
                      </m:accPr>
                      <m:e>
                        <m:r>
                          <a:rPr lang="en-US" sz="1800" b="0" i="1" dirty="0" smtClean="0">
                            <a:latin typeface="Cambria Math" panose="02040503050406030204" pitchFamily="18" charset="0"/>
                            <a:cs typeface="Times New Roman" panose="02020603050405020304" pitchFamily="18" charset="0"/>
                          </a:rPr>
                          <m:t>𝑋</m:t>
                        </m:r>
                      </m:e>
                    </m:acc>
                  </m:oMath>
                </a14:m>
                <a:r>
                  <a:rPr lang="en-US" sz="1800" dirty="0">
                    <a:latin typeface="Times New Roman" panose="02020603050405020304" pitchFamily="18" charset="0"/>
                    <a:cs typeface="Times New Roman" panose="02020603050405020304" pitchFamily="18" charset="0"/>
                  </a:rPr>
                  <a:t> = the mean, Md = the mode and s = the standard deviation for the sample.</a:t>
                </a:r>
                <a:endParaRPr lang="en-IN" dirty="0"/>
              </a:p>
            </p:txBody>
          </p:sp>
        </mc:Choice>
        <mc:Fallback xmlns="">
          <p:sp>
            <p:nvSpPr>
              <p:cNvPr id="15" name="TextBox 14">
                <a:extLst>
                  <a:ext uri="{FF2B5EF4-FFF2-40B4-BE49-F238E27FC236}">
                    <a16:creationId xmlns:a16="http://schemas.microsoft.com/office/drawing/2014/main" id="{7E50865C-C973-83F4-327E-FCD3B16F902C}"/>
                  </a:ext>
                </a:extLst>
              </p:cNvPr>
              <p:cNvSpPr txBox="1">
                <a:spLocks noRot="1" noChangeAspect="1" noMove="1" noResize="1" noEditPoints="1" noAdjustHandles="1" noChangeArrowheads="1" noChangeShapeType="1" noTextEdit="1"/>
              </p:cNvSpPr>
              <p:nvPr/>
            </p:nvSpPr>
            <p:spPr>
              <a:xfrm>
                <a:off x="7413171" y="4742926"/>
                <a:ext cx="4061394" cy="646331"/>
              </a:xfrm>
              <a:prstGeom prst="rect">
                <a:avLst/>
              </a:prstGeom>
              <a:blipFill>
                <a:blip r:embed="rId5"/>
                <a:stretch>
                  <a:fillRect l="-1201" t="-4717" r="-901" b="-1320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FF4FD9C2-F22D-9561-2F9F-27FE83E414EF}"/>
                  </a:ext>
                </a:extLst>
              </p14:cNvPr>
              <p14:cNvContentPartPr/>
              <p14:nvPr/>
            </p14:nvContentPartPr>
            <p14:xfrm>
              <a:off x="4598640" y="441360"/>
              <a:ext cx="7581240" cy="4477680"/>
            </p14:xfrm>
          </p:contentPart>
        </mc:Choice>
        <mc:Fallback xmlns="">
          <p:pic>
            <p:nvPicPr>
              <p:cNvPr id="5" name="Ink 4">
                <a:extLst>
                  <a:ext uri="{FF2B5EF4-FFF2-40B4-BE49-F238E27FC236}">
                    <a16:creationId xmlns:a16="http://schemas.microsoft.com/office/drawing/2014/main" id="{FF4FD9C2-F22D-9561-2F9F-27FE83E414EF}"/>
                  </a:ext>
                </a:extLst>
              </p:cNvPr>
              <p:cNvPicPr/>
              <p:nvPr/>
            </p:nvPicPr>
            <p:blipFill>
              <a:blip r:embed="rId7"/>
              <a:stretch>
                <a:fillRect/>
              </a:stretch>
            </p:blipFill>
            <p:spPr>
              <a:xfrm>
                <a:off x="4589280" y="432000"/>
                <a:ext cx="7599960" cy="4496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AA7AE66A-CB2B-E3F9-3AFD-3A89615198DB}"/>
                  </a:ext>
                </a:extLst>
              </p14:cNvPr>
              <p14:cNvContentPartPr/>
              <p14:nvPr/>
            </p14:nvContentPartPr>
            <p14:xfrm>
              <a:off x="7673040" y="5237640"/>
              <a:ext cx="4462920" cy="947880"/>
            </p14:xfrm>
          </p:contentPart>
        </mc:Choice>
        <mc:Fallback>
          <p:pic>
            <p:nvPicPr>
              <p:cNvPr id="6" name="Ink 5">
                <a:extLst>
                  <a:ext uri="{FF2B5EF4-FFF2-40B4-BE49-F238E27FC236}">
                    <a16:creationId xmlns:a16="http://schemas.microsoft.com/office/drawing/2014/main" id="{AA7AE66A-CB2B-E3F9-3AFD-3A89615198DB}"/>
                  </a:ext>
                </a:extLst>
              </p:cNvPr>
              <p:cNvPicPr/>
              <p:nvPr/>
            </p:nvPicPr>
            <p:blipFill>
              <a:blip r:embed="rId9"/>
              <a:stretch>
                <a:fillRect/>
              </a:stretch>
            </p:blipFill>
            <p:spPr>
              <a:xfrm>
                <a:off x="7663680" y="5228280"/>
                <a:ext cx="4481640" cy="966600"/>
              </a:xfrm>
              <a:prstGeom prst="rect">
                <a:avLst/>
              </a:prstGeom>
            </p:spPr>
          </p:pic>
        </mc:Fallback>
      </mc:AlternateContent>
    </p:spTree>
    <p:extLst>
      <p:ext uri="{BB962C8B-B14F-4D97-AF65-F5344CB8AC3E}">
        <p14:creationId xmlns:p14="http://schemas.microsoft.com/office/powerpoint/2010/main" val="9611896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37F221-2058-DDFF-9CC6-9EF7E84F9432}"/>
              </a:ext>
            </a:extLst>
          </p:cNvPr>
          <p:cNvSpPr>
            <a:spLocks noGrp="1"/>
          </p:cNvSpPr>
          <p:nvPr>
            <p:ph type="body" idx="1"/>
          </p:nvPr>
        </p:nvSpPr>
        <p:spPr>
          <a:xfrm>
            <a:off x="304800" y="281672"/>
            <a:ext cx="11201400" cy="2862322"/>
          </a:xfrm>
        </p:spPr>
        <p:txBody>
          <a:bodyPr/>
          <a:lstStyle/>
          <a:p>
            <a:pPr algn="l"/>
            <a:r>
              <a:rPr lang="en-US" sz="2800" b="1" i="0" dirty="0">
                <a:solidFill>
                  <a:srgbClr val="575760"/>
                </a:solidFill>
                <a:effectLst/>
                <a:highlight>
                  <a:srgbClr val="FFFF00"/>
                </a:highlight>
                <a:latin typeface="Times New Roman" panose="02020603050405020304" pitchFamily="18" charset="0"/>
                <a:cs typeface="Times New Roman" panose="02020603050405020304" pitchFamily="18" charset="0"/>
              </a:rPr>
              <a:t>Example problem:</a:t>
            </a:r>
            <a:r>
              <a:rPr lang="en-US" sz="2800" b="0" i="0" dirty="0">
                <a:solidFill>
                  <a:srgbClr val="575760"/>
                </a:solidFill>
                <a:effectLst/>
                <a:highlight>
                  <a:srgbClr val="FFFF00"/>
                </a:highlight>
                <a:latin typeface="Times New Roman" panose="02020603050405020304" pitchFamily="18" charset="0"/>
                <a:cs typeface="Times New Roman" panose="02020603050405020304" pitchFamily="18" charset="0"/>
              </a:rPr>
              <a:t> </a:t>
            </a:r>
            <a:r>
              <a:rPr lang="en-US" sz="2800" b="0" i="0" dirty="0">
                <a:solidFill>
                  <a:srgbClr val="575760"/>
                </a:solidFill>
                <a:effectLst/>
                <a:latin typeface="Times New Roman" panose="02020603050405020304" pitchFamily="18" charset="0"/>
                <a:cs typeface="Times New Roman" panose="02020603050405020304" pitchFamily="18" charset="0"/>
              </a:rPr>
              <a:t>Use Pearson’s Coefficient #1 and #2 to find the skewness for data with the following characteristics:</a:t>
            </a:r>
          </a:p>
          <a:p>
            <a:pPr lvl="1" algn="l">
              <a:buFont typeface="Arial" panose="020B0604020202020204" pitchFamily="34" charset="0"/>
              <a:buChar char="•"/>
            </a:pPr>
            <a:r>
              <a:rPr lang="en-US" sz="2800" b="0" i="0" dirty="0">
                <a:solidFill>
                  <a:srgbClr val="575760"/>
                </a:solidFill>
                <a:effectLst/>
                <a:latin typeface="Times New Roman" panose="02020603050405020304" pitchFamily="18" charset="0"/>
                <a:cs typeface="Times New Roman" panose="02020603050405020304" pitchFamily="18" charset="0"/>
              </a:rPr>
              <a:t>Mean = 70.5.</a:t>
            </a:r>
          </a:p>
          <a:p>
            <a:pPr lvl="1" algn="l">
              <a:buFont typeface="Arial" panose="020B0604020202020204" pitchFamily="34" charset="0"/>
              <a:buChar char="•"/>
            </a:pPr>
            <a:r>
              <a:rPr lang="en-US" sz="2800" b="0" i="0" dirty="0">
                <a:solidFill>
                  <a:srgbClr val="575760"/>
                </a:solidFill>
                <a:effectLst/>
                <a:latin typeface="Times New Roman" panose="02020603050405020304" pitchFamily="18" charset="0"/>
                <a:cs typeface="Times New Roman" panose="02020603050405020304" pitchFamily="18" charset="0"/>
              </a:rPr>
              <a:t>Median = 80.</a:t>
            </a:r>
          </a:p>
          <a:p>
            <a:pPr lvl="1" algn="l">
              <a:buFont typeface="Arial" panose="020B0604020202020204" pitchFamily="34" charset="0"/>
              <a:buChar char="•"/>
            </a:pPr>
            <a:r>
              <a:rPr lang="en-US" sz="2800" b="0" i="0" dirty="0">
                <a:solidFill>
                  <a:srgbClr val="575760"/>
                </a:solidFill>
                <a:effectLst/>
                <a:latin typeface="Times New Roman" panose="02020603050405020304" pitchFamily="18" charset="0"/>
                <a:cs typeface="Times New Roman" panose="02020603050405020304" pitchFamily="18" charset="0"/>
              </a:rPr>
              <a:t>Mode = 85.</a:t>
            </a:r>
          </a:p>
          <a:p>
            <a:pPr lvl="1" algn="l">
              <a:buFont typeface="Arial" panose="020B0604020202020204" pitchFamily="34" charset="0"/>
              <a:buChar char="•"/>
            </a:pPr>
            <a:r>
              <a:rPr lang="en-US" sz="2800" b="0" i="0" dirty="0">
                <a:solidFill>
                  <a:srgbClr val="575760"/>
                </a:solidFill>
                <a:effectLst/>
                <a:latin typeface="Times New Roman" panose="02020603050405020304" pitchFamily="18" charset="0"/>
                <a:cs typeface="Times New Roman" panose="02020603050405020304" pitchFamily="18" charset="0"/>
              </a:rPr>
              <a:t>Standard deviation = 19.33</a:t>
            </a:r>
            <a:r>
              <a:rPr lang="en-US" b="0" i="0" dirty="0">
                <a:solidFill>
                  <a:srgbClr val="575760"/>
                </a:solidFill>
                <a:effectLst/>
                <a:latin typeface="Helvetica" panose="020B0604020202020204" pitchFamily="34" charset="0"/>
              </a:rPr>
              <a:t>.</a:t>
            </a:r>
          </a:p>
          <a:p>
            <a:endParaRPr lang="en-IN" dirty="0"/>
          </a:p>
        </p:txBody>
      </p:sp>
      <p:sp>
        <p:nvSpPr>
          <p:cNvPr id="4" name="Slide Number Placeholder 3">
            <a:extLst>
              <a:ext uri="{FF2B5EF4-FFF2-40B4-BE49-F238E27FC236}">
                <a16:creationId xmlns:a16="http://schemas.microsoft.com/office/drawing/2014/main" id="{9A075E23-661A-0912-B6AE-7B6765D10410}"/>
              </a:ext>
            </a:extLst>
          </p:cNvPr>
          <p:cNvSpPr>
            <a:spLocks noGrp="1"/>
          </p:cNvSpPr>
          <p:nvPr>
            <p:ph type="sldNum" sz="quarter" idx="7"/>
          </p:nvPr>
        </p:nvSpPr>
        <p:spPr/>
        <p:txBody>
          <a:bodyPr/>
          <a:lstStyle/>
          <a:p>
            <a:fld id="{B6F15528-21DE-4FAA-801E-634DDDAF4B2B}" type="slidenum">
              <a:rPr lang="en-IN" smtClean="0"/>
              <a:t>83</a:t>
            </a:fld>
            <a:endParaRPr lang="en-IN"/>
          </a:p>
        </p:txBody>
      </p:sp>
      <p:sp>
        <p:nvSpPr>
          <p:cNvPr id="6" name="TextBox 5">
            <a:extLst>
              <a:ext uri="{FF2B5EF4-FFF2-40B4-BE49-F238E27FC236}">
                <a16:creationId xmlns:a16="http://schemas.microsoft.com/office/drawing/2014/main" id="{11D4B296-0C9A-ED8C-857F-E62E93AA44F4}"/>
              </a:ext>
            </a:extLst>
          </p:cNvPr>
          <p:cNvSpPr txBox="1"/>
          <p:nvPr/>
        </p:nvSpPr>
        <p:spPr>
          <a:xfrm>
            <a:off x="304800" y="2961620"/>
            <a:ext cx="9753600" cy="3046988"/>
          </a:xfrm>
          <a:prstGeom prst="rect">
            <a:avLst/>
          </a:prstGeom>
          <a:noFill/>
        </p:spPr>
        <p:txBody>
          <a:bodyPr wrap="square">
            <a:spAutoFit/>
          </a:bodyPr>
          <a:lstStyle/>
          <a:p>
            <a:pPr algn="l"/>
            <a:r>
              <a:rPr lang="en-US" sz="2400" b="1" i="0" dirty="0">
                <a:solidFill>
                  <a:srgbClr val="575760"/>
                </a:solidFill>
                <a:effectLst/>
                <a:latin typeface="Times New Roman" panose="02020603050405020304" pitchFamily="18" charset="0"/>
                <a:cs typeface="Times New Roman" panose="02020603050405020304" pitchFamily="18" charset="0"/>
              </a:rPr>
              <a:t>Pearson’s Coefficient of Skewness #1 (Mode)</a:t>
            </a:r>
            <a:r>
              <a:rPr lang="en-US" sz="2400" b="0" i="0" dirty="0">
                <a:solidFill>
                  <a:srgbClr val="575760"/>
                </a:solidFill>
                <a:effectLst/>
                <a:latin typeface="Times New Roman" panose="02020603050405020304" pitchFamily="18" charset="0"/>
                <a:cs typeface="Times New Roman" panose="02020603050405020304" pitchFamily="18" charset="0"/>
              </a:rPr>
              <a:t>:</a:t>
            </a:r>
            <a:br>
              <a:rPr lang="en-US" sz="2400" b="0" i="0" dirty="0">
                <a:solidFill>
                  <a:srgbClr val="575760"/>
                </a:solidFill>
                <a:effectLst/>
                <a:latin typeface="Times New Roman" panose="02020603050405020304" pitchFamily="18" charset="0"/>
                <a:cs typeface="Times New Roman" panose="02020603050405020304" pitchFamily="18" charset="0"/>
              </a:rPr>
            </a:br>
            <a:r>
              <a:rPr lang="en-US" sz="2400" b="0" i="0" dirty="0">
                <a:solidFill>
                  <a:srgbClr val="575760"/>
                </a:solidFill>
                <a:effectLst/>
                <a:latin typeface="Times New Roman" panose="02020603050405020304" pitchFamily="18" charset="0"/>
                <a:cs typeface="Times New Roman" panose="02020603050405020304" pitchFamily="18" charset="0"/>
              </a:rPr>
              <a:t>Step 1: Subtract the mode from the mean: 70.5 – 85 = -14.5.</a:t>
            </a:r>
            <a:br>
              <a:rPr lang="en-US" sz="2400" b="0" i="0" dirty="0">
                <a:solidFill>
                  <a:srgbClr val="575760"/>
                </a:solidFill>
                <a:effectLst/>
                <a:latin typeface="Times New Roman" panose="02020603050405020304" pitchFamily="18" charset="0"/>
                <a:cs typeface="Times New Roman" panose="02020603050405020304" pitchFamily="18" charset="0"/>
              </a:rPr>
            </a:br>
            <a:r>
              <a:rPr lang="en-US" sz="2400" b="0" i="0" dirty="0">
                <a:solidFill>
                  <a:srgbClr val="575760"/>
                </a:solidFill>
                <a:effectLst/>
                <a:latin typeface="Times New Roman" panose="02020603050405020304" pitchFamily="18" charset="0"/>
                <a:cs typeface="Times New Roman" panose="02020603050405020304" pitchFamily="18" charset="0"/>
              </a:rPr>
              <a:t>Step 2: Divide by the standard deviation: -14.5 / 19.33 = -0.75.</a:t>
            </a:r>
          </a:p>
          <a:p>
            <a:pPr algn="l"/>
            <a:endParaRPr lang="en-US" sz="2400" b="1" i="0" dirty="0">
              <a:solidFill>
                <a:srgbClr val="575760"/>
              </a:solidFill>
              <a:effectLst/>
              <a:latin typeface="Times New Roman" panose="02020603050405020304" pitchFamily="18" charset="0"/>
              <a:cs typeface="Times New Roman" panose="02020603050405020304" pitchFamily="18" charset="0"/>
            </a:endParaRPr>
          </a:p>
          <a:p>
            <a:pPr algn="l"/>
            <a:r>
              <a:rPr lang="en-US" sz="2400" b="1" i="0" dirty="0">
                <a:solidFill>
                  <a:srgbClr val="575760"/>
                </a:solidFill>
                <a:effectLst/>
                <a:latin typeface="Times New Roman" panose="02020603050405020304" pitchFamily="18" charset="0"/>
                <a:cs typeface="Times New Roman" panose="02020603050405020304" pitchFamily="18" charset="0"/>
              </a:rPr>
              <a:t>Pearson’s Coefficient of Skewness #2 (Median)</a:t>
            </a:r>
            <a:r>
              <a:rPr lang="en-US" sz="2400" b="0" i="0" dirty="0">
                <a:solidFill>
                  <a:srgbClr val="575760"/>
                </a:solidFill>
                <a:effectLst/>
                <a:latin typeface="Times New Roman" panose="02020603050405020304" pitchFamily="18" charset="0"/>
                <a:cs typeface="Times New Roman" panose="02020603050405020304" pitchFamily="18" charset="0"/>
              </a:rPr>
              <a:t>:</a:t>
            </a:r>
            <a:br>
              <a:rPr lang="en-US" sz="2400" b="0" i="0" dirty="0">
                <a:solidFill>
                  <a:srgbClr val="575760"/>
                </a:solidFill>
                <a:effectLst/>
                <a:latin typeface="Times New Roman" panose="02020603050405020304" pitchFamily="18" charset="0"/>
                <a:cs typeface="Times New Roman" panose="02020603050405020304" pitchFamily="18" charset="0"/>
              </a:rPr>
            </a:br>
            <a:r>
              <a:rPr lang="en-US" sz="2400" b="0" i="0" dirty="0">
                <a:solidFill>
                  <a:srgbClr val="575760"/>
                </a:solidFill>
                <a:effectLst/>
                <a:latin typeface="Times New Roman" panose="02020603050405020304" pitchFamily="18" charset="0"/>
                <a:cs typeface="Times New Roman" panose="02020603050405020304" pitchFamily="18" charset="0"/>
              </a:rPr>
              <a:t>Step 1: Subtract the median from the mean: 70.5 – 80 = -9.5.</a:t>
            </a:r>
            <a:br>
              <a:rPr lang="en-US" sz="2400" b="0" i="0" dirty="0">
                <a:solidFill>
                  <a:srgbClr val="575760"/>
                </a:solidFill>
                <a:effectLst/>
                <a:latin typeface="Times New Roman" panose="02020603050405020304" pitchFamily="18" charset="0"/>
                <a:cs typeface="Times New Roman" panose="02020603050405020304" pitchFamily="18" charset="0"/>
              </a:rPr>
            </a:br>
            <a:r>
              <a:rPr lang="en-US" sz="2400" b="0" i="0" dirty="0">
                <a:solidFill>
                  <a:srgbClr val="575760"/>
                </a:solidFill>
                <a:effectLst/>
                <a:latin typeface="Times New Roman" panose="02020603050405020304" pitchFamily="18" charset="0"/>
                <a:cs typeface="Times New Roman" panose="02020603050405020304" pitchFamily="18" charset="0"/>
              </a:rPr>
              <a:t>Step 2: Multiply Step 1 by 3: -9.5(3) = -28.5</a:t>
            </a:r>
            <a:br>
              <a:rPr lang="en-US" sz="2400" b="0" i="0" dirty="0">
                <a:solidFill>
                  <a:srgbClr val="575760"/>
                </a:solidFill>
                <a:effectLst/>
                <a:latin typeface="Times New Roman" panose="02020603050405020304" pitchFamily="18" charset="0"/>
                <a:cs typeface="Times New Roman" panose="02020603050405020304" pitchFamily="18" charset="0"/>
              </a:rPr>
            </a:br>
            <a:r>
              <a:rPr lang="en-US" sz="2400" b="0" i="0" dirty="0">
                <a:solidFill>
                  <a:srgbClr val="575760"/>
                </a:solidFill>
                <a:effectLst/>
                <a:latin typeface="Times New Roman" panose="02020603050405020304" pitchFamily="18" charset="0"/>
                <a:cs typeface="Times New Roman" panose="02020603050405020304" pitchFamily="18" charset="0"/>
              </a:rPr>
              <a:t>Step 2: Divide by the standard deviation: -28.5 / 19.33 = -1.47.</a:t>
            </a:r>
          </a:p>
        </p:txBody>
      </p:sp>
      <p:pic>
        <p:nvPicPr>
          <p:cNvPr id="7" name="Picture 6">
            <a:extLst>
              <a:ext uri="{FF2B5EF4-FFF2-40B4-BE49-F238E27FC236}">
                <a16:creationId xmlns:a16="http://schemas.microsoft.com/office/drawing/2014/main" id="{529D5C97-8F13-90AD-B2EC-4F2FD12A1770}"/>
              </a:ext>
            </a:extLst>
          </p:cNvPr>
          <p:cNvPicPr>
            <a:picLocks noChangeAspect="1"/>
          </p:cNvPicPr>
          <p:nvPr/>
        </p:nvPicPr>
        <p:blipFill>
          <a:blip r:embed="rId2"/>
          <a:stretch>
            <a:fillRect/>
          </a:stretch>
        </p:blipFill>
        <p:spPr>
          <a:xfrm>
            <a:off x="8382000" y="1223113"/>
            <a:ext cx="2576080" cy="1112783"/>
          </a:xfrm>
          <a:prstGeom prst="rect">
            <a:avLst/>
          </a:prstGeom>
        </p:spPr>
      </p:pic>
      <p:pic>
        <p:nvPicPr>
          <p:cNvPr id="8" name="Picture 7">
            <a:extLst>
              <a:ext uri="{FF2B5EF4-FFF2-40B4-BE49-F238E27FC236}">
                <a16:creationId xmlns:a16="http://schemas.microsoft.com/office/drawing/2014/main" id="{3A5AC32D-8E7B-04AE-02DB-48790D8312F9}"/>
              </a:ext>
            </a:extLst>
          </p:cNvPr>
          <p:cNvPicPr>
            <a:picLocks noChangeAspect="1"/>
          </p:cNvPicPr>
          <p:nvPr/>
        </p:nvPicPr>
        <p:blipFill>
          <a:blip r:embed="rId3"/>
          <a:stretch>
            <a:fillRect/>
          </a:stretch>
        </p:blipFill>
        <p:spPr>
          <a:xfrm>
            <a:off x="8382000" y="2534553"/>
            <a:ext cx="2211995" cy="1112783"/>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630F2A4-98F1-4EFA-9EC2-74F9B118EC82}"/>
                  </a:ext>
                </a:extLst>
              </p14:cNvPr>
              <p14:cNvContentPartPr/>
              <p14:nvPr/>
            </p14:nvContentPartPr>
            <p14:xfrm>
              <a:off x="7230600" y="1842840"/>
              <a:ext cx="4392000" cy="4341960"/>
            </p14:xfrm>
          </p:contentPart>
        </mc:Choice>
        <mc:Fallback>
          <p:pic>
            <p:nvPicPr>
              <p:cNvPr id="2" name="Ink 1">
                <a:extLst>
                  <a:ext uri="{FF2B5EF4-FFF2-40B4-BE49-F238E27FC236}">
                    <a16:creationId xmlns:a16="http://schemas.microsoft.com/office/drawing/2014/main" id="{1630F2A4-98F1-4EFA-9EC2-74F9B118EC82}"/>
                  </a:ext>
                </a:extLst>
              </p:cNvPr>
              <p:cNvPicPr/>
              <p:nvPr/>
            </p:nvPicPr>
            <p:blipFill>
              <a:blip r:embed="rId5"/>
              <a:stretch>
                <a:fillRect/>
              </a:stretch>
            </p:blipFill>
            <p:spPr>
              <a:xfrm>
                <a:off x="7221240" y="1833480"/>
                <a:ext cx="4410720" cy="4360680"/>
              </a:xfrm>
              <a:prstGeom prst="rect">
                <a:avLst/>
              </a:prstGeom>
            </p:spPr>
          </p:pic>
        </mc:Fallback>
      </mc:AlternateContent>
    </p:spTree>
    <p:extLst>
      <p:ext uri="{BB962C8B-B14F-4D97-AF65-F5344CB8AC3E}">
        <p14:creationId xmlns:p14="http://schemas.microsoft.com/office/powerpoint/2010/main" val="8483360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CF8E-0702-F936-A6DA-33FA655BB1AD}"/>
              </a:ext>
            </a:extLst>
          </p:cNvPr>
          <p:cNvSpPr>
            <a:spLocks noGrp="1"/>
          </p:cNvSpPr>
          <p:nvPr>
            <p:ph type="title"/>
          </p:nvPr>
        </p:nvSpPr>
        <p:spPr>
          <a:xfrm>
            <a:off x="5708650" y="121920"/>
            <a:ext cx="5885180" cy="1046440"/>
          </a:xfrm>
        </p:spPr>
        <p:txBody>
          <a:bodyPr/>
          <a:lstStyle/>
          <a:p>
            <a:r>
              <a:rPr lang="en-US" sz="3600" b="1" dirty="0">
                <a:solidFill>
                  <a:srgbClr val="C00000"/>
                </a:solidFill>
                <a:latin typeface="Times New Roman" panose="02020603050405020304" pitchFamily="18" charset="0"/>
                <a:cs typeface="Times New Roman" panose="02020603050405020304" pitchFamily="18" charset="0"/>
              </a:rPr>
              <a:t>I</a:t>
            </a:r>
            <a:r>
              <a:rPr lang="en-US" sz="3600" b="1" i="0" u="none" strike="noStrike" dirty="0">
                <a:solidFill>
                  <a:srgbClr val="C00000"/>
                </a:solidFill>
                <a:effectLst/>
                <a:latin typeface="Times New Roman" panose="02020603050405020304" pitchFamily="18" charset="0"/>
                <a:cs typeface="Times New Roman" panose="02020603050405020304" pitchFamily="18" charset="0"/>
              </a:rPr>
              <a:t>nterpretation</a:t>
            </a:r>
            <a:br>
              <a:rPr lang="en-US" b="0" i="0" dirty="0">
                <a:solidFill>
                  <a:srgbClr val="575760"/>
                </a:solidFill>
                <a:effectLst/>
                <a:latin typeface="Helvetica" panose="020B0604020202020204" pitchFamily="34" charset="0"/>
              </a:rPr>
            </a:br>
            <a:endParaRPr lang="en-IN" dirty="0"/>
          </a:p>
        </p:txBody>
      </p:sp>
      <p:sp>
        <p:nvSpPr>
          <p:cNvPr id="3" name="Text Placeholder 2">
            <a:extLst>
              <a:ext uri="{FF2B5EF4-FFF2-40B4-BE49-F238E27FC236}">
                <a16:creationId xmlns:a16="http://schemas.microsoft.com/office/drawing/2014/main" id="{5E6AD992-4847-1DC1-2D2C-A27BE3FADFE4}"/>
              </a:ext>
            </a:extLst>
          </p:cNvPr>
          <p:cNvSpPr>
            <a:spLocks noGrp="1"/>
          </p:cNvSpPr>
          <p:nvPr>
            <p:ph type="body" idx="1"/>
          </p:nvPr>
        </p:nvSpPr>
        <p:spPr>
          <a:xfrm>
            <a:off x="598170" y="455414"/>
            <a:ext cx="11441430" cy="6093976"/>
          </a:xfrm>
        </p:spPr>
        <p:txBody>
          <a:bodyPr/>
          <a:lstStyle/>
          <a:p>
            <a:pPr algn="l">
              <a:lnSpc>
                <a:spcPct val="150000"/>
              </a:lnSpc>
            </a:pPr>
            <a:r>
              <a:rPr lang="en-US" sz="2800" b="0" i="0" dirty="0">
                <a:effectLst/>
                <a:latin typeface="Times New Roman" panose="02020603050405020304" pitchFamily="18" charset="0"/>
                <a:cs typeface="Times New Roman" panose="02020603050405020304" pitchFamily="18" charset="0"/>
              </a:rPr>
              <a:t>In general:</a:t>
            </a:r>
          </a:p>
          <a:p>
            <a:pPr marL="457200" indent="-457200" algn="l">
              <a:lnSpc>
                <a:spcPct val="150000"/>
              </a:lnSpc>
              <a:buFont typeface="Wingdings" panose="05000000000000000000" pitchFamily="2" charset="2"/>
              <a:buChar char="ü"/>
            </a:pPr>
            <a:r>
              <a:rPr lang="en-US" sz="2800" b="0" i="0" dirty="0">
                <a:effectLst/>
                <a:latin typeface="Times New Roman" panose="02020603050405020304" pitchFamily="18" charset="0"/>
                <a:cs typeface="Times New Roman" panose="02020603050405020304" pitchFamily="18" charset="0"/>
              </a:rPr>
              <a:t>The direction of skewness is given by the sign.</a:t>
            </a:r>
          </a:p>
          <a:p>
            <a:pPr marL="457200" indent="-457200" algn="l">
              <a:lnSpc>
                <a:spcPct val="150000"/>
              </a:lnSpc>
              <a:buFont typeface="Wingdings" panose="05000000000000000000" pitchFamily="2" charset="2"/>
              <a:buChar char="ü"/>
            </a:pPr>
            <a:r>
              <a:rPr lang="en-US" sz="2800" b="0" i="0" dirty="0">
                <a:effectLst/>
                <a:latin typeface="Times New Roman" panose="02020603050405020304" pitchFamily="18" charset="0"/>
                <a:cs typeface="Times New Roman" panose="02020603050405020304" pitchFamily="18" charset="0"/>
              </a:rPr>
              <a:t>The coefficient compares the sample distribution with a normal distribution.</a:t>
            </a:r>
          </a:p>
          <a:p>
            <a:pPr marL="457200" indent="-457200" algn="l">
              <a:lnSpc>
                <a:spcPct val="150000"/>
              </a:lnSpc>
              <a:buFont typeface="Wingdings" panose="05000000000000000000" pitchFamily="2" charset="2"/>
              <a:buChar char="ü"/>
            </a:pPr>
            <a:r>
              <a:rPr lang="en-US" sz="2800" b="0" i="0" dirty="0">
                <a:effectLst/>
                <a:latin typeface="Times New Roman" panose="02020603050405020304" pitchFamily="18" charset="0"/>
                <a:cs typeface="Times New Roman" panose="02020603050405020304" pitchFamily="18" charset="0"/>
              </a:rPr>
              <a:t>The larger the value, the larger the distribution differs from a normal distribution.</a:t>
            </a:r>
          </a:p>
          <a:p>
            <a:pPr marL="914400" lvl="1" indent="-457200" algn="l">
              <a:lnSpc>
                <a:spcPct val="150000"/>
              </a:lnSpc>
              <a:buFont typeface="Wingdings" panose="05000000000000000000" pitchFamily="2" charset="2"/>
              <a:buChar char="ü"/>
            </a:pPr>
            <a:r>
              <a:rPr lang="en-US" sz="2800" b="0" i="0" dirty="0">
                <a:effectLst/>
                <a:latin typeface="Times New Roman" panose="02020603050405020304" pitchFamily="18" charset="0"/>
                <a:cs typeface="Times New Roman" panose="02020603050405020304" pitchFamily="18" charset="0"/>
              </a:rPr>
              <a:t>A value of </a:t>
            </a:r>
            <a:r>
              <a:rPr lang="en-US" sz="2800" b="0" i="0" dirty="0">
                <a:effectLst/>
                <a:highlight>
                  <a:srgbClr val="FFFF00"/>
                </a:highlight>
                <a:latin typeface="Times New Roman" panose="02020603050405020304" pitchFamily="18" charset="0"/>
                <a:cs typeface="Times New Roman" panose="02020603050405020304" pitchFamily="18" charset="0"/>
              </a:rPr>
              <a:t>zero means no skewness at all</a:t>
            </a:r>
            <a:r>
              <a:rPr lang="en-US" sz="2800" b="0" i="0" dirty="0">
                <a:effectLst/>
                <a:latin typeface="Times New Roman" panose="02020603050405020304" pitchFamily="18" charset="0"/>
                <a:cs typeface="Times New Roman" panose="02020603050405020304" pitchFamily="18" charset="0"/>
              </a:rPr>
              <a:t>.</a:t>
            </a:r>
          </a:p>
          <a:p>
            <a:pPr marL="914400" lvl="1" indent="-457200" algn="l">
              <a:lnSpc>
                <a:spcPct val="150000"/>
              </a:lnSpc>
              <a:buFont typeface="Wingdings" panose="05000000000000000000" pitchFamily="2" charset="2"/>
              <a:buChar char="ü"/>
            </a:pPr>
            <a:r>
              <a:rPr lang="en-US" sz="2800" b="0" i="0" dirty="0">
                <a:effectLst/>
                <a:latin typeface="Times New Roman" panose="02020603050405020304" pitchFamily="18" charset="0"/>
                <a:cs typeface="Times New Roman" panose="02020603050405020304" pitchFamily="18" charset="0"/>
              </a:rPr>
              <a:t>A </a:t>
            </a:r>
            <a:r>
              <a:rPr lang="en-US" sz="2800" b="0" i="0" dirty="0">
                <a:effectLst/>
                <a:highlight>
                  <a:srgbClr val="FFFF00"/>
                </a:highlight>
                <a:latin typeface="Times New Roman" panose="02020603050405020304" pitchFamily="18" charset="0"/>
                <a:cs typeface="Times New Roman" panose="02020603050405020304" pitchFamily="18" charset="0"/>
              </a:rPr>
              <a:t>large negative </a:t>
            </a:r>
            <a:r>
              <a:rPr lang="en-US" sz="2800" b="0" i="0" dirty="0">
                <a:effectLst/>
                <a:latin typeface="Times New Roman" panose="02020603050405020304" pitchFamily="18" charset="0"/>
                <a:cs typeface="Times New Roman" panose="02020603050405020304" pitchFamily="18" charset="0"/>
              </a:rPr>
              <a:t>value means the distribution is </a:t>
            </a:r>
            <a:r>
              <a:rPr lang="en-US" sz="2800" b="0" i="0" dirty="0">
                <a:effectLst/>
                <a:highlight>
                  <a:srgbClr val="FFFF00"/>
                </a:highlight>
                <a:latin typeface="Times New Roman" panose="02020603050405020304" pitchFamily="18" charset="0"/>
                <a:cs typeface="Times New Roman" panose="02020603050405020304" pitchFamily="18" charset="0"/>
              </a:rPr>
              <a:t>negatively skewed</a:t>
            </a:r>
            <a:r>
              <a:rPr lang="en-US" sz="2800" b="0" i="0" dirty="0">
                <a:effectLst/>
                <a:latin typeface="Times New Roman" panose="02020603050405020304" pitchFamily="18" charset="0"/>
                <a:cs typeface="Times New Roman" panose="02020603050405020304" pitchFamily="18" charset="0"/>
              </a:rPr>
              <a:t>.</a:t>
            </a:r>
          </a:p>
          <a:p>
            <a:pPr marL="914400" lvl="1" indent="-457200" algn="l">
              <a:lnSpc>
                <a:spcPct val="150000"/>
              </a:lnSpc>
              <a:buFont typeface="Wingdings" panose="05000000000000000000" pitchFamily="2" charset="2"/>
              <a:buChar char="ü"/>
            </a:pPr>
            <a:r>
              <a:rPr lang="en-US" sz="2800" b="0" i="0" dirty="0">
                <a:effectLst/>
                <a:latin typeface="Times New Roman" panose="02020603050405020304" pitchFamily="18" charset="0"/>
                <a:cs typeface="Times New Roman" panose="02020603050405020304" pitchFamily="18" charset="0"/>
              </a:rPr>
              <a:t>A </a:t>
            </a:r>
            <a:r>
              <a:rPr lang="en-US" sz="2800" b="0" i="0" dirty="0">
                <a:effectLst/>
                <a:highlight>
                  <a:srgbClr val="FFFF00"/>
                </a:highlight>
                <a:latin typeface="Times New Roman" panose="02020603050405020304" pitchFamily="18" charset="0"/>
                <a:cs typeface="Times New Roman" panose="02020603050405020304" pitchFamily="18" charset="0"/>
              </a:rPr>
              <a:t>large positive </a:t>
            </a:r>
            <a:r>
              <a:rPr lang="en-US" sz="2800" b="0" i="0" dirty="0">
                <a:effectLst/>
                <a:latin typeface="Times New Roman" panose="02020603050405020304" pitchFamily="18" charset="0"/>
                <a:cs typeface="Times New Roman" panose="02020603050405020304" pitchFamily="18" charset="0"/>
              </a:rPr>
              <a:t>value means the distribution is </a:t>
            </a:r>
            <a:r>
              <a:rPr lang="en-US" sz="2800" b="0" i="0" dirty="0">
                <a:effectLst/>
                <a:highlight>
                  <a:srgbClr val="FFFF00"/>
                </a:highlight>
                <a:latin typeface="Times New Roman" panose="02020603050405020304" pitchFamily="18" charset="0"/>
                <a:cs typeface="Times New Roman" panose="02020603050405020304" pitchFamily="18" charset="0"/>
              </a:rPr>
              <a:t>positively skewed.</a:t>
            </a:r>
          </a:p>
          <a:p>
            <a:endParaRPr lang="en-IN" dirty="0"/>
          </a:p>
        </p:txBody>
      </p:sp>
      <p:sp>
        <p:nvSpPr>
          <p:cNvPr id="4" name="Slide Number Placeholder 3">
            <a:extLst>
              <a:ext uri="{FF2B5EF4-FFF2-40B4-BE49-F238E27FC236}">
                <a16:creationId xmlns:a16="http://schemas.microsoft.com/office/drawing/2014/main" id="{6A63363E-4D54-31DB-DB0A-8F5C822E1E67}"/>
              </a:ext>
            </a:extLst>
          </p:cNvPr>
          <p:cNvSpPr>
            <a:spLocks noGrp="1"/>
          </p:cNvSpPr>
          <p:nvPr>
            <p:ph type="sldNum" sz="quarter" idx="7"/>
          </p:nvPr>
        </p:nvSpPr>
        <p:spPr/>
        <p:txBody>
          <a:bodyPr/>
          <a:lstStyle/>
          <a:p>
            <a:fld id="{B6F15528-21DE-4FAA-801E-634DDDAF4B2B}" type="slidenum">
              <a:rPr lang="en-IN" smtClean="0"/>
              <a:t>84</a:t>
            </a:fld>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8B473A0-1F78-5C61-4BE1-0E4A8D1F9F87}"/>
                  </a:ext>
                </a:extLst>
              </p14:cNvPr>
              <p14:cNvContentPartPr/>
              <p14:nvPr/>
            </p14:nvContentPartPr>
            <p14:xfrm>
              <a:off x="2975760" y="1160280"/>
              <a:ext cx="7842600" cy="4552200"/>
            </p14:xfrm>
          </p:contentPart>
        </mc:Choice>
        <mc:Fallback>
          <p:pic>
            <p:nvPicPr>
              <p:cNvPr id="5" name="Ink 4">
                <a:extLst>
                  <a:ext uri="{FF2B5EF4-FFF2-40B4-BE49-F238E27FC236}">
                    <a16:creationId xmlns:a16="http://schemas.microsoft.com/office/drawing/2014/main" id="{58B473A0-1F78-5C61-4BE1-0E4A8D1F9F87}"/>
                  </a:ext>
                </a:extLst>
              </p:cNvPr>
              <p:cNvPicPr/>
              <p:nvPr/>
            </p:nvPicPr>
            <p:blipFill>
              <a:blip r:embed="rId3"/>
              <a:stretch>
                <a:fillRect/>
              </a:stretch>
            </p:blipFill>
            <p:spPr>
              <a:xfrm>
                <a:off x="2966400" y="1150920"/>
                <a:ext cx="7861320" cy="4570920"/>
              </a:xfrm>
              <a:prstGeom prst="rect">
                <a:avLst/>
              </a:prstGeom>
            </p:spPr>
          </p:pic>
        </mc:Fallback>
      </mc:AlternateContent>
    </p:spTree>
    <p:extLst>
      <p:ext uri="{BB962C8B-B14F-4D97-AF65-F5344CB8AC3E}">
        <p14:creationId xmlns:p14="http://schemas.microsoft.com/office/powerpoint/2010/main" val="27320362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29BB-CC6D-6E39-FF8F-D00CDE92BEF6}"/>
              </a:ext>
            </a:extLst>
          </p:cNvPr>
          <p:cNvSpPr>
            <a:spLocks noGrp="1"/>
          </p:cNvSpPr>
          <p:nvPr>
            <p:ph type="title"/>
          </p:nvPr>
        </p:nvSpPr>
        <p:spPr>
          <a:xfrm>
            <a:off x="5708650" y="138811"/>
            <a:ext cx="5885180" cy="553998"/>
          </a:xfrm>
        </p:spPr>
        <p:txBody>
          <a:bodyPr/>
          <a:lstStyle/>
          <a:p>
            <a:r>
              <a:rPr lang="en-US" sz="3600" b="1" i="0" dirty="0">
                <a:solidFill>
                  <a:srgbClr val="C00000"/>
                </a:solidFill>
                <a:effectLst/>
                <a:latin typeface="Helvetica" panose="020B0604020202020204" pitchFamily="34" charset="0"/>
              </a:rPr>
              <a:t>Caution</a:t>
            </a:r>
            <a:endParaRPr lang="en-IN" sz="3600" dirty="0">
              <a:solidFill>
                <a:srgbClr val="C00000"/>
              </a:solidFill>
            </a:endParaRPr>
          </a:p>
        </p:txBody>
      </p:sp>
      <p:sp>
        <p:nvSpPr>
          <p:cNvPr id="3" name="Text Placeholder 2">
            <a:extLst>
              <a:ext uri="{FF2B5EF4-FFF2-40B4-BE49-F238E27FC236}">
                <a16:creationId xmlns:a16="http://schemas.microsoft.com/office/drawing/2014/main" id="{C1689A97-3F88-204B-AEF9-33A90A51A435}"/>
              </a:ext>
            </a:extLst>
          </p:cNvPr>
          <p:cNvSpPr>
            <a:spLocks noGrp="1"/>
          </p:cNvSpPr>
          <p:nvPr>
            <p:ph type="body" idx="1"/>
          </p:nvPr>
        </p:nvSpPr>
        <p:spPr>
          <a:xfrm>
            <a:off x="685800" y="1134717"/>
            <a:ext cx="11049000" cy="2954655"/>
          </a:xfrm>
        </p:spPr>
        <p:txBody>
          <a:bodyPr/>
          <a:lstStyle/>
          <a:p>
            <a:pPr marL="342900" indent="-34290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Pearson’s first coefficient of skewness uses the mode. Therefore, if the mode is made up of too few pieces of data it won’t be a stable measure of central tendency.</a:t>
            </a:r>
          </a:p>
          <a:p>
            <a:pPr marL="342900" indent="-342900">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For example, the mode in both these sets of data is 9:</a:t>
            </a:r>
            <a:br>
              <a:rPr lang="en-US" sz="2400" dirty="0">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1 2 3 4 5 6 7 8 9 9.</a:t>
            </a:r>
            <a:br>
              <a:rPr lang="en-US" sz="2400" dirty="0">
                <a:latin typeface="Times New Roman" panose="02020603050405020304" pitchFamily="18" charset="0"/>
                <a:cs typeface="Times New Roman" panose="02020603050405020304" pitchFamily="18" charset="0"/>
              </a:rPr>
            </a:br>
            <a:r>
              <a:rPr lang="en-US" sz="2400" b="0" i="0" dirty="0">
                <a:effectLst/>
                <a:latin typeface="Times New Roman" panose="02020603050405020304" pitchFamily="18" charset="0"/>
                <a:cs typeface="Times New Roman" panose="02020603050405020304" pitchFamily="18" charset="0"/>
              </a:rPr>
              <a:t>1 2 3 4 5 6 7 8 9 9 9 9 9 9 9 9 9 9 9 9 10 12 12 13</a:t>
            </a:r>
            <a:r>
              <a:rPr lang="en-US" sz="2400" b="0" i="0" dirty="0">
                <a:solidFill>
                  <a:srgbClr val="575760"/>
                </a:solidFill>
                <a:effectLst/>
                <a:latin typeface="Times New Roman" panose="02020603050405020304" pitchFamily="18" charset="0"/>
                <a:cs typeface="Times New Roman" panose="02020603050405020304" pitchFamily="18" charset="0"/>
              </a:rPr>
              <a:t>.</a:t>
            </a:r>
          </a:p>
          <a:p>
            <a:br>
              <a:rPr lang="en-US"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BA310D7-32B6-74DC-9946-2392EBBBA42B}"/>
              </a:ext>
            </a:extLst>
          </p:cNvPr>
          <p:cNvSpPr>
            <a:spLocks noGrp="1"/>
          </p:cNvSpPr>
          <p:nvPr>
            <p:ph type="sldNum" sz="quarter" idx="7"/>
          </p:nvPr>
        </p:nvSpPr>
        <p:spPr/>
        <p:txBody>
          <a:bodyPr/>
          <a:lstStyle/>
          <a:p>
            <a:fld id="{B6F15528-21DE-4FAA-801E-634DDDAF4B2B}" type="slidenum">
              <a:rPr lang="en-IN" smtClean="0"/>
              <a:t>85</a:t>
            </a:fld>
            <a:endParaRPr lang="en-IN"/>
          </a:p>
        </p:txBody>
      </p:sp>
      <p:sp>
        <p:nvSpPr>
          <p:cNvPr id="6" name="TextBox 5">
            <a:extLst>
              <a:ext uri="{FF2B5EF4-FFF2-40B4-BE49-F238E27FC236}">
                <a16:creationId xmlns:a16="http://schemas.microsoft.com/office/drawing/2014/main" id="{629206C2-7F33-F88A-9C9E-A4F06397B388}"/>
              </a:ext>
            </a:extLst>
          </p:cNvPr>
          <p:cNvSpPr txBox="1"/>
          <p:nvPr/>
        </p:nvSpPr>
        <p:spPr>
          <a:xfrm>
            <a:off x="582386" y="3657600"/>
            <a:ext cx="11048999" cy="2308324"/>
          </a:xfrm>
          <a:prstGeom prst="rect">
            <a:avLst/>
          </a:prstGeom>
          <a:noFill/>
        </p:spPr>
        <p:txBody>
          <a:bodyPr wrap="square">
            <a:spAutoFit/>
          </a:bodyPr>
          <a:lstStyle/>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In the first set of data, the mode only appears twice. This isn’t a good measure of </a:t>
            </a:r>
            <a:r>
              <a:rPr lang="en-US" sz="2400" b="0" i="0" u="none"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central tendency</a:t>
            </a:r>
            <a:r>
              <a:rPr lang="en-US" sz="2400" b="0" i="0" dirty="0">
                <a:effectLst/>
                <a:latin typeface="Times New Roman" panose="02020603050405020304" pitchFamily="18" charset="0"/>
                <a:cs typeface="Times New Roman" panose="02020603050405020304" pitchFamily="18" charset="0"/>
              </a:rPr>
              <a:t> so you would be cautioned </a:t>
            </a:r>
            <a:r>
              <a:rPr lang="en-US" sz="2400" b="0" i="1" dirty="0">
                <a:effectLst/>
                <a:latin typeface="Times New Roman" panose="02020603050405020304" pitchFamily="18" charset="0"/>
                <a:cs typeface="Times New Roman" panose="02020603050405020304" pitchFamily="18" charset="0"/>
              </a:rPr>
              <a:t>not</a:t>
            </a:r>
            <a:r>
              <a:rPr lang="en-US" sz="2400" b="0" i="0" dirty="0">
                <a:effectLst/>
                <a:latin typeface="Times New Roman" panose="02020603050405020304" pitchFamily="18" charset="0"/>
                <a:cs typeface="Times New Roman" panose="02020603050405020304" pitchFamily="18" charset="0"/>
              </a:rPr>
              <a:t> to use Pearson’s coefficient of skewness.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The second set of data has a more stable set (the mode appears 12 times). Therefore, </a:t>
            </a:r>
            <a:r>
              <a:rPr lang="en-US" sz="2400" b="0" i="1" dirty="0">
                <a:effectLst/>
                <a:latin typeface="Times New Roman" panose="02020603050405020304" pitchFamily="18" charset="0"/>
                <a:cs typeface="Times New Roman" panose="02020603050405020304" pitchFamily="18" charset="0"/>
              </a:rPr>
              <a:t>Pearson’s coefficient of skewness will likely give you a reasonable result.</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F311217-9E92-4B20-00BD-B143BC56BCB1}"/>
                  </a:ext>
                </a:extLst>
              </p14:cNvPr>
              <p14:cNvContentPartPr/>
              <p14:nvPr/>
            </p14:nvContentPartPr>
            <p14:xfrm>
              <a:off x="2712600" y="2266920"/>
              <a:ext cx="6475680" cy="1149480"/>
            </p14:xfrm>
          </p:contentPart>
        </mc:Choice>
        <mc:Fallback>
          <p:pic>
            <p:nvPicPr>
              <p:cNvPr id="5" name="Ink 4">
                <a:extLst>
                  <a:ext uri="{FF2B5EF4-FFF2-40B4-BE49-F238E27FC236}">
                    <a16:creationId xmlns:a16="http://schemas.microsoft.com/office/drawing/2014/main" id="{DF311217-9E92-4B20-00BD-B143BC56BCB1}"/>
                  </a:ext>
                </a:extLst>
              </p:cNvPr>
              <p:cNvPicPr/>
              <p:nvPr/>
            </p:nvPicPr>
            <p:blipFill>
              <a:blip r:embed="rId4"/>
              <a:stretch>
                <a:fillRect/>
              </a:stretch>
            </p:blipFill>
            <p:spPr>
              <a:xfrm>
                <a:off x="2703240" y="2257560"/>
                <a:ext cx="6494400" cy="1168200"/>
              </a:xfrm>
              <a:prstGeom prst="rect">
                <a:avLst/>
              </a:prstGeom>
            </p:spPr>
          </p:pic>
        </mc:Fallback>
      </mc:AlternateContent>
    </p:spTree>
    <p:extLst>
      <p:ext uri="{BB962C8B-B14F-4D97-AF65-F5344CB8AC3E}">
        <p14:creationId xmlns:p14="http://schemas.microsoft.com/office/powerpoint/2010/main" val="1908144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ABEE-239D-E6B5-62FD-AA86C36496A4}"/>
              </a:ext>
            </a:extLst>
          </p:cNvPr>
          <p:cNvSpPr>
            <a:spLocks noGrp="1"/>
          </p:cNvSpPr>
          <p:nvPr>
            <p:ph type="title"/>
          </p:nvPr>
        </p:nvSpPr>
        <p:spPr>
          <a:xfrm>
            <a:off x="5708650" y="138811"/>
            <a:ext cx="5885180" cy="615553"/>
          </a:xfrm>
        </p:spPr>
        <p:txBody>
          <a:bodyPr/>
          <a:lstStyle/>
          <a:p>
            <a:r>
              <a:rPr lang="en-US" sz="4000" b="1" dirty="0"/>
              <a:t>Kurtosis</a:t>
            </a:r>
            <a:endParaRPr lang="en-IN" sz="4000" b="1" dirty="0"/>
          </a:p>
        </p:txBody>
      </p:sp>
      <p:sp>
        <p:nvSpPr>
          <p:cNvPr id="3" name="Text Placeholder 2">
            <a:extLst>
              <a:ext uri="{FF2B5EF4-FFF2-40B4-BE49-F238E27FC236}">
                <a16:creationId xmlns:a16="http://schemas.microsoft.com/office/drawing/2014/main" id="{68E3B37B-9FF3-859D-F7A6-5DDCB9B0070E}"/>
              </a:ext>
            </a:extLst>
          </p:cNvPr>
          <p:cNvSpPr>
            <a:spLocks noGrp="1"/>
          </p:cNvSpPr>
          <p:nvPr>
            <p:ph type="body" idx="1"/>
          </p:nvPr>
        </p:nvSpPr>
        <p:spPr>
          <a:xfrm>
            <a:off x="762000" y="1165495"/>
            <a:ext cx="11049000" cy="4801314"/>
          </a:xfrm>
        </p:spPr>
        <p:txBody>
          <a:bodyPr/>
          <a:lstStyle/>
          <a:p>
            <a:pPr marL="457200" indent="-457200" algn="just">
              <a:buFont typeface="Arial" panose="020B0604020202020204" pitchFamily="34" charset="0"/>
              <a:buChar char="•"/>
            </a:pPr>
            <a:r>
              <a:rPr lang="en-US" sz="2400" dirty="0"/>
              <a:t>Kurtosis is a measure of whether the data are heavy-tailed or light-tailed relative to a normal distribution. That is, data sets with high kurtosis tend to have heavy tails, or outliers. Data sets with low kurtosis tend to have light tails, or lack of outliers. </a:t>
            </a:r>
          </a:p>
          <a:p>
            <a:pPr marL="457200"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r>
              <a:rPr lang="en-US" sz="2400" dirty="0"/>
              <a:t>Kurtosis is a measure of the </a:t>
            </a:r>
            <a:r>
              <a:rPr lang="en-US" sz="2400" dirty="0" err="1"/>
              <a:t>tailedness</a:t>
            </a:r>
            <a:r>
              <a:rPr lang="en-US" sz="2400" dirty="0"/>
              <a:t> of a distribution. </a:t>
            </a:r>
            <a:r>
              <a:rPr lang="en-US" sz="2400" dirty="0" err="1"/>
              <a:t>Tailedness</a:t>
            </a:r>
            <a:r>
              <a:rPr lang="en-US" sz="2400" dirty="0"/>
              <a:t> is how often outliers occur. Excess kurtosis is the </a:t>
            </a:r>
            <a:r>
              <a:rPr lang="en-US" sz="2400" dirty="0" err="1"/>
              <a:t>tailedness</a:t>
            </a:r>
            <a:r>
              <a:rPr lang="en-US" sz="2400" dirty="0"/>
              <a:t> of a distribution relative to a normal distribution.</a:t>
            </a:r>
          </a:p>
          <a:p>
            <a:pPr marL="1371600" lvl="2" indent="-457200" algn="just">
              <a:buFont typeface="Arial" panose="020B0604020202020204" pitchFamily="34" charset="0"/>
              <a:buChar char="•"/>
            </a:pPr>
            <a:r>
              <a:rPr lang="en-US" sz="2400" dirty="0"/>
              <a:t>Distributions with medium kurtosis (medium tails) are mesokurtic.</a:t>
            </a:r>
          </a:p>
          <a:p>
            <a:pPr marL="1371600" lvl="2" indent="-457200" algn="just">
              <a:buFont typeface="Arial" panose="020B0604020202020204" pitchFamily="34" charset="0"/>
              <a:buChar char="•"/>
            </a:pPr>
            <a:r>
              <a:rPr lang="en-US" sz="2400" dirty="0"/>
              <a:t>Distributions with low kurtosis (thin tails) are platykurtic.</a:t>
            </a:r>
          </a:p>
          <a:p>
            <a:pPr marL="1371600" lvl="2" indent="-457200" algn="just">
              <a:buFont typeface="Arial" panose="020B0604020202020204" pitchFamily="34" charset="0"/>
              <a:buChar char="•"/>
            </a:pPr>
            <a:r>
              <a:rPr lang="en-US" sz="2400" dirty="0"/>
              <a:t>Distributions with high kurtosis (fat tails) are leptokurtic.</a:t>
            </a:r>
          </a:p>
          <a:p>
            <a:pPr marL="457200" indent="-457200" algn="just">
              <a:buFont typeface="Arial" panose="020B0604020202020204" pitchFamily="34" charset="0"/>
              <a:buChar char="•"/>
            </a:pPr>
            <a:endParaRPr lang="en-US" sz="2400" dirty="0"/>
          </a:p>
          <a:p>
            <a:pPr marL="457200" indent="-457200" algn="just">
              <a:buFont typeface="Arial" panose="020B0604020202020204" pitchFamily="34" charset="0"/>
              <a:buChar char="•"/>
            </a:pPr>
            <a:r>
              <a:rPr lang="en-US" sz="2400" dirty="0"/>
              <a:t>The histogram is an effective graphical technique for showing both the skewness and kurtosis of data set.</a:t>
            </a:r>
            <a:endParaRPr lang="en-IN" sz="2400" dirty="0"/>
          </a:p>
        </p:txBody>
      </p:sp>
      <p:sp>
        <p:nvSpPr>
          <p:cNvPr id="4" name="Slide Number Placeholder 3">
            <a:extLst>
              <a:ext uri="{FF2B5EF4-FFF2-40B4-BE49-F238E27FC236}">
                <a16:creationId xmlns:a16="http://schemas.microsoft.com/office/drawing/2014/main" id="{A687FB24-2A1D-FFE0-8ED3-F26ABC578D40}"/>
              </a:ext>
            </a:extLst>
          </p:cNvPr>
          <p:cNvSpPr>
            <a:spLocks noGrp="1"/>
          </p:cNvSpPr>
          <p:nvPr>
            <p:ph type="sldNum" sz="quarter" idx="7"/>
          </p:nvPr>
        </p:nvSpPr>
        <p:spPr/>
        <p:txBody>
          <a:bodyPr/>
          <a:lstStyle/>
          <a:p>
            <a:fld id="{B6F15528-21DE-4FAA-801E-634DDDAF4B2B}" type="slidenum">
              <a:rPr lang="en-IN" smtClean="0"/>
              <a:t>86</a:t>
            </a:fld>
            <a:endParaRPr lang="en-I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FDECFD03-D880-DF4B-124E-BAD864C78134}"/>
                  </a:ext>
                </a:extLst>
              </p14:cNvPr>
              <p14:cNvContentPartPr/>
              <p14:nvPr/>
            </p14:nvContentPartPr>
            <p14:xfrm>
              <a:off x="476280" y="71280"/>
              <a:ext cx="11725560" cy="6357600"/>
            </p14:xfrm>
          </p:contentPart>
        </mc:Choice>
        <mc:Fallback>
          <p:pic>
            <p:nvPicPr>
              <p:cNvPr id="5" name="Ink 4">
                <a:extLst>
                  <a:ext uri="{FF2B5EF4-FFF2-40B4-BE49-F238E27FC236}">
                    <a16:creationId xmlns:a16="http://schemas.microsoft.com/office/drawing/2014/main" id="{FDECFD03-D880-DF4B-124E-BAD864C78134}"/>
                  </a:ext>
                </a:extLst>
              </p:cNvPr>
              <p:cNvPicPr/>
              <p:nvPr/>
            </p:nvPicPr>
            <p:blipFill>
              <a:blip r:embed="rId3"/>
              <a:stretch>
                <a:fillRect/>
              </a:stretch>
            </p:blipFill>
            <p:spPr>
              <a:xfrm>
                <a:off x="466920" y="61920"/>
                <a:ext cx="11744280" cy="6376320"/>
              </a:xfrm>
              <a:prstGeom prst="rect">
                <a:avLst/>
              </a:prstGeom>
            </p:spPr>
          </p:pic>
        </mc:Fallback>
      </mc:AlternateContent>
    </p:spTree>
    <p:extLst>
      <p:ext uri="{BB962C8B-B14F-4D97-AF65-F5344CB8AC3E}">
        <p14:creationId xmlns:p14="http://schemas.microsoft.com/office/powerpoint/2010/main" val="12843849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771C4E-F524-B808-8269-D218A5B70B6C}"/>
              </a:ext>
            </a:extLst>
          </p:cNvPr>
          <p:cNvSpPr>
            <a:spLocks noGrp="1"/>
          </p:cNvSpPr>
          <p:nvPr>
            <p:ph type="sldNum" sz="quarter" idx="7"/>
          </p:nvPr>
        </p:nvSpPr>
        <p:spPr/>
        <p:txBody>
          <a:bodyPr/>
          <a:lstStyle/>
          <a:p>
            <a:fld id="{B6F15528-21DE-4FAA-801E-634DDDAF4B2B}" type="slidenum">
              <a:rPr lang="en-IN" smtClean="0"/>
              <a:t>87</a:t>
            </a:fld>
            <a:endParaRPr lang="en-IN"/>
          </a:p>
        </p:txBody>
      </p:sp>
      <p:pic>
        <p:nvPicPr>
          <p:cNvPr id="2050" name="Picture 2" descr="Skewness &amp; Kurtosis Simplified. What is Skewness and how do we detect… | by  Atul Sharma | Towards Data Science">
            <a:extLst>
              <a:ext uri="{FF2B5EF4-FFF2-40B4-BE49-F238E27FC236}">
                <a16:creationId xmlns:a16="http://schemas.microsoft.com/office/drawing/2014/main" id="{67DF8DB9-9543-2DF7-41DA-6E7AE6633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 y="353175"/>
            <a:ext cx="8496300" cy="2543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879A5A9-F3EE-6ADC-2410-AF70FD19EB74}"/>
              </a:ext>
            </a:extLst>
          </p:cNvPr>
          <p:cNvPicPr>
            <a:picLocks noChangeAspect="1"/>
          </p:cNvPicPr>
          <p:nvPr/>
        </p:nvPicPr>
        <p:blipFill>
          <a:blip r:embed="rId3"/>
          <a:stretch>
            <a:fillRect/>
          </a:stretch>
        </p:blipFill>
        <p:spPr>
          <a:xfrm>
            <a:off x="609600" y="3215853"/>
            <a:ext cx="7162800" cy="2940794"/>
          </a:xfrm>
          <a:prstGeom prst="rect">
            <a:avLst/>
          </a:prstGeom>
        </p:spPr>
      </p:pic>
      <p:sp>
        <p:nvSpPr>
          <p:cNvPr id="3" name="TextBox 2">
            <a:extLst>
              <a:ext uri="{FF2B5EF4-FFF2-40B4-BE49-F238E27FC236}">
                <a16:creationId xmlns:a16="http://schemas.microsoft.com/office/drawing/2014/main" id="{352280F5-06FE-7E75-CA12-C5F1CBD34583}"/>
              </a:ext>
            </a:extLst>
          </p:cNvPr>
          <p:cNvSpPr txBox="1"/>
          <p:nvPr/>
        </p:nvSpPr>
        <p:spPr>
          <a:xfrm>
            <a:off x="7848600" y="3961716"/>
            <a:ext cx="4114800" cy="2241960"/>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2400" b="1" i="0" dirty="0">
                <a:solidFill>
                  <a:srgbClr val="0D405F"/>
                </a:solidFill>
                <a:effectLst/>
                <a:highlight>
                  <a:srgbClr val="FFFF00"/>
                </a:highlight>
                <a:latin typeface="Times New Roman" panose="02020603050405020304" pitchFamily="18" charset="0"/>
                <a:cs typeface="Times New Roman" panose="02020603050405020304" pitchFamily="18" charset="0"/>
              </a:rPr>
              <a:t>excess kurtosis= </a:t>
            </a:r>
            <a:r>
              <a:rPr lang="en-US" sz="2400" b="0" i="0" dirty="0">
                <a:solidFill>
                  <a:srgbClr val="0D405F"/>
                </a:solidFill>
                <a:effectLst/>
                <a:highlight>
                  <a:srgbClr val="FFFF00"/>
                </a:highlight>
                <a:latin typeface="Times New Roman" panose="02020603050405020304" pitchFamily="18" charset="0"/>
                <a:cs typeface="Times New Roman" panose="02020603050405020304" pitchFamily="18" charset="0"/>
              </a:rPr>
              <a:t>kurtosis − 3</a:t>
            </a:r>
            <a:r>
              <a:rPr lang="en-US" sz="2400" b="0" i="0" dirty="0">
                <a:solidFill>
                  <a:srgbClr val="0D405F"/>
                </a:solidFill>
                <a:effectLst/>
                <a:latin typeface="Times New Roman" panose="02020603050405020304" pitchFamily="18" charset="0"/>
                <a:cs typeface="Times New Roman" panose="02020603050405020304" pitchFamily="18" charset="0"/>
              </a:rPr>
              <a:t>.</a:t>
            </a:r>
            <a:endParaRPr lang="en-US" sz="2400" b="0" i="0" dirty="0">
              <a:solidFill>
                <a:srgbClr val="292929"/>
              </a:solidFill>
              <a:effectLst/>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sz="2400" b="0" i="0" dirty="0">
                <a:solidFill>
                  <a:srgbClr val="292929"/>
                </a:solidFill>
                <a:effectLst/>
                <a:latin typeface="Times New Roman" panose="02020603050405020304" pitchFamily="18" charset="0"/>
                <a:cs typeface="Times New Roman" panose="02020603050405020304" pitchFamily="18" charset="0"/>
              </a:rPr>
              <a:t>The greater the value more the </a:t>
            </a:r>
            <a:r>
              <a:rPr lang="en-US" sz="2400" b="0" i="0" dirty="0" err="1">
                <a:solidFill>
                  <a:srgbClr val="292929"/>
                </a:solidFill>
                <a:effectLst/>
                <a:latin typeface="Times New Roman" panose="02020603050405020304" pitchFamily="18" charset="0"/>
                <a:cs typeface="Times New Roman" panose="02020603050405020304" pitchFamily="18" charset="0"/>
              </a:rPr>
              <a:t>peakedness</a:t>
            </a:r>
            <a:r>
              <a:rPr lang="en-US" sz="2400" b="0" i="0" dirty="0">
                <a:solidFill>
                  <a:srgbClr val="292929"/>
                </a:solidFill>
                <a:effectLst/>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694F9FB1-251D-32D3-A85C-C302D95A0B6F}"/>
              </a:ext>
            </a:extLst>
          </p:cNvPr>
          <p:cNvSpPr txBox="1"/>
          <p:nvPr/>
        </p:nvSpPr>
        <p:spPr>
          <a:xfrm>
            <a:off x="6111587" y="2595031"/>
            <a:ext cx="6094268" cy="873572"/>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1800" b="0" i="0" dirty="0">
                <a:solidFill>
                  <a:srgbClr val="292929"/>
                </a:solidFill>
                <a:effectLst/>
                <a:highlight>
                  <a:srgbClr val="FFFF00"/>
                </a:highlight>
                <a:latin typeface="Times New Roman" panose="02020603050405020304" pitchFamily="18" charset="0"/>
                <a:cs typeface="Times New Roman" panose="02020603050405020304" pitchFamily="18" charset="0"/>
              </a:rPr>
              <a:t>A normal distribution has a kurtosis of 3 and is called mesokurtic. </a:t>
            </a: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14074085-B5A6-BB88-E384-EC36B1907AB2}"/>
                  </a:ext>
                </a:extLst>
              </p14:cNvPr>
              <p14:cNvContentPartPr/>
              <p14:nvPr/>
            </p14:nvContentPartPr>
            <p14:xfrm>
              <a:off x="374040" y="132840"/>
              <a:ext cx="11514240" cy="6369840"/>
            </p14:xfrm>
          </p:contentPart>
        </mc:Choice>
        <mc:Fallback>
          <p:pic>
            <p:nvPicPr>
              <p:cNvPr id="8" name="Ink 7">
                <a:extLst>
                  <a:ext uri="{FF2B5EF4-FFF2-40B4-BE49-F238E27FC236}">
                    <a16:creationId xmlns:a16="http://schemas.microsoft.com/office/drawing/2014/main" id="{14074085-B5A6-BB88-E384-EC36B1907AB2}"/>
                  </a:ext>
                </a:extLst>
              </p:cNvPr>
              <p:cNvPicPr/>
              <p:nvPr/>
            </p:nvPicPr>
            <p:blipFill>
              <a:blip r:embed="rId5"/>
              <a:stretch>
                <a:fillRect/>
              </a:stretch>
            </p:blipFill>
            <p:spPr>
              <a:xfrm>
                <a:off x="364680" y="123480"/>
                <a:ext cx="11532960" cy="6388560"/>
              </a:xfrm>
              <a:prstGeom prst="rect">
                <a:avLst/>
              </a:prstGeom>
            </p:spPr>
          </p:pic>
        </mc:Fallback>
      </mc:AlternateContent>
    </p:spTree>
    <p:extLst>
      <p:ext uri="{BB962C8B-B14F-4D97-AF65-F5344CB8AC3E}">
        <p14:creationId xmlns:p14="http://schemas.microsoft.com/office/powerpoint/2010/main" val="14123393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9F22-2364-E173-910A-441C75A37419}"/>
              </a:ext>
            </a:extLst>
          </p:cNvPr>
          <p:cNvSpPr>
            <a:spLocks noGrp="1"/>
          </p:cNvSpPr>
          <p:nvPr>
            <p:ph type="title"/>
          </p:nvPr>
        </p:nvSpPr>
        <p:spPr>
          <a:xfrm>
            <a:off x="5708650" y="138811"/>
            <a:ext cx="5885180" cy="492443"/>
          </a:xfrm>
        </p:spPr>
        <p:txBody>
          <a:bodyPr/>
          <a:lstStyle/>
          <a:p>
            <a:r>
              <a:rPr lang="en-US" sz="3200" b="1" dirty="0"/>
              <a:t>Kurtosis</a:t>
            </a:r>
            <a:endParaRPr lang="en-IN" dirty="0"/>
          </a:p>
        </p:txBody>
      </p:sp>
      <p:sp>
        <p:nvSpPr>
          <p:cNvPr id="4" name="Slide Number Placeholder 3">
            <a:extLst>
              <a:ext uri="{FF2B5EF4-FFF2-40B4-BE49-F238E27FC236}">
                <a16:creationId xmlns:a16="http://schemas.microsoft.com/office/drawing/2014/main" id="{77CA2E53-FC39-4337-9408-0368F2AF0FF6}"/>
              </a:ext>
            </a:extLst>
          </p:cNvPr>
          <p:cNvSpPr>
            <a:spLocks noGrp="1"/>
          </p:cNvSpPr>
          <p:nvPr>
            <p:ph type="sldNum" sz="quarter" idx="7"/>
          </p:nvPr>
        </p:nvSpPr>
        <p:spPr/>
        <p:txBody>
          <a:bodyPr/>
          <a:lstStyle/>
          <a:p>
            <a:fld id="{B6F15528-21DE-4FAA-801E-634DDDAF4B2B}" type="slidenum">
              <a:rPr lang="en-IN" smtClean="0"/>
              <a:t>88</a:t>
            </a:fld>
            <a:endParaRPr lang="en-IN"/>
          </a:p>
        </p:txBody>
      </p:sp>
      <p:pic>
        <p:nvPicPr>
          <p:cNvPr id="6" name="Picture 5">
            <a:extLst>
              <a:ext uri="{FF2B5EF4-FFF2-40B4-BE49-F238E27FC236}">
                <a16:creationId xmlns:a16="http://schemas.microsoft.com/office/drawing/2014/main" id="{365252AD-415F-32D4-8918-811D57FA9DA9}"/>
              </a:ext>
            </a:extLst>
          </p:cNvPr>
          <p:cNvPicPr>
            <a:picLocks noChangeAspect="1"/>
          </p:cNvPicPr>
          <p:nvPr/>
        </p:nvPicPr>
        <p:blipFill>
          <a:blip r:embed="rId2"/>
          <a:stretch>
            <a:fillRect/>
          </a:stretch>
        </p:blipFill>
        <p:spPr>
          <a:xfrm>
            <a:off x="1356518" y="822848"/>
            <a:ext cx="9478963" cy="5212303"/>
          </a:xfrm>
          <a:prstGeom prst="rect">
            <a:avLst/>
          </a:prstGeom>
        </p:spPr>
      </p:pic>
    </p:spTree>
    <p:extLst>
      <p:ext uri="{BB962C8B-B14F-4D97-AF65-F5344CB8AC3E}">
        <p14:creationId xmlns:p14="http://schemas.microsoft.com/office/powerpoint/2010/main" val="311765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A3748-7F81-70A3-5913-39B0F24CFABE}"/>
              </a:ext>
            </a:extLst>
          </p:cNvPr>
          <p:cNvSpPr>
            <a:spLocks noGrp="1"/>
          </p:cNvSpPr>
          <p:nvPr>
            <p:ph type="title"/>
          </p:nvPr>
        </p:nvSpPr>
        <p:spPr>
          <a:xfrm>
            <a:off x="5708650" y="138811"/>
            <a:ext cx="5885180" cy="492443"/>
          </a:xfrm>
        </p:spPr>
        <p:txBody>
          <a:bodyPr/>
          <a:lstStyle/>
          <a:p>
            <a:r>
              <a:rPr lang="en-US" b="0" i="0" dirty="0">
                <a:solidFill>
                  <a:srgbClr val="000000"/>
                </a:solidFill>
                <a:effectLst/>
                <a:latin typeface="Lora" panose="020B0604020202020204" pitchFamily="2" charset="0"/>
              </a:rPr>
              <a:t>Kurtosis</a:t>
            </a:r>
            <a:endParaRPr lang="en-IN" dirty="0"/>
          </a:p>
        </p:txBody>
      </p:sp>
      <p:sp>
        <p:nvSpPr>
          <p:cNvPr id="3" name="Text Placeholder 2">
            <a:extLst>
              <a:ext uri="{FF2B5EF4-FFF2-40B4-BE49-F238E27FC236}">
                <a16:creationId xmlns:a16="http://schemas.microsoft.com/office/drawing/2014/main" id="{E92582E0-2B0A-F623-7AE5-32E5E5F74F3E}"/>
              </a:ext>
            </a:extLst>
          </p:cNvPr>
          <p:cNvSpPr>
            <a:spLocks noGrp="1"/>
          </p:cNvSpPr>
          <p:nvPr>
            <p:ph type="body" idx="1"/>
          </p:nvPr>
        </p:nvSpPr>
        <p:spPr>
          <a:xfrm>
            <a:off x="916940" y="902159"/>
            <a:ext cx="10358120" cy="276999"/>
          </a:xfrm>
        </p:spPr>
        <p:txBody>
          <a:bodyPr/>
          <a:lstStyle/>
          <a:p>
            <a:r>
              <a:rPr lang="en-US" b="0" i="0" dirty="0">
                <a:solidFill>
                  <a:srgbClr val="000000"/>
                </a:solidFill>
                <a:effectLst/>
                <a:latin typeface="Lora" panose="020B0604020202020204" pitchFamily="2" charset="0"/>
              </a:rPr>
              <a:t>The Kurtosis of a given set of ungrouped data values can be calculated using the formula,</a:t>
            </a:r>
            <a:endParaRPr lang="en-IN" dirty="0"/>
          </a:p>
        </p:txBody>
      </p:sp>
      <p:sp>
        <p:nvSpPr>
          <p:cNvPr id="4" name="Slide Number Placeholder 3">
            <a:extLst>
              <a:ext uri="{FF2B5EF4-FFF2-40B4-BE49-F238E27FC236}">
                <a16:creationId xmlns:a16="http://schemas.microsoft.com/office/drawing/2014/main" id="{F7CFE5CC-7B07-D16B-CEBC-CE06460C73E4}"/>
              </a:ext>
            </a:extLst>
          </p:cNvPr>
          <p:cNvSpPr>
            <a:spLocks noGrp="1"/>
          </p:cNvSpPr>
          <p:nvPr>
            <p:ph type="sldNum" sz="quarter" idx="7"/>
          </p:nvPr>
        </p:nvSpPr>
        <p:spPr/>
        <p:txBody>
          <a:bodyPr/>
          <a:lstStyle/>
          <a:p>
            <a:fld id="{B6F15528-21DE-4FAA-801E-634DDDAF4B2B}" type="slidenum">
              <a:rPr lang="en-IN" smtClean="0"/>
              <a:t>89</a:t>
            </a:fld>
            <a:endParaRPr lang="en-IN"/>
          </a:p>
        </p:txBody>
      </p:sp>
      <p:pic>
        <p:nvPicPr>
          <p:cNvPr id="6" name="Picture 5">
            <a:extLst>
              <a:ext uri="{FF2B5EF4-FFF2-40B4-BE49-F238E27FC236}">
                <a16:creationId xmlns:a16="http://schemas.microsoft.com/office/drawing/2014/main" id="{A9F92065-E430-80ED-A280-1F74FEA6837E}"/>
              </a:ext>
            </a:extLst>
          </p:cNvPr>
          <p:cNvPicPr>
            <a:picLocks noChangeAspect="1"/>
          </p:cNvPicPr>
          <p:nvPr/>
        </p:nvPicPr>
        <p:blipFill>
          <a:blip r:embed="rId2"/>
          <a:stretch>
            <a:fillRect/>
          </a:stretch>
        </p:blipFill>
        <p:spPr>
          <a:xfrm>
            <a:off x="4343400" y="1751412"/>
            <a:ext cx="3238500" cy="771525"/>
          </a:xfrm>
          <a:prstGeom prst="rect">
            <a:avLst/>
          </a:prstGeom>
        </p:spPr>
      </p:pic>
      <p:pic>
        <p:nvPicPr>
          <p:cNvPr id="10" name="Picture 9">
            <a:extLst>
              <a:ext uri="{FF2B5EF4-FFF2-40B4-BE49-F238E27FC236}">
                <a16:creationId xmlns:a16="http://schemas.microsoft.com/office/drawing/2014/main" id="{E0D8EE7F-C9E6-2479-0F46-6DAE38EB8509}"/>
              </a:ext>
            </a:extLst>
          </p:cNvPr>
          <p:cNvPicPr>
            <a:picLocks noChangeAspect="1"/>
          </p:cNvPicPr>
          <p:nvPr/>
        </p:nvPicPr>
        <p:blipFill>
          <a:blip r:embed="rId3"/>
          <a:stretch>
            <a:fillRect/>
          </a:stretch>
        </p:blipFill>
        <p:spPr>
          <a:xfrm>
            <a:off x="968647" y="2809870"/>
            <a:ext cx="6315075" cy="381000"/>
          </a:xfrm>
          <a:prstGeom prst="rect">
            <a:avLst/>
          </a:prstGeom>
        </p:spPr>
      </p:pic>
      <p:pic>
        <p:nvPicPr>
          <p:cNvPr id="12" name="Picture 11">
            <a:extLst>
              <a:ext uri="{FF2B5EF4-FFF2-40B4-BE49-F238E27FC236}">
                <a16:creationId xmlns:a16="http://schemas.microsoft.com/office/drawing/2014/main" id="{86EA2BC4-12FD-072F-494C-02293F283F33}"/>
              </a:ext>
            </a:extLst>
          </p:cNvPr>
          <p:cNvPicPr>
            <a:picLocks noChangeAspect="1"/>
          </p:cNvPicPr>
          <p:nvPr/>
        </p:nvPicPr>
        <p:blipFill>
          <a:blip r:embed="rId4"/>
          <a:stretch>
            <a:fillRect/>
          </a:stretch>
        </p:blipFill>
        <p:spPr>
          <a:xfrm>
            <a:off x="3962400" y="4153649"/>
            <a:ext cx="3286125" cy="933450"/>
          </a:xfrm>
          <a:prstGeom prst="rect">
            <a:avLst/>
          </a:prstGeom>
        </p:spPr>
      </p:pic>
      <p:sp>
        <p:nvSpPr>
          <p:cNvPr id="14" name="TextBox 13">
            <a:extLst>
              <a:ext uri="{FF2B5EF4-FFF2-40B4-BE49-F238E27FC236}">
                <a16:creationId xmlns:a16="http://schemas.microsoft.com/office/drawing/2014/main" id="{D945AD98-3401-DF82-468B-EFB1737B04C0}"/>
              </a:ext>
            </a:extLst>
          </p:cNvPr>
          <p:cNvSpPr txBox="1"/>
          <p:nvPr/>
        </p:nvSpPr>
        <p:spPr>
          <a:xfrm>
            <a:off x="762000" y="3507481"/>
            <a:ext cx="6096000" cy="369332"/>
          </a:xfrm>
          <a:prstGeom prst="rect">
            <a:avLst/>
          </a:prstGeom>
          <a:noFill/>
        </p:spPr>
        <p:txBody>
          <a:bodyPr wrap="square">
            <a:spAutoFit/>
          </a:bodyPr>
          <a:lstStyle/>
          <a:p>
            <a:pPr algn="l"/>
            <a:r>
              <a:rPr lang="en-IN" b="1" i="0" dirty="0">
                <a:solidFill>
                  <a:srgbClr val="111111"/>
                </a:solidFill>
                <a:effectLst/>
                <a:latin typeface="Roboto" panose="02000000000000000000" pitchFamily="2" charset="0"/>
              </a:rPr>
              <a:t>Grouped Data Kurtosis Calculation</a:t>
            </a:r>
            <a:endParaRPr lang="en-IN" b="0" i="0" dirty="0">
              <a:solidFill>
                <a:srgbClr val="111111"/>
              </a:solidFill>
              <a:effectLst/>
              <a:latin typeface="Roboto" panose="02000000000000000000" pitchFamily="2" charset="0"/>
            </a:endParaRPr>
          </a:p>
        </p:txBody>
      </p:sp>
      <p:sp>
        <p:nvSpPr>
          <p:cNvPr id="16" name="TextBox 15">
            <a:extLst>
              <a:ext uri="{FF2B5EF4-FFF2-40B4-BE49-F238E27FC236}">
                <a16:creationId xmlns:a16="http://schemas.microsoft.com/office/drawing/2014/main" id="{F7A13411-F502-0FB6-418A-73AE7A856FE5}"/>
              </a:ext>
            </a:extLst>
          </p:cNvPr>
          <p:cNvSpPr txBox="1"/>
          <p:nvPr/>
        </p:nvSpPr>
        <p:spPr>
          <a:xfrm>
            <a:off x="916940" y="1481838"/>
            <a:ext cx="6096000" cy="369332"/>
          </a:xfrm>
          <a:prstGeom prst="rect">
            <a:avLst/>
          </a:prstGeom>
          <a:noFill/>
        </p:spPr>
        <p:txBody>
          <a:bodyPr wrap="square">
            <a:spAutoFit/>
          </a:bodyPr>
          <a:lstStyle/>
          <a:p>
            <a:pPr algn="l"/>
            <a:r>
              <a:rPr lang="en-IN" b="1" i="0" dirty="0">
                <a:solidFill>
                  <a:srgbClr val="111111"/>
                </a:solidFill>
                <a:effectLst/>
                <a:latin typeface="Roboto" panose="02000000000000000000" pitchFamily="2" charset="0"/>
              </a:rPr>
              <a:t>Ungrouped Data Kurtosis Calculation</a:t>
            </a:r>
            <a:endParaRPr lang="en-IN" b="0" i="0" dirty="0">
              <a:solidFill>
                <a:srgbClr val="111111"/>
              </a:solidFill>
              <a:effectLst/>
              <a:latin typeface="Roboto" panose="02000000000000000000" pitchFamily="2" charset="0"/>
            </a:endParaRPr>
          </a:p>
        </p:txBody>
      </p:sp>
      <p:sp>
        <p:nvSpPr>
          <p:cNvPr id="17" name="TextBox 16">
            <a:extLst>
              <a:ext uri="{FF2B5EF4-FFF2-40B4-BE49-F238E27FC236}">
                <a16:creationId xmlns:a16="http://schemas.microsoft.com/office/drawing/2014/main" id="{238A965F-D900-695E-B0C9-0DB6053EF2C0}"/>
              </a:ext>
            </a:extLst>
          </p:cNvPr>
          <p:cNvSpPr txBox="1"/>
          <p:nvPr/>
        </p:nvSpPr>
        <p:spPr>
          <a:xfrm>
            <a:off x="8651240" y="3876813"/>
            <a:ext cx="2169160" cy="369332"/>
          </a:xfrm>
          <a:prstGeom prst="rect">
            <a:avLst/>
          </a:prstGeom>
          <a:noFill/>
        </p:spPr>
        <p:txBody>
          <a:bodyPr wrap="square" rtlCol="0">
            <a:spAutoFit/>
          </a:bodyPr>
          <a:lstStyle/>
          <a:p>
            <a:r>
              <a:rPr lang="en-US" b="1" i="1" dirty="0"/>
              <a:t>Frequency count=f</a:t>
            </a:r>
            <a:r>
              <a:rPr lang="en-US" b="1" i="1" baseline="-25000" dirty="0"/>
              <a:t>i</a:t>
            </a:r>
            <a:endParaRPr lang="en-IN" b="1" i="1" baseline="-25000" dirty="0"/>
          </a:p>
        </p:txBody>
      </p:sp>
      <p:cxnSp>
        <p:nvCxnSpPr>
          <p:cNvPr id="19" name="Straight Arrow Connector 18">
            <a:extLst>
              <a:ext uri="{FF2B5EF4-FFF2-40B4-BE49-F238E27FC236}">
                <a16:creationId xmlns:a16="http://schemas.microsoft.com/office/drawing/2014/main" id="{DD40CBD2-B478-C47C-B734-81EC0EF3B434}"/>
              </a:ext>
            </a:extLst>
          </p:cNvPr>
          <p:cNvCxnSpPr/>
          <p:nvPr/>
        </p:nvCxnSpPr>
        <p:spPr>
          <a:xfrm flipH="1">
            <a:off x="6172200" y="3733800"/>
            <a:ext cx="2667000" cy="512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CBA30F78-C06F-E805-0D67-ED84271A57F9}"/>
                  </a:ext>
                </a:extLst>
              </p14:cNvPr>
              <p14:cNvContentPartPr/>
              <p14:nvPr/>
            </p14:nvContentPartPr>
            <p14:xfrm>
              <a:off x="1171440" y="1168920"/>
              <a:ext cx="9588240" cy="5365800"/>
            </p14:xfrm>
          </p:contentPart>
        </mc:Choice>
        <mc:Fallback>
          <p:pic>
            <p:nvPicPr>
              <p:cNvPr id="5" name="Ink 4">
                <a:extLst>
                  <a:ext uri="{FF2B5EF4-FFF2-40B4-BE49-F238E27FC236}">
                    <a16:creationId xmlns:a16="http://schemas.microsoft.com/office/drawing/2014/main" id="{CBA30F78-C06F-E805-0D67-ED84271A57F9}"/>
                  </a:ext>
                </a:extLst>
              </p:cNvPr>
              <p:cNvPicPr/>
              <p:nvPr/>
            </p:nvPicPr>
            <p:blipFill>
              <a:blip r:embed="rId6"/>
              <a:stretch>
                <a:fillRect/>
              </a:stretch>
            </p:blipFill>
            <p:spPr>
              <a:xfrm>
                <a:off x="1162080" y="1159560"/>
                <a:ext cx="9606960" cy="5384520"/>
              </a:xfrm>
              <a:prstGeom prst="rect">
                <a:avLst/>
              </a:prstGeom>
            </p:spPr>
          </p:pic>
        </mc:Fallback>
      </mc:AlternateContent>
    </p:spTree>
    <p:extLst>
      <p:ext uri="{BB962C8B-B14F-4D97-AF65-F5344CB8AC3E}">
        <p14:creationId xmlns:p14="http://schemas.microsoft.com/office/powerpoint/2010/main" val="70082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688BD-714D-F184-76AB-9CDBC447A648}"/>
              </a:ext>
            </a:extLst>
          </p:cNvPr>
          <p:cNvPicPr>
            <a:picLocks noChangeAspect="1"/>
          </p:cNvPicPr>
          <p:nvPr/>
        </p:nvPicPr>
        <p:blipFill>
          <a:blip r:embed="rId2"/>
          <a:stretch>
            <a:fillRect/>
          </a:stretch>
        </p:blipFill>
        <p:spPr>
          <a:xfrm>
            <a:off x="120650" y="152829"/>
            <a:ext cx="11950700" cy="6064980"/>
          </a:xfrm>
          <a:prstGeom prst="rect">
            <a:avLst/>
          </a:prstGeom>
          <a:noFill/>
        </p:spPr>
      </p:pic>
      <p:sp>
        <p:nvSpPr>
          <p:cNvPr id="4" name="Slide Number Placeholder 3" hidden="1">
            <a:extLst>
              <a:ext uri="{FF2B5EF4-FFF2-40B4-BE49-F238E27FC236}">
                <a16:creationId xmlns:a16="http://schemas.microsoft.com/office/drawing/2014/main" id="{E68FE93B-8808-87F9-6786-5D769DDCCEC0}"/>
              </a:ext>
            </a:extLst>
          </p:cNvPr>
          <p:cNvSpPr>
            <a:spLocks noGrp="1"/>
          </p:cNvSpPr>
          <p:nvPr>
            <p:ph type="sldNum" sz="quarter" idx="7"/>
          </p:nvPr>
        </p:nvSpPr>
        <p:spPr/>
        <p:txBody>
          <a:bodyPr/>
          <a:lstStyle/>
          <a:p>
            <a:pPr>
              <a:spcAft>
                <a:spcPts val="600"/>
              </a:spcAft>
            </a:pPr>
            <a:fld id="{B6F15528-21DE-4FAA-801E-634DDDAF4B2B}" type="slidenum">
              <a:rPr lang="en-US" smtClean="0"/>
              <a:pPr>
                <a:spcAft>
                  <a:spcPts val="600"/>
                </a:spcAft>
              </a:pPr>
              <a:t>9</a:t>
            </a:fld>
            <a:endParaRPr lang="en-US"/>
          </a:p>
        </p:txBody>
      </p:sp>
    </p:spTree>
    <p:extLst>
      <p:ext uri="{BB962C8B-B14F-4D97-AF65-F5344CB8AC3E}">
        <p14:creationId xmlns:p14="http://schemas.microsoft.com/office/powerpoint/2010/main" val="24025263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7DFA0B-BB9E-19F2-499B-D2F150E464A5}"/>
              </a:ext>
            </a:extLst>
          </p:cNvPr>
          <p:cNvSpPr>
            <a:spLocks noGrp="1"/>
          </p:cNvSpPr>
          <p:nvPr>
            <p:ph type="sldNum" sz="quarter" idx="7"/>
          </p:nvPr>
        </p:nvSpPr>
        <p:spPr/>
        <p:txBody>
          <a:bodyPr/>
          <a:lstStyle/>
          <a:p>
            <a:fld id="{B6F15528-21DE-4FAA-801E-634DDDAF4B2B}" type="slidenum">
              <a:rPr lang="en-IN" smtClean="0"/>
              <a:t>90</a:t>
            </a:fld>
            <a:endParaRPr lang="en-IN"/>
          </a:p>
        </p:txBody>
      </p:sp>
      <p:pic>
        <p:nvPicPr>
          <p:cNvPr id="6" name="Picture 5">
            <a:extLst>
              <a:ext uri="{FF2B5EF4-FFF2-40B4-BE49-F238E27FC236}">
                <a16:creationId xmlns:a16="http://schemas.microsoft.com/office/drawing/2014/main" id="{91727181-EDF8-E882-E856-5EEB92166A4A}"/>
              </a:ext>
            </a:extLst>
          </p:cNvPr>
          <p:cNvPicPr>
            <a:picLocks noChangeAspect="1"/>
          </p:cNvPicPr>
          <p:nvPr/>
        </p:nvPicPr>
        <p:blipFill>
          <a:blip r:embed="rId2"/>
          <a:stretch>
            <a:fillRect/>
          </a:stretch>
        </p:blipFill>
        <p:spPr>
          <a:xfrm>
            <a:off x="990600" y="1295400"/>
            <a:ext cx="10457180" cy="340995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C09B10B-9019-6413-EB48-BDAD10D8A65C}"/>
                  </a:ext>
                </a:extLst>
              </p14:cNvPr>
              <p14:cNvContentPartPr/>
              <p14:nvPr/>
            </p14:nvContentPartPr>
            <p14:xfrm>
              <a:off x="4854600" y="3024360"/>
              <a:ext cx="3129120" cy="62640"/>
            </p14:xfrm>
          </p:contentPart>
        </mc:Choice>
        <mc:Fallback>
          <p:pic>
            <p:nvPicPr>
              <p:cNvPr id="2" name="Ink 1">
                <a:extLst>
                  <a:ext uri="{FF2B5EF4-FFF2-40B4-BE49-F238E27FC236}">
                    <a16:creationId xmlns:a16="http://schemas.microsoft.com/office/drawing/2014/main" id="{BC09B10B-9019-6413-EB48-BDAD10D8A65C}"/>
                  </a:ext>
                </a:extLst>
              </p:cNvPr>
              <p:cNvPicPr/>
              <p:nvPr/>
            </p:nvPicPr>
            <p:blipFill>
              <a:blip r:embed="rId4"/>
              <a:stretch>
                <a:fillRect/>
              </a:stretch>
            </p:blipFill>
            <p:spPr>
              <a:xfrm>
                <a:off x="4845240" y="3015000"/>
                <a:ext cx="3147840" cy="81360"/>
              </a:xfrm>
              <a:prstGeom prst="rect">
                <a:avLst/>
              </a:prstGeom>
            </p:spPr>
          </p:pic>
        </mc:Fallback>
      </mc:AlternateContent>
    </p:spTree>
    <p:extLst>
      <p:ext uri="{BB962C8B-B14F-4D97-AF65-F5344CB8AC3E}">
        <p14:creationId xmlns:p14="http://schemas.microsoft.com/office/powerpoint/2010/main" val="7538732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22B472-093F-6EFB-8D54-E6795EE982AA}"/>
              </a:ext>
            </a:extLst>
          </p:cNvPr>
          <p:cNvSpPr>
            <a:spLocks noGrp="1"/>
          </p:cNvSpPr>
          <p:nvPr>
            <p:ph type="sldNum" sz="quarter" idx="7"/>
          </p:nvPr>
        </p:nvSpPr>
        <p:spPr/>
        <p:txBody>
          <a:bodyPr/>
          <a:lstStyle/>
          <a:p>
            <a:fld id="{B6F15528-21DE-4FAA-801E-634DDDAF4B2B}" type="slidenum">
              <a:rPr lang="en-IN" smtClean="0"/>
              <a:t>91</a:t>
            </a:fld>
            <a:endParaRPr lang="en-IN"/>
          </a:p>
        </p:txBody>
      </p:sp>
      <p:pic>
        <p:nvPicPr>
          <p:cNvPr id="5" name="Picture 4">
            <a:extLst>
              <a:ext uri="{FF2B5EF4-FFF2-40B4-BE49-F238E27FC236}">
                <a16:creationId xmlns:a16="http://schemas.microsoft.com/office/drawing/2014/main" id="{F08F3B63-E2D9-6BCB-2167-478980F814AB}"/>
              </a:ext>
            </a:extLst>
          </p:cNvPr>
          <p:cNvPicPr>
            <a:picLocks noChangeAspect="1"/>
          </p:cNvPicPr>
          <p:nvPr/>
        </p:nvPicPr>
        <p:blipFill>
          <a:blip r:embed="rId2"/>
          <a:stretch>
            <a:fillRect/>
          </a:stretch>
        </p:blipFill>
        <p:spPr>
          <a:xfrm>
            <a:off x="609600" y="32657"/>
            <a:ext cx="9829800" cy="4285161"/>
          </a:xfrm>
          <a:prstGeom prst="rect">
            <a:avLst/>
          </a:prstGeom>
        </p:spPr>
      </p:pic>
      <p:pic>
        <p:nvPicPr>
          <p:cNvPr id="7" name="Picture 6">
            <a:extLst>
              <a:ext uri="{FF2B5EF4-FFF2-40B4-BE49-F238E27FC236}">
                <a16:creationId xmlns:a16="http://schemas.microsoft.com/office/drawing/2014/main" id="{FB4CA207-E46F-2015-898A-7526CA3F5B65}"/>
              </a:ext>
            </a:extLst>
          </p:cNvPr>
          <p:cNvPicPr>
            <a:picLocks noChangeAspect="1"/>
          </p:cNvPicPr>
          <p:nvPr/>
        </p:nvPicPr>
        <p:blipFill>
          <a:blip r:embed="rId3"/>
          <a:stretch>
            <a:fillRect/>
          </a:stretch>
        </p:blipFill>
        <p:spPr>
          <a:xfrm>
            <a:off x="247650" y="4738082"/>
            <a:ext cx="6343650" cy="1491343"/>
          </a:xfrm>
          <a:prstGeom prst="rect">
            <a:avLst/>
          </a:prstGeom>
        </p:spPr>
      </p:pic>
      <p:sp>
        <p:nvSpPr>
          <p:cNvPr id="9" name="TextBox 8">
            <a:extLst>
              <a:ext uri="{FF2B5EF4-FFF2-40B4-BE49-F238E27FC236}">
                <a16:creationId xmlns:a16="http://schemas.microsoft.com/office/drawing/2014/main" id="{08C47422-8DA8-8DB9-6ED3-CF1E68368742}"/>
              </a:ext>
            </a:extLst>
          </p:cNvPr>
          <p:cNvSpPr txBox="1"/>
          <p:nvPr/>
        </p:nvSpPr>
        <p:spPr>
          <a:xfrm>
            <a:off x="6553200" y="4419600"/>
            <a:ext cx="5353050" cy="1938992"/>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292929"/>
                </a:solidFill>
                <a:effectLst/>
                <a:highlight>
                  <a:srgbClr val="FFFF00"/>
                </a:highlight>
                <a:latin typeface="Times New Roman" panose="02020603050405020304" pitchFamily="18" charset="0"/>
                <a:cs typeface="Times New Roman" panose="02020603050405020304" pitchFamily="18" charset="0"/>
              </a:rPr>
              <a:t>Excess Kurtosis= kurtosis-3=2.1745-3=-0.8255</a:t>
            </a:r>
          </a:p>
          <a:p>
            <a:pPr marL="285750" indent="-285750">
              <a:buFont typeface="Arial" panose="020B0604020202020204" pitchFamily="34" charset="0"/>
              <a:buChar char="•"/>
            </a:pPr>
            <a:endParaRPr lang="en-US" sz="2000" b="0" i="0" dirty="0">
              <a:solidFill>
                <a:srgbClr val="292929"/>
              </a:solidFill>
              <a:effectLst/>
              <a:highlight>
                <a:srgbClr val="FFFF00"/>
              </a:highligh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b="0" i="0" dirty="0">
                <a:solidFill>
                  <a:srgbClr val="292929"/>
                </a:solidFill>
                <a:effectLst/>
                <a:highlight>
                  <a:srgbClr val="FFFF00"/>
                </a:highlight>
                <a:latin typeface="Times New Roman" panose="02020603050405020304" pitchFamily="18" charset="0"/>
                <a:cs typeface="Times New Roman" panose="02020603050405020304" pitchFamily="18" charset="0"/>
              </a:rPr>
              <a:t>Platykurtic</a:t>
            </a:r>
          </a:p>
          <a:p>
            <a:pPr marL="285750" indent="-285750">
              <a:buFont typeface="Arial" panose="020B0604020202020204" pitchFamily="34" charset="0"/>
              <a:buChar char="•"/>
            </a:pPr>
            <a:endParaRPr lang="en-US" sz="2000" dirty="0">
              <a:solidFill>
                <a:schemeClr val="accent2"/>
              </a:solidFill>
              <a:highlight>
                <a:srgbClr val="FFFF00"/>
              </a:highlight>
            </a:endParaRPr>
          </a:p>
          <a:p>
            <a:pPr marL="285750" indent="-285750">
              <a:buFont typeface="Arial" panose="020B0604020202020204" pitchFamily="34" charset="0"/>
              <a:buChar char="•"/>
            </a:pPr>
            <a:r>
              <a:rPr lang="en-US" sz="2000" b="1" dirty="0" err="1">
                <a:solidFill>
                  <a:schemeClr val="accent2"/>
                </a:solidFill>
                <a:highlight>
                  <a:srgbClr val="FFFF00"/>
                </a:highlight>
              </a:rPr>
              <a:t>Tailedness</a:t>
            </a:r>
            <a:r>
              <a:rPr lang="en-US" sz="2000" b="1" dirty="0">
                <a:solidFill>
                  <a:schemeClr val="accent2"/>
                </a:solidFill>
                <a:highlight>
                  <a:srgbClr val="FFFF00"/>
                </a:highlight>
              </a:rPr>
              <a:t> is Thin-tailed and outlier frequency is low</a:t>
            </a:r>
            <a:endParaRPr lang="en-IN" sz="2000" b="1" dirty="0">
              <a:solidFill>
                <a:schemeClr val="accent2"/>
              </a:solidFill>
              <a:highlight>
                <a:srgbClr val="FFFF00"/>
              </a:highlight>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06AE095-A891-4A78-108B-A42518F7BA51}"/>
                  </a:ext>
                </a:extLst>
              </p14:cNvPr>
              <p14:cNvContentPartPr/>
              <p14:nvPr/>
            </p14:nvContentPartPr>
            <p14:xfrm>
              <a:off x="306360" y="378360"/>
              <a:ext cx="11746080" cy="5872680"/>
            </p14:xfrm>
          </p:contentPart>
        </mc:Choice>
        <mc:Fallback>
          <p:pic>
            <p:nvPicPr>
              <p:cNvPr id="2" name="Ink 1">
                <a:extLst>
                  <a:ext uri="{FF2B5EF4-FFF2-40B4-BE49-F238E27FC236}">
                    <a16:creationId xmlns:a16="http://schemas.microsoft.com/office/drawing/2014/main" id="{506AE095-A891-4A78-108B-A42518F7BA51}"/>
                  </a:ext>
                </a:extLst>
              </p:cNvPr>
              <p:cNvPicPr/>
              <p:nvPr/>
            </p:nvPicPr>
            <p:blipFill>
              <a:blip r:embed="rId5"/>
              <a:stretch>
                <a:fillRect/>
              </a:stretch>
            </p:blipFill>
            <p:spPr>
              <a:xfrm>
                <a:off x="297000" y="369000"/>
                <a:ext cx="11764800" cy="5891400"/>
              </a:xfrm>
              <a:prstGeom prst="rect">
                <a:avLst/>
              </a:prstGeom>
            </p:spPr>
          </p:pic>
        </mc:Fallback>
      </mc:AlternateContent>
    </p:spTree>
    <p:extLst>
      <p:ext uri="{BB962C8B-B14F-4D97-AF65-F5344CB8AC3E}">
        <p14:creationId xmlns:p14="http://schemas.microsoft.com/office/powerpoint/2010/main" val="1616943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D9DA7-F309-9845-8CD8-E8E62D46FDBE}"/>
              </a:ext>
            </a:extLst>
          </p:cNvPr>
          <p:cNvSpPr>
            <a:spLocks noGrp="1"/>
          </p:cNvSpPr>
          <p:nvPr>
            <p:ph type="sldNum" sz="quarter" idx="7"/>
          </p:nvPr>
        </p:nvSpPr>
        <p:spPr/>
        <p:txBody>
          <a:bodyPr/>
          <a:lstStyle/>
          <a:p>
            <a:fld id="{B6F15528-21DE-4FAA-801E-634DDDAF4B2B}" type="slidenum">
              <a:rPr lang="en-IN" smtClean="0"/>
              <a:t>92</a:t>
            </a:fld>
            <a:endParaRPr lang="en-IN"/>
          </a:p>
        </p:txBody>
      </p:sp>
      <p:pic>
        <p:nvPicPr>
          <p:cNvPr id="6" name="Picture 5">
            <a:extLst>
              <a:ext uri="{FF2B5EF4-FFF2-40B4-BE49-F238E27FC236}">
                <a16:creationId xmlns:a16="http://schemas.microsoft.com/office/drawing/2014/main" id="{EC42AA39-6AE2-660C-8448-FBE5803D3B0E}"/>
              </a:ext>
            </a:extLst>
          </p:cNvPr>
          <p:cNvPicPr>
            <a:picLocks noChangeAspect="1"/>
          </p:cNvPicPr>
          <p:nvPr/>
        </p:nvPicPr>
        <p:blipFill>
          <a:blip r:embed="rId2"/>
          <a:stretch>
            <a:fillRect/>
          </a:stretch>
        </p:blipFill>
        <p:spPr>
          <a:xfrm>
            <a:off x="1066800" y="457200"/>
            <a:ext cx="10210800" cy="556260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6FFB770-F725-F12B-D47A-734A1A4CA81D}"/>
                  </a:ext>
                </a:extLst>
              </p14:cNvPr>
              <p14:cNvContentPartPr/>
              <p14:nvPr/>
            </p14:nvContentPartPr>
            <p14:xfrm>
              <a:off x="5283000" y="1477800"/>
              <a:ext cx="5385240" cy="4586760"/>
            </p14:xfrm>
          </p:contentPart>
        </mc:Choice>
        <mc:Fallback>
          <p:pic>
            <p:nvPicPr>
              <p:cNvPr id="2" name="Ink 1">
                <a:extLst>
                  <a:ext uri="{FF2B5EF4-FFF2-40B4-BE49-F238E27FC236}">
                    <a16:creationId xmlns:a16="http://schemas.microsoft.com/office/drawing/2014/main" id="{F6FFB770-F725-F12B-D47A-734A1A4CA81D}"/>
                  </a:ext>
                </a:extLst>
              </p:cNvPr>
              <p:cNvPicPr/>
              <p:nvPr/>
            </p:nvPicPr>
            <p:blipFill>
              <a:blip r:embed="rId4"/>
              <a:stretch>
                <a:fillRect/>
              </a:stretch>
            </p:blipFill>
            <p:spPr>
              <a:xfrm>
                <a:off x="5273640" y="1468440"/>
                <a:ext cx="5403960" cy="4605480"/>
              </a:xfrm>
              <a:prstGeom prst="rect">
                <a:avLst/>
              </a:prstGeom>
            </p:spPr>
          </p:pic>
        </mc:Fallback>
      </mc:AlternateContent>
    </p:spTree>
    <p:extLst>
      <p:ext uri="{BB962C8B-B14F-4D97-AF65-F5344CB8AC3E}">
        <p14:creationId xmlns:p14="http://schemas.microsoft.com/office/powerpoint/2010/main" val="12990714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5F5B0F-E464-180B-CE06-489C7D09379F}"/>
              </a:ext>
            </a:extLst>
          </p:cNvPr>
          <p:cNvSpPr>
            <a:spLocks noGrp="1"/>
          </p:cNvSpPr>
          <p:nvPr>
            <p:ph type="sldNum" sz="quarter" idx="7"/>
          </p:nvPr>
        </p:nvSpPr>
        <p:spPr/>
        <p:txBody>
          <a:bodyPr/>
          <a:lstStyle/>
          <a:p>
            <a:fld id="{B6F15528-21DE-4FAA-801E-634DDDAF4B2B}" type="slidenum">
              <a:rPr lang="en-IN" smtClean="0"/>
              <a:t>93</a:t>
            </a:fld>
            <a:endParaRPr lang="en-IN"/>
          </a:p>
        </p:txBody>
      </p:sp>
      <p:pic>
        <p:nvPicPr>
          <p:cNvPr id="6" name="Picture 5">
            <a:extLst>
              <a:ext uri="{FF2B5EF4-FFF2-40B4-BE49-F238E27FC236}">
                <a16:creationId xmlns:a16="http://schemas.microsoft.com/office/drawing/2014/main" id="{9D381858-FD75-A73E-5B5A-938FBD255804}"/>
              </a:ext>
            </a:extLst>
          </p:cNvPr>
          <p:cNvPicPr>
            <a:picLocks noChangeAspect="1"/>
          </p:cNvPicPr>
          <p:nvPr/>
        </p:nvPicPr>
        <p:blipFill>
          <a:blip r:embed="rId2"/>
          <a:stretch>
            <a:fillRect/>
          </a:stretch>
        </p:blipFill>
        <p:spPr>
          <a:xfrm>
            <a:off x="892629" y="83819"/>
            <a:ext cx="10287000" cy="3368040"/>
          </a:xfrm>
          <a:prstGeom prst="rect">
            <a:avLst/>
          </a:prstGeom>
        </p:spPr>
      </p:pic>
      <p:pic>
        <p:nvPicPr>
          <p:cNvPr id="8" name="Picture 7">
            <a:extLst>
              <a:ext uri="{FF2B5EF4-FFF2-40B4-BE49-F238E27FC236}">
                <a16:creationId xmlns:a16="http://schemas.microsoft.com/office/drawing/2014/main" id="{DCE6C510-1F6A-7C6D-CFBB-300F2663CF95}"/>
              </a:ext>
            </a:extLst>
          </p:cNvPr>
          <p:cNvPicPr>
            <a:picLocks noChangeAspect="1"/>
          </p:cNvPicPr>
          <p:nvPr/>
        </p:nvPicPr>
        <p:blipFill>
          <a:blip r:embed="rId3"/>
          <a:stretch>
            <a:fillRect/>
          </a:stretch>
        </p:blipFill>
        <p:spPr>
          <a:xfrm>
            <a:off x="892629" y="3581400"/>
            <a:ext cx="10308771" cy="2666999"/>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EFDEFC5-88DE-6858-5673-285FE2891F26}"/>
                  </a:ext>
                </a:extLst>
              </p14:cNvPr>
              <p14:cNvContentPartPr/>
              <p14:nvPr/>
            </p14:nvContentPartPr>
            <p14:xfrm>
              <a:off x="5040" y="932760"/>
              <a:ext cx="4282200" cy="2586600"/>
            </p14:xfrm>
          </p:contentPart>
        </mc:Choice>
        <mc:Fallback>
          <p:pic>
            <p:nvPicPr>
              <p:cNvPr id="2" name="Ink 1">
                <a:extLst>
                  <a:ext uri="{FF2B5EF4-FFF2-40B4-BE49-F238E27FC236}">
                    <a16:creationId xmlns:a16="http://schemas.microsoft.com/office/drawing/2014/main" id="{BEFDEFC5-88DE-6858-5673-285FE2891F26}"/>
                  </a:ext>
                </a:extLst>
              </p:cNvPr>
              <p:cNvPicPr/>
              <p:nvPr/>
            </p:nvPicPr>
            <p:blipFill>
              <a:blip r:embed="rId5"/>
              <a:stretch>
                <a:fillRect/>
              </a:stretch>
            </p:blipFill>
            <p:spPr>
              <a:xfrm>
                <a:off x="-4320" y="923400"/>
                <a:ext cx="4300920" cy="2605320"/>
              </a:xfrm>
              <a:prstGeom prst="rect">
                <a:avLst/>
              </a:prstGeom>
            </p:spPr>
          </p:pic>
        </mc:Fallback>
      </mc:AlternateContent>
    </p:spTree>
    <p:extLst>
      <p:ext uri="{BB962C8B-B14F-4D97-AF65-F5344CB8AC3E}">
        <p14:creationId xmlns:p14="http://schemas.microsoft.com/office/powerpoint/2010/main" val="14156461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B63379-930E-EC10-9142-6A4F9D71F80E}"/>
              </a:ext>
            </a:extLst>
          </p:cNvPr>
          <p:cNvSpPr>
            <a:spLocks noGrp="1"/>
          </p:cNvSpPr>
          <p:nvPr>
            <p:ph type="sldNum" sz="quarter" idx="7"/>
          </p:nvPr>
        </p:nvSpPr>
        <p:spPr/>
        <p:txBody>
          <a:bodyPr/>
          <a:lstStyle/>
          <a:p>
            <a:fld id="{B6F15528-21DE-4FAA-801E-634DDDAF4B2B}" type="slidenum">
              <a:rPr lang="en-IN" smtClean="0"/>
              <a:t>94</a:t>
            </a:fld>
            <a:endParaRPr lang="en-IN"/>
          </a:p>
        </p:txBody>
      </p:sp>
      <p:pic>
        <p:nvPicPr>
          <p:cNvPr id="6" name="Picture 5">
            <a:extLst>
              <a:ext uri="{FF2B5EF4-FFF2-40B4-BE49-F238E27FC236}">
                <a16:creationId xmlns:a16="http://schemas.microsoft.com/office/drawing/2014/main" id="{EBD5BFFF-0B4A-BBA4-E194-72231B21FA09}"/>
              </a:ext>
            </a:extLst>
          </p:cNvPr>
          <p:cNvPicPr>
            <a:picLocks noChangeAspect="1"/>
          </p:cNvPicPr>
          <p:nvPr/>
        </p:nvPicPr>
        <p:blipFill>
          <a:blip r:embed="rId2"/>
          <a:stretch>
            <a:fillRect/>
          </a:stretch>
        </p:blipFill>
        <p:spPr>
          <a:xfrm>
            <a:off x="1524000" y="310794"/>
            <a:ext cx="8763000" cy="1931392"/>
          </a:xfrm>
          <a:prstGeom prst="rect">
            <a:avLst/>
          </a:prstGeom>
        </p:spPr>
      </p:pic>
      <p:pic>
        <p:nvPicPr>
          <p:cNvPr id="8" name="Picture 7">
            <a:extLst>
              <a:ext uri="{FF2B5EF4-FFF2-40B4-BE49-F238E27FC236}">
                <a16:creationId xmlns:a16="http://schemas.microsoft.com/office/drawing/2014/main" id="{98B79FFD-E802-F0DA-DFBE-DC953A52EA25}"/>
              </a:ext>
            </a:extLst>
          </p:cNvPr>
          <p:cNvPicPr>
            <a:picLocks noChangeAspect="1"/>
          </p:cNvPicPr>
          <p:nvPr/>
        </p:nvPicPr>
        <p:blipFill>
          <a:blip r:embed="rId3"/>
          <a:stretch>
            <a:fillRect/>
          </a:stretch>
        </p:blipFill>
        <p:spPr>
          <a:xfrm>
            <a:off x="914400" y="2547937"/>
            <a:ext cx="10547583" cy="1762126"/>
          </a:xfrm>
          <a:prstGeom prst="rect">
            <a:avLst/>
          </a:prstGeom>
        </p:spPr>
      </p:pic>
      <p:sp>
        <p:nvSpPr>
          <p:cNvPr id="10" name="TextBox 9">
            <a:extLst>
              <a:ext uri="{FF2B5EF4-FFF2-40B4-BE49-F238E27FC236}">
                <a16:creationId xmlns:a16="http://schemas.microsoft.com/office/drawing/2014/main" id="{3B0C1869-A73D-EEDB-1235-59F195AF6645}"/>
              </a:ext>
            </a:extLst>
          </p:cNvPr>
          <p:cNvSpPr txBox="1"/>
          <p:nvPr/>
        </p:nvSpPr>
        <p:spPr>
          <a:xfrm>
            <a:off x="609599" y="4605337"/>
            <a:ext cx="10547583" cy="1569660"/>
          </a:xfrm>
          <a:prstGeom prst="rect">
            <a:avLst/>
          </a:prstGeom>
          <a:noFill/>
        </p:spPr>
        <p:txBody>
          <a:bodyPr wrap="square">
            <a:spAutoFit/>
          </a:bodyPr>
          <a:lstStyle/>
          <a:p>
            <a:pPr marL="285750" indent="-285750">
              <a:buFont typeface="Arial" panose="020B0604020202020204" pitchFamily="34" charset="0"/>
              <a:buChar char="•"/>
            </a:pPr>
            <a:r>
              <a:rPr lang="en-US" sz="3200" b="0" i="0" dirty="0">
                <a:solidFill>
                  <a:srgbClr val="292929"/>
                </a:solidFill>
                <a:effectLst/>
                <a:highlight>
                  <a:srgbClr val="FFFF00"/>
                </a:highlight>
                <a:latin typeface="Times New Roman" panose="02020603050405020304" pitchFamily="18" charset="0"/>
                <a:cs typeface="Times New Roman" panose="02020603050405020304" pitchFamily="18" charset="0"/>
              </a:rPr>
              <a:t>Excess Kurtosis= kurtosis-3=2.7149-3=-0.2851</a:t>
            </a:r>
          </a:p>
          <a:p>
            <a:pPr marL="285750" indent="-285750">
              <a:buFont typeface="Arial" panose="020B0604020202020204" pitchFamily="34" charset="0"/>
              <a:buChar char="•"/>
            </a:pPr>
            <a:r>
              <a:rPr lang="en-US" sz="3200" b="0" i="0" dirty="0">
                <a:solidFill>
                  <a:srgbClr val="292929"/>
                </a:solidFill>
                <a:effectLst/>
                <a:highlight>
                  <a:srgbClr val="FFFF00"/>
                </a:highlight>
                <a:latin typeface="Times New Roman" panose="02020603050405020304" pitchFamily="18" charset="0"/>
                <a:cs typeface="Times New Roman" panose="02020603050405020304" pitchFamily="18" charset="0"/>
              </a:rPr>
              <a:t>Platykurtic</a:t>
            </a:r>
          </a:p>
          <a:p>
            <a:pPr marL="285750" indent="-285750">
              <a:buFont typeface="Arial" panose="020B0604020202020204" pitchFamily="34" charset="0"/>
              <a:buChar char="•"/>
            </a:pPr>
            <a:r>
              <a:rPr lang="en-US" sz="3200" b="1" dirty="0" err="1">
                <a:solidFill>
                  <a:schemeClr val="accent2"/>
                </a:solidFill>
                <a:highlight>
                  <a:srgbClr val="FFFF00"/>
                </a:highlight>
              </a:rPr>
              <a:t>Tailedness</a:t>
            </a:r>
            <a:r>
              <a:rPr lang="en-US" sz="3200" b="1" dirty="0">
                <a:solidFill>
                  <a:schemeClr val="accent2"/>
                </a:solidFill>
                <a:highlight>
                  <a:srgbClr val="FFFF00"/>
                </a:highlight>
              </a:rPr>
              <a:t> is Thin-tailed and outlier frequency is low</a:t>
            </a:r>
            <a:endParaRPr lang="en-IN" sz="1800" b="1" dirty="0">
              <a:solidFill>
                <a:schemeClr val="accent2"/>
              </a:solidFill>
              <a:highlight>
                <a:srgbClr val="FFFF00"/>
              </a:highlight>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D66380E-3C84-EB66-E584-06BCAEEFAD15}"/>
                  </a:ext>
                </a:extLst>
              </p14:cNvPr>
              <p14:cNvContentPartPr/>
              <p14:nvPr/>
            </p14:nvContentPartPr>
            <p14:xfrm>
              <a:off x="5633280" y="2109240"/>
              <a:ext cx="4731840" cy="2223720"/>
            </p14:xfrm>
          </p:contentPart>
        </mc:Choice>
        <mc:Fallback>
          <p:pic>
            <p:nvPicPr>
              <p:cNvPr id="2" name="Ink 1">
                <a:extLst>
                  <a:ext uri="{FF2B5EF4-FFF2-40B4-BE49-F238E27FC236}">
                    <a16:creationId xmlns:a16="http://schemas.microsoft.com/office/drawing/2014/main" id="{CD66380E-3C84-EB66-E584-06BCAEEFAD15}"/>
                  </a:ext>
                </a:extLst>
              </p:cNvPr>
              <p:cNvPicPr/>
              <p:nvPr/>
            </p:nvPicPr>
            <p:blipFill>
              <a:blip r:embed="rId5"/>
              <a:stretch>
                <a:fillRect/>
              </a:stretch>
            </p:blipFill>
            <p:spPr>
              <a:xfrm>
                <a:off x="5623920" y="2099880"/>
                <a:ext cx="4750560" cy="2242440"/>
              </a:xfrm>
              <a:prstGeom prst="rect">
                <a:avLst/>
              </a:prstGeom>
            </p:spPr>
          </p:pic>
        </mc:Fallback>
      </mc:AlternateContent>
    </p:spTree>
    <p:extLst>
      <p:ext uri="{BB962C8B-B14F-4D97-AF65-F5344CB8AC3E}">
        <p14:creationId xmlns:p14="http://schemas.microsoft.com/office/powerpoint/2010/main" val="8118487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F290-031C-548B-BC75-3CB0A087E609}"/>
              </a:ext>
            </a:extLst>
          </p:cNvPr>
          <p:cNvSpPr>
            <a:spLocks noGrp="1"/>
          </p:cNvSpPr>
          <p:nvPr>
            <p:ph type="title"/>
          </p:nvPr>
        </p:nvSpPr>
        <p:spPr>
          <a:xfrm>
            <a:off x="5708650" y="138811"/>
            <a:ext cx="5885180" cy="615553"/>
          </a:xfrm>
        </p:spPr>
        <p:txBody>
          <a:bodyPr/>
          <a:lstStyle/>
          <a:p>
            <a:r>
              <a:rPr lang="en-US" sz="4000" dirty="0"/>
              <a:t>Note</a:t>
            </a:r>
            <a:endParaRPr lang="en-IN" sz="4000" b="1" dirty="0"/>
          </a:p>
        </p:txBody>
      </p:sp>
      <p:sp>
        <p:nvSpPr>
          <p:cNvPr id="3" name="Text Placeholder 2">
            <a:extLst>
              <a:ext uri="{FF2B5EF4-FFF2-40B4-BE49-F238E27FC236}">
                <a16:creationId xmlns:a16="http://schemas.microsoft.com/office/drawing/2014/main" id="{74A6D461-5456-3CA7-8E2A-1BC782E0FDF7}"/>
              </a:ext>
            </a:extLst>
          </p:cNvPr>
          <p:cNvSpPr>
            <a:spLocks noGrp="1"/>
          </p:cNvSpPr>
          <p:nvPr>
            <p:ph type="body" idx="1"/>
          </p:nvPr>
        </p:nvSpPr>
        <p:spPr>
          <a:xfrm>
            <a:off x="1052775" y="1371600"/>
            <a:ext cx="10453426" cy="3447098"/>
          </a:xfrm>
        </p:spPr>
        <p:txBody>
          <a:bodyPr/>
          <a:lstStyle/>
          <a:p>
            <a:pPr algn="just"/>
            <a:r>
              <a:rPr lang="en-US" sz="3200" i="0" dirty="0">
                <a:solidFill>
                  <a:srgbClr val="0D405F"/>
                </a:solidFill>
                <a:effectLst/>
                <a:latin typeface="Times New Roman" panose="02020603050405020304" pitchFamily="18" charset="0"/>
                <a:cs typeface="Times New Roman" panose="02020603050405020304" pitchFamily="18" charset="0"/>
              </a:rPr>
              <a:t>Although a population’s </a:t>
            </a:r>
            <a:r>
              <a:rPr lang="en-US" sz="3200" i="0" u="none" strike="noStrike" dirty="0">
                <a:solidFill>
                  <a:srgbClr val="1F80E8"/>
                </a:solidFill>
                <a:effectLst/>
                <a:latin typeface="Times New Roman" panose="02020603050405020304" pitchFamily="18" charset="0"/>
                <a:cs typeface="Times New Roman" panose="02020603050405020304" pitchFamily="18" charset="0"/>
                <a:hlinkClick r:id="rId2"/>
              </a:rPr>
              <a:t>probability distribution</a:t>
            </a:r>
            <a:r>
              <a:rPr lang="en-US" sz="3200" i="0" dirty="0">
                <a:solidFill>
                  <a:srgbClr val="0D405F"/>
                </a:solidFill>
                <a:effectLst/>
                <a:latin typeface="Times New Roman" panose="02020603050405020304" pitchFamily="18" charset="0"/>
                <a:cs typeface="Times New Roman" panose="02020603050405020304" pitchFamily="18" charset="0"/>
              </a:rPr>
              <a:t> can have a kurtosis of exactly 3, real data is almost always at least slightly platykurtic or leptokurtic. </a:t>
            </a:r>
          </a:p>
          <a:p>
            <a:pPr algn="just"/>
            <a:endParaRPr lang="en-US" sz="3200" dirty="0">
              <a:solidFill>
                <a:srgbClr val="0D405F"/>
              </a:solidFill>
              <a:latin typeface="Times New Roman" panose="02020603050405020304" pitchFamily="18" charset="0"/>
              <a:cs typeface="Times New Roman" panose="02020603050405020304" pitchFamily="18" charset="0"/>
            </a:endParaRPr>
          </a:p>
          <a:p>
            <a:pPr algn="just"/>
            <a:r>
              <a:rPr lang="en-US" sz="3200" i="0" dirty="0">
                <a:solidFill>
                  <a:srgbClr val="0D405F"/>
                </a:solidFill>
                <a:effectLst/>
                <a:latin typeface="Times New Roman" panose="02020603050405020304" pitchFamily="18" charset="0"/>
                <a:cs typeface="Times New Roman" panose="02020603050405020304" pitchFamily="18" charset="0"/>
              </a:rPr>
              <a:t>If a </a:t>
            </a:r>
            <a:r>
              <a:rPr lang="en-US" sz="3200" i="0" u="none" strike="noStrike" dirty="0">
                <a:solidFill>
                  <a:srgbClr val="1F80E8"/>
                </a:solidFill>
                <a:effectLst/>
                <a:latin typeface="Times New Roman" panose="02020603050405020304" pitchFamily="18" charset="0"/>
                <a:cs typeface="Times New Roman" panose="02020603050405020304" pitchFamily="18" charset="0"/>
                <a:hlinkClick r:id="rId3"/>
              </a:rPr>
              <a:t>sample</a:t>
            </a:r>
            <a:r>
              <a:rPr lang="en-US" sz="3200" i="0" dirty="0">
                <a:solidFill>
                  <a:srgbClr val="0D405F"/>
                </a:solidFill>
                <a:effectLst/>
                <a:latin typeface="Times New Roman" panose="02020603050405020304" pitchFamily="18" charset="0"/>
                <a:cs typeface="Times New Roman" panose="02020603050405020304" pitchFamily="18" charset="0"/>
              </a:rPr>
              <a:t> has a kurtosis of approximately 3, you can assume it’s drawn from a mesokurtic population (i.e. </a:t>
            </a:r>
            <a:r>
              <a:rPr lang="en-US" sz="3200" dirty="0">
                <a:solidFill>
                  <a:srgbClr val="0D405F"/>
                </a:solidFill>
                <a:latin typeface="Times New Roman" panose="02020603050405020304" pitchFamily="18" charset="0"/>
                <a:cs typeface="Times New Roman" panose="02020603050405020304" pitchFamily="18" charset="0"/>
              </a:rPr>
              <a:t>normal population</a:t>
            </a:r>
            <a:r>
              <a:rPr lang="en-US" sz="3200" i="0" dirty="0">
                <a:solidFill>
                  <a:srgbClr val="0D405F"/>
                </a:solidFill>
                <a:effectLst/>
                <a:latin typeface="Times New Roman" panose="02020603050405020304" pitchFamily="18" charset="0"/>
                <a:cs typeface="Times New Roman" panose="02020603050405020304" pitchFamily="18" charset="0"/>
              </a:rPr>
              <a:t>.</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9FE0A69-52AA-34C0-1608-A0F0968454E8}"/>
              </a:ext>
            </a:extLst>
          </p:cNvPr>
          <p:cNvSpPr>
            <a:spLocks noGrp="1"/>
          </p:cNvSpPr>
          <p:nvPr>
            <p:ph type="sldNum" sz="quarter" idx="7"/>
          </p:nvPr>
        </p:nvSpPr>
        <p:spPr/>
        <p:txBody>
          <a:bodyPr/>
          <a:lstStyle/>
          <a:p>
            <a:fld id="{B6F15528-21DE-4FAA-801E-634DDDAF4B2B}" type="slidenum">
              <a:rPr lang="en-IN" smtClean="0"/>
              <a:t>95</a:t>
            </a:fld>
            <a:endParaRPr lang="en-IN"/>
          </a:p>
        </p:txBody>
      </p:sp>
    </p:spTree>
    <p:extLst>
      <p:ext uri="{BB962C8B-B14F-4D97-AF65-F5344CB8AC3E}">
        <p14:creationId xmlns:p14="http://schemas.microsoft.com/office/powerpoint/2010/main" val="16279348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EB53EA-7FCA-0CEF-BD77-A06C8D2FF69E}"/>
              </a:ext>
            </a:extLst>
          </p:cNvPr>
          <p:cNvSpPr>
            <a:spLocks noGrp="1"/>
          </p:cNvSpPr>
          <p:nvPr>
            <p:ph type="sldNum" sz="quarter" idx="7"/>
          </p:nvPr>
        </p:nvSpPr>
        <p:spPr/>
        <p:txBody>
          <a:bodyPr/>
          <a:lstStyle/>
          <a:p>
            <a:fld id="{B6F15528-21DE-4FAA-801E-634DDDAF4B2B}" type="slidenum">
              <a:rPr lang="en-IN" smtClean="0"/>
              <a:t>96</a:t>
            </a:fld>
            <a:endParaRPr lang="en-IN"/>
          </a:p>
        </p:txBody>
      </p:sp>
      <p:pic>
        <p:nvPicPr>
          <p:cNvPr id="6" name="Picture 5">
            <a:extLst>
              <a:ext uri="{FF2B5EF4-FFF2-40B4-BE49-F238E27FC236}">
                <a16:creationId xmlns:a16="http://schemas.microsoft.com/office/drawing/2014/main" id="{86CCA888-0001-F80E-AACA-40CC4379190D}"/>
              </a:ext>
            </a:extLst>
          </p:cNvPr>
          <p:cNvPicPr>
            <a:picLocks noChangeAspect="1"/>
          </p:cNvPicPr>
          <p:nvPr/>
        </p:nvPicPr>
        <p:blipFill>
          <a:blip r:embed="rId2"/>
          <a:stretch>
            <a:fillRect/>
          </a:stretch>
        </p:blipFill>
        <p:spPr>
          <a:xfrm>
            <a:off x="19878" y="734291"/>
            <a:ext cx="4876800" cy="5389418"/>
          </a:xfrm>
          <a:prstGeom prst="rect">
            <a:avLst/>
          </a:prstGeom>
        </p:spPr>
      </p:pic>
      <p:sp>
        <p:nvSpPr>
          <p:cNvPr id="8" name="TextBox 7">
            <a:extLst>
              <a:ext uri="{FF2B5EF4-FFF2-40B4-BE49-F238E27FC236}">
                <a16:creationId xmlns:a16="http://schemas.microsoft.com/office/drawing/2014/main" id="{B81A21B9-6424-708B-FEEF-B1451129E0E7}"/>
              </a:ext>
            </a:extLst>
          </p:cNvPr>
          <p:cNvSpPr txBox="1"/>
          <p:nvPr/>
        </p:nvSpPr>
        <p:spPr>
          <a:xfrm>
            <a:off x="4495800" y="277604"/>
            <a:ext cx="7086600" cy="1021177"/>
          </a:xfrm>
          <a:prstGeom prst="rect">
            <a:avLst/>
          </a:prstGeom>
          <a:noFill/>
        </p:spPr>
        <p:txBody>
          <a:bodyPr wrap="square">
            <a:spAutoFit/>
          </a:bodyPr>
          <a:lstStyle/>
          <a:p>
            <a:pPr marL="12700" marR="5080">
              <a:lnSpc>
                <a:spcPct val="102600"/>
              </a:lnSpc>
              <a:spcBef>
                <a:spcPts val="55"/>
              </a:spcBef>
            </a:pPr>
            <a:r>
              <a:rPr lang="en-US" sz="2000" spc="-5" dirty="0">
                <a:latin typeface="Microsoft Sans Serif"/>
                <a:cs typeface="Microsoft Sans Serif"/>
              </a:rPr>
              <a:t>In</a:t>
            </a:r>
            <a:r>
              <a:rPr lang="en-US" sz="2000" spc="5" dirty="0">
                <a:latin typeface="Microsoft Sans Serif"/>
                <a:cs typeface="Microsoft Sans Serif"/>
              </a:rPr>
              <a:t> </a:t>
            </a:r>
            <a:r>
              <a:rPr lang="en-US" sz="2000" spc="-10" dirty="0">
                <a:latin typeface="Microsoft Sans Serif"/>
                <a:cs typeface="Microsoft Sans Serif"/>
              </a:rPr>
              <a:t>a</a:t>
            </a:r>
            <a:r>
              <a:rPr lang="en-US" sz="2000" spc="5" dirty="0">
                <a:latin typeface="Microsoft Sans Serif"/>
                <a:cs typeface="Microsoft Sans Serif"/>
              </a:rPr>
              <a:t> </a:t>
            </a:r>
            <a:r>
              <a:rPr lang="en-US" sz="2000" spc="-10" dirty="0">
                <a:latin typeface="Microsoft Sans Serif"/>
                <a:cs typeface="Microsoft Sans Serif"/>
              </a:rPr>
              <a:t>feature</a:t>
            </a:r>
            <a:r>
              <a:rPr lang="en-US" sz="2000" spc="10" dirty="0">
                <a:latin typeface="Microsoft Sans Serif"/>
                <a:cs typeface="Microsoft Sans Serif"/>
              </a:rPr>
              <a:t> </a:t>
            </a:r>
            <a:r>
              <a:rPr lang="en-US" sz="2000" spc="-15" dirty="0">
                <a:latin typeface="Microsoft Sans Serif"/>
                <a:cs typeface="Microsoft Sans Serif"/>
              </a:rPr>
              <a:t>following</a:t>
            </a:r>
            <a:r>
              <a:rPr lang="en-US" sz="2000" spc="5" dirty="0">
                <a:latin typeface="Microsoft Sans Serif"/>
                <a:cs typeface="Microsoft Sans Serif"/>
              </a:rPr>
              <a:t> </a:t>
            </a:r>
            <a:r>
              <a:rPr lang="en-US" sz="2000" spc="-10" dirty="0">
                <a:latin typeface="Microsoft Sans Serif"/>
                <a:cs typeface="Microsoft Sans Serif"/>
              </a:rPr>
              <a:t>an </a:t>
            </a:r>
            <a:r>
              <a:rPr lang="en-US" sz="2000" spc="-5" dirty="0">
                <a:latin typeface="Microsoft Sans Serif"/>
                <a:cs typeface="Microsoft Sans Serif"/>
              </a:rPr>
              <a:t> </a:t>
            </a:r>
            <a:r>
              <a:rPr lang="en-US" sz="2000" b="1" spc="-10" dirty="0">
                <a:solidFill>
                  <a:srgbClr val="FF0000"/>
                </a:solidFill>
                <a:latin typeface="Arial"/>
                <a:cs typeface="Arial"/>
              </a:rPr>
              <a:t>exponential distribution</a:t>
            </a:r>
            <a:r>
              <a:rPr lang="en-US" sz="2000" b="1" spc="-5" dirty="0">
                <a:solidFill>
                  <a:srgbClr val="FF0000"/>
                </a:solidFill>
                <a:latin typeface="Arial"/>
                <a:cs typeface="Arial"/>
              </a:rPr>
              <a:t> </a:t>
            </a:r>
            <a:r>
              <a:rPr lang="en-US" sz="2000" spc="-5" dirty="0">
                <a:latin typeface="Microsoft Sans Serif"/>
                <a:cs typeface="Microsoft Sans Serif"/>
              </a:rPr>
              <a:t>the </a:t>
            </a:r>
            <a:r>
              <a:rPr lang="en-US" sz="2000" dirty="0">
                <a:latin typeface="Microsoft Sans Serif"/>
                <a:cs typeface="Microsoft Sans Serif"/>
              </a:rPr>
              <a:t> </a:t>
            </a:r>
            <a:r>
              <a:rPr lang="en-US" sz="2000" spc="-10" dirty="0">
                <a:latin typeface="Microsoft Sans Serif"/>
                <a:cs typeface="Microsoft Sans Serif"/>
              </a:rPr>
              <a:t>likelihood</a:t>
            </a:r>
            <a:r>
              <a:rPr lang="en-US" sz="2000" dirty="0">
                <a:latin typeface="Microsoft Sans Serif"/>
                <a:cs typeface="Microsoft Sans Serif"/>
              </a:rPr>
              <a:t> </a:t>
            </a:r>
            <a:r>
              <a:rPr lang="en-US" sz="2000" spc="-5" dirty="0">
                <a:latin typeface="Microsoft Sans Serif"/>
                <a:cs typeface="Microsoft Sans Serif"/>
              </a:rPr>
              <a:t>of</a:t>
            </a:r>
            <a:r>
              <a:rPr lang="en-US" sz="2000" spc="5" dirty="0">
                <a:latin typeface="Microsoft Sans Serif"/>
                <a:cs typeface="Microsoft Sans Serif"/>
              </a:rPr>
              <a:t> </a:t>
            </a:r>
            <a:r>
              <a:rPr lang="en-US" sz="2000" spc="-5" dirty="0">
                <a:latin typeface="Microsoft Sans Serif"/>
                <a:cs typeface="Microsoft Sans Serif"/>
              </a:rPr>
              <a:t>occurrence</a:t>
            </a:r>
            <a:r>
              <a:rPr lang="en-US" sz="2000" spc="5" dirty="0">
                <a:latin typeface="Microsoft Sans Serif"/>
                <a:cs typeface="Microsoft Sans Serif"/>
              </a:rPr>
              <a:t> </a:t>
            </a:r>
            <a:r>
              <a:rPr lang="en-US" sz="2000" spc="-5" dirty="0">
                <a:latin typeface="Microsoft Sans Serif"/>
                <a:cs typeface="Microsoft Sans Serif"/>
              </a:rPr>
              <a:t>of</a:t>
            </a:r>
            <a:r>
              <a:rPr lang="en-US" sz="2000" dirty="0">
                <a:latin typeface="Microsoft Sans Serif"/>
                <a:cs typeface="Microsoft Sans Serif"/>
              </a:rPr>
              <a:t> </a:t>
            </a:r>
            <a:r>
              <a:rPr lang="en-US" sz="2000" spc="-10" dirty="0">
                <a:latin typeface="Microsoft Sans Serif"/>
                <a:cs typeface="Microsoft Sans Serif"/>
              </a:rPr>
              <a:t>a </a:t>
            </a:r>
            <a:r>
              <a:rPr lang="en-US" sz="2000" spc="-5" dirty="0">
                <a:latin typeface="Microsoft Sans Serif"/>
                <a:cs typeface="Microsoft Sans Serif"/>
              </a:rPr>
              <a:t> </a:t>
            </a:r>
            <a:r>
              <a:rPr lang="en-US" sz="2000" spc="-10" dirty="0">
                <a:latin typeface="Microsoft Sans Serif"/>
                <a:cs typeface="Microsoft Sans Serif"/>
              </a:rPr>
              <a:t>small</a:t>
            </a:r>
            <a:r>
              <a:rPr lang="en-US" sz="2000" spc="5" dirty="0">
                <a:latin typeface="Microsoft Sans Serif"/>
                <a:cs typeface="Microsoft Sans Serif"/>
              </a:rPr>
              <a:t> </a:t>
            </a:r>
            <a:r>
              <a:rPr lang="en-US" sz="2000" spc="-10" dirty="0">
                <a:latin typeface="Microsoft Sans Serif"/>
                <a:cs typeface="Microsoft Sans Serif"/>
              </a:rPr>
              <a:t>number</a:t>
            </a:r>
            <a:r>
              <a:rPr lang="en-US" sz="2000" spc="5" dirty="0">
                <a:latin typeface="Microsoft Sans Serif"/>
                <a:cs typeface="Microsoft Sans Serif"/>
              </a:rPr>
              <a:t> </a:t>
            </a:r>
            <a:r>
              <a:rPr lang="en-US" sz="2000" spc="-5" dirty="0">
                <a:latin typeface="Microsoft Sans Serif"/>
                <a:cs typeface="Microsoft Sans Serif"/>
              </a:rPr>
              <a:t>of</a:t>
            </a:r>
            <a:r>
              <a:rPr lang="en-US" sz="2000" spc="10" dirty="0">
                <a:latin typeface="Microsoft Sans Serif"/>
                <a:cs typeface="Microsoft Sans Serif"/>
              </a:rPr>
              <a:t> </a:t>
            </a:r>
            <a:r>
              <a:rPr lang="en-US" sz="2000" spc="-15" dirty="0">
                <a:latin typeface="Microsoft Sans Serif"/>
                <a:cs typeface="Microsoft Sans Serif"/>
              </a:rPr>
              <a:t>low</a:t>
            </a:r>
            <a:r>
              <a:rPr lang="en-US" sz="2000" spc="5" dirty="0">
                <a:latin typeface="Microsoft Sans Serif"/>
                <a:cs typeface="Microsoft Sans Serif"/>
              </a:rPr>
              <a:t> </a:t>
            </a:r>
            <a:r>
              <a:rPr lang="en-US" sz="2000" spc="-15" dirty="0">
                <a:latin typeface="Microsoft Sans Serif"/>
                <a:cs typeface="Microsoft Sans Serif"/>
              </a:rPr>
              <a:t>values</a:t>
            </a:r>
            <a:r>
              <a:rPr lang="en-US" sz="2000" spc="10" dirty="0">
                <a:latin typeface="Microsoft Sans Serif"/>
                <a:cs typeface="Microsoft Sans Serif"/>
              </a:rPr>
              <a:t> </a:t>
            </a:r>
            <a:r>
              <a:rPr lang="en-US" sz="2000" spc="-10" dirty="0">
                <a:latin typeface="Microsoft Sans Serif"/>
                <a:cs typeface="Microsoft Sans Serif"/>
              </a:rPr>
              <a:t>is </a:t>
            </a:r>
            <a:r>
              <a:rPr lang="en-US" sz="2000" spc="-5" dirty="0">
                <a:latin typeface="Microsoft Sans Serif"/>
                <a:cs typeface="Microsoft Sans Serif"/>
              </a:rPr>
              <a:t> very</a:t>
            </a:r>
            <a:r>
              <a:rPr lang="en-US" sz="2000" spc="5" dirty="0">
                <a:latin typeface="Microsoft Sans Serif"/>
                <a:cs typeface="Microsoft Sans Serif"/>
              </a:rPr>
              <a:t> </a:t>
            </a:r>
            <a:r>
              <a:rPr lang="en-US" sz="2000" spc="-10" dirty="0">
                <a:latin typeface="Microsoft Sans Serif"/>
                <a:cs typeface="Microsoft Sans Serif"/>
              </a:rPr>
              <a:t>high,</a:t>
            </a:r>
            <a:r>
              <a:rPr lang="en-US" sz="2000" spc="10" dirty="0">
                <a:latin typeface="Microsoft Sans Serif"/>
                <a:cs typeface="Microsoft Sans Serif"/>
              </a:rPr>
              <a:t> </a:t>
            </a:r>
            <a:r>
              <a:rPr lang="en-US" sz="2000" spc="-15" dirty="0">
                <a:latin typeface="Microsoft Sans Serif"/>
                <a:cs typeface="Microsoft Sans Serif"/>
              </a:rPr>
              <a:t>but</a:t>
            </a:r>
            <a:r>
              <a:rPr lang="en-US" sz="2000" spc="10" dirty="0">
                <a:latin typeface="Microsoft Sans Serif"/>
                <a:cs typeface="Microsoft Sans Serif"/>
              </a:rPr>
              <a:t> </a:t>
            </a:r>
            <a:r>
              <a:rPr lang="en-US" sz="2000" spc="-5" dirty="0">
                <a:latin typeface="Microsoft Sans Serif"/>
                <a:cs typeface="Microsoft Sans Serif"/>
              </a:rPr>
              <a:t>sharply</a:t>
            </a:r>
            <a:r>
              <a:rPr lang="en-US" sz="2000" spc="10" dirty="0">
                <a:latin typeface="Microsoft Sans Serif"/>
                <a:cs typeface="Microsoft Sans Serif"/>
              </a:rPr>
              <a:t> </a:t>
            </a:r>
            <a:r>
              <a:rPr lang="en-US" sz="2000" spc="-10" dirty="0">
                <a:latin typeface="Microsoft Sans Serif"/>
                <a:cs typeface="Microsoft Sans Serif"/>
              </a:rPr>
              <a:t>diminishes </a:t>
            </a:r>
            <a:r>
              <a:rPr lang="en-US" sz="2000" spc="-275" dirty="0">
                <a:latin typeface="Microsoft Sans Serif"/>
                <a:cs typeface="Microsoft Sans Serif"/>
              </a:rPr>
              <a:t> </a:t>
            </a:r>
            <a:r>
              <a:rPr lang="en-US" sz="2000" spc="-5" dirty="0">
                <a:latin typeface="Microsoft Sans Serif"/>
                <a:cs typeface="Microsoft Sans Serif"/>
              </a:rPr>
              <a:t>as</a:t>
            </a:r>
            <a:r>
              <a:rPr lang="en-US" sz="2000" spc="5" dirty="0">
                <a:latin typeface="Microsoft Sans Serif"/>
                <a:cs typeface="Microsoft Sans Serif"/>
              </a:rPr>
              <a:t> </a:t>
            </a:r>
            <a:r>
              <a:rPr lang="en-US" sz="2000" spc="-15" dirty="0">
                <a:latin typeface="Microsoft Sans Serif"/>
                <a:cs typeface="Microsoft Sans Serif"/>
              </a:rPr>
              <a:t>values</a:t>
            </a:r>
            <a:r>
              <a:rPr lang="en-US" sz="2000" spc="10" dirty="0">
                <a:latin typeface="Microsoft Sans Serif"/>
                <a:cs typeface="Microsoft Sans Serif"/>
              </a:rPr>
              <a:t> </a:t>
            </a:r>
            <a:r>
              <a:rPr lang="en-US" sz="2000" spc="-10" dirty="0">
                <a:latin typeface="Microsoft Sans Serif"/>
                <a:cs typeface="Microsoft Sans Serif"/>
              </a:rPr>
              <a:t>increase.</a:t>
            </a:r>
            <a:endParaRPr lang="en-US" sz="2000" dirty="0">
              <a:latin typeface="Microsoft Sans Serif"/>
              <a:cs typeface="Microsoft Sans Serif"/>
            </a:endParaRPr>
          </a:p>
        </p:txBody>
      </p:sp>
      <p:sp>
        <p:nvSpPr>
          <p:cNvPr id="10" name="TextBox 9">
            <a:extLst>
              <a:ext uri="{FF2B5EF4-FFF2-40B4-BE49-F238E27FC236}">
                <a16:creationId xmlns:a16="http://schemas.microsoft.com/office/drawing/2014/main" id="{1C024A76-1E88-AAAA-1340-12D0DB20479B}"/>
              </a:ext>
            </a:extLst>
          </p:cNvPr>
          <p:cNvSpPr txBox="1"/>
          <p:nvPr/>
        </p:nvSpPr>
        <p:spPr>
          <a:xfrm>
            <a:off x="4229100" y="1309172"/>
            <a:ext cx="7620000" cy="4893647"/>
          </a:xfrm>
          <a:prstGeom prst="rect">
            <a:avLst/>
          </a:prstGeom>
          <a:noFill/>
        </p:spPr>
        <p:txBody>
          <a:bodyPr wrap="square">
            <a:spAutoFit/>
          </a:bodyPr>
          <a:lstStyle/>
          <a:p>
            <a:pPr marL="285750" indent="-285750" algn="l" fontAlgn="base">
              <a:buFont typeface="Arial" panose="020B0604020202020204" pitchFamily="34" charset="0"/>
              <a:buChar char="•"/>
            </a:pPr>
            <a:r>
              <a:rPr lang="en-US" sz="2400" b="1" i="0" dirty="0">
                <a:effectLst/>
                <a:latin typeface="proxima-nova"/>
              </a:rPr>
              <a:t>Values for an exponential random variable occur in the following way</a:t>
            </a:r>
            <a:r>
              <a:rPr lang="en-US" sz="2400" b="0" i="0" dirty="0">
                <a:solidFill>
                  <a:srgbClr val="373D3F"/>
                </a:solidFill>
                <a:effectLst/>
                <a:latin typeface="proxima-nova"/>
              </a:rPr>
              <a:t>. </a:t>
            </a:r>
          </a:p>
          <a:p>
            <a:pPr marL="285750" indent="-285750" algn="l" fontAlgn="base">
              <a:buFont typeface="Arial" panose="020B0604020202020204" pitchFamily="34" charset="0"/>
              <a:buChar char="•"/>
            </a:pPr>
            <a:endParaRPr lang="en-US" sz="2400" b="0" i="0" dirty="0">
              <a:solidFill>
                <a:srgbClr val="373D3F"/>
              </a:solidFill>
              <a:effectLst/>
              <a:latin typeface="proxima-nova"/>
            </a:endParaRPr>
          </a:p>
          <a:p>
            <a:pPr marL="285750" indent="-285750" algn="l" fontAlgn="base">
              <a:buFont typeface="Arial" panose="020B0604020202020204" pitchFamily="34" charset="0"/>
              <a:buChar char="•"/>
            </a:pPr>
            <a:r>
              <a:rPr lang="en-US" sz="2400" b="0" i="0" u="sng" dirty="0">
                <a:solidFill>
                  <a:srgbClr val="00B050"/>
                </a:solidFill>
                <a:effectLst/>
                <a:highlight>
                  <a:srgbClr val="FFFF00"/>
                </a:highlight>
                <a:latin typeface="proxima-nova"/>
              </a:rPr>
              <a:t>There are fewer large values and more small values</a:t>
            </a:r>
            <a:r>
              <a:rPr lang="en-US" sz="2400" b="0" i="0" dirty="0">
                <a:solidFill>
                  <a:srgbClr val="00B050"/>
                </a:solidFill>
                <a:effectLst/>
                <a:highlight>
                  <a:srgbClr val="FFFF00"/>
                </a:highlight>
                <a:latin typeface="proxima-nova"/>
              </a:rPr>
              <a:t>. </a:t>
            </a:r>
          </a:p>
          <a:p>
            <a:pPr marL="285750" indent="-285750" algn="l" fontAlgn="base">
              <a:buFont typeface="Arial" panose="020B0604020202020204" pitchFamily="34" charset="0"/>
              <a:buChar char="•"/>
            </a:pPr>
            <a:endParaRPr lang="en-US" sz="2400" dirty="0">
              <a:solidFill>
                <a:srgbClr val="00B050"/>
              </a:solidFill>
              <a:highlight>
                <a:srgbClr val="FFFF00"/>
              </a:highlight>
              <a:latin typeface="proxima-nova"/>
            </a:endParaRPr>
          </a:p>
          <a:p>
            <a:pPr marL="285750" indent="-285750" algn="l" fontAlgn="base">
              <a:buFont typeface="Arial" panose="020B0604020202020204" pitchFamily="34" charset="0"/>
              <a:buChar char="•"/>
            </a:pPr>
            <a:r>
              <a:rPr lang="en-US" sz="2400" b="0" i="0" dirty="0">
                <a:solidFill>
                  <a:srgbClr val="373D3F"/>
                </a:solidFill>
                <a:effectLst/>
                <a:latin typeface="proxima-nova"/>
              </a:rPr>
              <a:t>For example, the amount of money customers spend in one trip to the supermarket follows an exponential distribution. There are more people who spend small amounts of money and fewer people who spend large amounts of money</a:t>
            </a:r>
            <a:r>
              <a:rPr lang="en-US" sz="2400" dirty="0">
                <a:solidFill>
                  <a:srgbClr val="373D3F"/>
                </a:solidFill>
                <a:latin typeface="proxima-nova"/>
              </a:rPr>
              <a:t>. </a:t>
            </a:r>
          </a:p>
          <a:p>
            <a:pPr marL="285750" indent="-285750" algn="l" fontAlgn="base">
              <a:buFont typeface="Arial" panose="020B0604020202020204" pitchFamily="34" charset="0"/>
              <a:buChar char="•"/>
            </a:pPr>
            <a:endParaRPr lang="en-US" sz="2400" dirty="0">
              <a:solidFill>
                <a:srgbClr val="373D3F"/>
              </a:solidFill>
              <a:latin typeface="proxima-nova"/>
            </a:endParaRPr>
          </a:p>
          <a:p>
            <a:pPr marL="285750" indent="-285750" algn="l" fontAlgn="base">
              <a:buFont typeface="Arial" panose="020B0604020202020204" pitchFamily="34" charset="0"/>
              <a:buChar char="•"/>
            </a:pPr>
            <a:r>
              <a:rPr lang="en-US" sz="2400" dirty="0">
                <a:solidFill>
                  <a:srgbClr val="373D3F"/>
                </a:solidFill>
                <a:latin typeface="proxima-nova"/>
              </a:rPr>
              <a:t>The value of the change that you have in your pocket or purse approximately follows an exponential distribution</a:t>
            </a:r>
            <a:endParaRPr lang="en-US" sz="2400" b="0" i="0" dirty="0">
              <a:solidFill>
                <a:srgbClr val="373D3F"/>
              </a:solidFill>
              <a:effectLst/>
              <a:latin typeface="proxima-nova"/>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CE40639-27C4-0151-68CD-7C18B366FA5F}"/>
                  </a:ext>
                </a:extLst>
              </p14:cNvPr>
              <p14:cNvContentPartPr/>
              <p14:nvPr/>
            </p14:nvContentPartPr>
            <p14:xfrm>
              <a:off x="442440" y="1031400"/>
              <a:ext cx="10439640" cy="4044960"/>
            </p14:xfrm>
          </p:contentPart>
        </mc:Choice>
        <mc:Fallback>
          <p:pic>
            <p:nvPicPr>
              <p:cNvPr id="2" name="Ink 1">
                <a:extLst>
                  <a:ext uri="{FF2B5EF4-FFF2-40B4-BE49-F238E27FC236}">
                    <a16:creationId xmlns:a16="http://schemas.microsoft.com/office/drawing/2014/main" id="{8CE40639-27C4-0151-68CD-7C18B366FA5F}"/>
                  </a:ext>
                </a:extLst>
              </p:cNvPr>
              <p:cNvPicPr/>
              <p:nvPr/>
            </p:nvPicPr>
            <p:blipFill>
              <a:blip r:embed="rId4"/>
              <a:stretch>
                <a:fillRect/>
              </a:stretch>
            </p:blipFill>
            <p:spPr>
              <a:xfrm>
                <a:off x="433080" y="1022040"/>
                <a:ext cx="10458360" cy="4063680"/>
              </a:xfrm>
              <a:prstGeom prst="rect">
                <a:avLst/>
              </a:prstGeom>
            </p:spPr>
          </p:pic>
        </mc:Fallback>
      </mc:AlternateContent>
    </p:spTree>
    <p:extLst>
      <p:ext uri="{BB962C8B-B14F-4D97-AF65-F5344CB8AC3E}">
        <p14:creationId xmlns:p14="http://schemas.microsoft.com/office/powerpoint/2010/main" val="320301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8361-2DD2-989F-724A-FE67387D84C4}"/>
              </a:ext>
            </a:extLst>
          </p:cNvPr>
          <p:cNvSpPr>
            <a:spLocks noGrp="1"/>
          </p:cNvSpPr>
          <p:nvPr>
            <p:ph type="title"/>
          </p:nvPr>
        </p:nvSpPr>
        <p:spPr>
          <a:xfrm>
            <a:off x="5383088" y="457200"/>
            <a:ext cx="6302623" cy="1538883"/>
          </a:xfrm>
        </p:spPr>
        <p:txBody>
          <a:bodyPr/>
          <a:lstStyle/>
          <a:p>
            <a:pPr algn="just"/>
            <a:r>
              <a:rPr lang="en-US" sz="2000" spc="-10" dirty="0"/>
              <a:t>A feature characterized by a  multimodal distribution </a:t>
            </a:r>
            <a:r>
              <a:rPr lang="en-US" sz="2000" spc="-10" dirty="0">
                <a:highlight>
                  <a:srgbClr val="FFFF00"/>
                </a:highlight>
              </a:rPr>
              <a:t>has two  or more very commonly occurring  ranges of values that are clearly separated</a:t>
            </a:r>
            <a:r>
              <a:rPr lang="en-US" sz="2000" spc="-10" dirty="0"/>
              <a:t>.</a:t>
            </a:r>
            <a:br>
              <a:rPr lang="en-US" sz="2000" spc="-10" dirty="0"/>
            </a:br>
            <a:br>
              <a:rPr lang="en-US" sz="2000" spc="-10" dirty="0"/>
            </a:br>
            <a:endParaRPr lang="en-IN" sz="2000" dirty="0"/>
          </a:p>
        </p:txBody>
      </p:sp>
      <p:sp>
        <p:nvSpPr>
          <p:cNvPr id="4" name="Slide Number Placeholder 3">
            <a:extLst>
              <a:ext uri="{FF2B5EF4-FFF2-40B4-BE49-F238E27FC236}">
                <a16:creationId xmlns:a16="http://schemas.microsoft.com/office/drawing/2014/main" id="{D68DC6BA-D085-DD0B-CC7B-44A1C63DE630}"/>
              </a:ext>
            </a:extLst>
          </p:cNvPr>
          <p:cNvSpPr>
            <a:spLocks noGrp="1"/>
          </p:cNvSpPr>
          <p:nvPr>
            <p:ph type="sldNum" sz="quarter" idx="7"/>
          </p:nvPr>
        </p:nvSpPr>
        <p:spPr/>
        <p:txBody>
          <a:bodyPr/>
          <a:lstStyle/>
          <a:p>
            <a:fld id="{B6F15528-21DE-4FAA-801E-634DDDAF4B2B}" type="slidenum">
              <a:rPr lang="en-IN" smtClean="0"/>
              <a:t>97</a:t>
            </a:fld>
            <a:endParaRPr lang="en-IN"/>
          </a:p>
        </p:txBody>
      </p:sp>
      <p:pic>
        <p:nvPicPr>
          <p:cNvPr id="6" name="Picture 5">
            <a:extLst>
              <a:ext uri="{FF2B5EF4-FFF2-40B4-BE49-F238E27FC236}">
                <a16:creationId xmlns:a16="http://schemas.microsoft.com/office/drawing/2014/main" id="{64151580-D7CB-447A-369D-DD0215663960}"/>
              </a:ext>
            </a:extLst>
          </p:cNvPr>
          <p:cNvPicPr>
            <a:picLocks noChangeAspect="1"/>
          </p:cNvPicPr>
          <p:nvPr/>
        </p:nvPicPr>
        <p:blipFill>
          <a:blip r:embed="rId2"/>
          <a:stretch>
            <a:fillRect/>
          </a:stretch>
        </p:blipFill>
        <p:spPr>
          <a:xfrm>
            <a:off x="228600" y="645743"/>
            <a:ext cx="4895850" cy="5566514"/>
          </a:xfrm>
          <a:prstGeom prst="rect">
            <a:avLst/>
          </a:prstGeom>
        </p:spPr>
      </p:pic>
      <p:sp>
        <p:nvSpPr>
          <p:cNvPr id="8" name="TextBox 7">
            <a:extLst>
              <a:ext uri="{FF2B5EF4-FFF2-40B4-BE49-F238E27FC236}">
                <a16:creationId xmlns:a16="http://schemas.microsoft.com/office/drawing/2014/main" id="{0A857C57-4444-07B0-18BB-401814CF6D77}"/>
              </a:ext>
            </a:extLst>
          </p:cNvPr>
          <p:cNvSpPr txBox="1"/>
          <p:nvPr/>
        </p:nvSpPr>
        <p:spPr>
          <a:xfrm>
            <a:off x="5036127" y="1828800"/>
            <a:ext cx="6553200" cy="3785652"/>
          </a:xfrm>
          <a:prstGeom prst="rect">
            <a:avLst/>
          </a:prstGeom>
          <a:noFill/>
        </p:spPr>
        <p:txBody>
          <a:bodyPr wrap="square">
            <a:spAutoFit/>
          </a:bodyPr>
          <a:lstStyle/>
          <a:p>
            <a:pPr marL="342900" indent="-342900" algn="just">
              <a:buFont typeface="Arial" panose="020B0604020202020204" pitchFamily="34" charset="0"/>
              <a:buChar char="•"/>
            </a:pPr>
            <a:r>
              <a:rPr lang="en-US" sz="2000" dirty="0">
                <a:highlight>
                  <a:srgbClr val="FFFF00"/>
                </a:highlight>
              </a:rPr>
              <a:t>Figure shows a bi-modal distribution </a:t>
            </a:r>
            <a:r>
              <a:rPr lang="en-US" sz="2000" dirty="0"/>
              <a:t>with two clear peaks—we can think of this as two normal distributions pushed together.</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Multimodal distributions tend to occur when a feature contains a measurement made across a number of distinct groups.</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For example, if we were to measure the heights of a randomly selected group of Irish men and women, we would expect a bi-modal distribution with a peak at around 1.635m for women and 1.775m for men.</a:t>
            </a:r>
            <a:endParaRPr lang="en-IN" sz="20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C060B11-EAAF-72E3-45E1-1B5111C39742}"/>
                  </a:ext>
                </a:extLst>
              </p14:cNvPr>
              <p14:cNvContentPartPr/>
              <p14:nvPr/>
            </p14:nvContentPartPr>
            <p14:xfrm>
              <a:off x="609120" y="1205640"/>
              <a:ext cx="6573960" cy="3137760"/>
            </p14:xfrm>
          </p:contentPart>
        </mc:Choice>
        <mc:Fallback>
          <p:pic>
            <p:nvPicPr>
              <p:cNvPr id="3" name="Ink 2">
                <a:extLst>
                  <a:ext uri="{FF2B5EF4-FFF2-40B4-BE49-F238E27FC236}">
                    <a16:creationId xmlns:a16="http://schemas.microsoft.com/office/drawing/2014/main" id="{5C060B11-EAAF-72E3-45E1-1B5111C39742}"/>
                  </a:ext>
                </a:extLst>
              </p:cNvPr>
              <p:cNvPicPr/>
              <p:nvPr/>
            </p:nvPicPr>
            <p:blipFill>
              <a:blip r:embed="rId4"/>
              <a:stretch>
                <a:fillRect/>
              </a:stretch>
            </p:blipFill>
            <p:spPr>
              <a:xfrm>
                <a:off x="599760" y="1196280"/>
                <a:ext cx="6592680" cy="3156480"/>
              </a:xfrm>
              <a:prstGeom prst="rect">
                <a:avLst/>
              </a:prstGeom>
            </p:spPr>
          </p:pic>
        </mc:Fallback>
      </mc:AlternateContent>
    </p:spTree>
    <p:extLst>
      <p:ext uri="{BB962C8B-B14F-4D97-AF65-F5344CB8AC3E}">
        <p14:creationId xmlns:p14="http://schemas.microsoft.com/office/powerpoint/2010/main" val="4101238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267F12-0C86-AA3A-F420-49ADDC1C2F5A}"/>
              </a:ext>
            </a:extLst>
          </p:cNvPr>
          <p:cNvSpPr>
            <a:spLocks noGrp="1"/>
          </p:cNvSpPr>
          <p:nvPr>
            <p:ph type="sldNum" sz="quarter" idx="7"/>
          </p:nvPr>
        </p:nvSpPr>
        <p:spPr/>
        <p:txBody>
          <a:bodyPr/>
          <a:lstStyle/>
          <a:p>
            <a:fld id="{B6F15528-21DE-4FAA-801E-634DDDAF4B2B}" type="slidenum">
              <a:rPr lang="en-IN" smtClean="0"/>
              <a:t>98</a:t>
            </a:fld>
            <a:endParaRPr lang="en-IN"/>
          </a:p>
        </p:txBody>
      </p:sp>
      <p:sp>
        <p:nvSpPr>
          <p:cNvPr id="6" name="TextBox 5">
            <a:extLst>
              <a:ext uri="{FF2B5EF4-FFF2-40B4-BE49-F238E27FC236}">
                <a16:creationId xmlns:a16="http://schemas.microsoft.com/office/drawing/2014/main" id="{D8B912E4-0439-EC16-A72C-DBB1253623BF}"/>
              </a:ext>
            </a:extLst>
          </p:cNvPr>
          <p:cNvSpPr txBox="1"/>
          <p:nvPr/>
        </p:nvSpPr>
        <p:spPr>
          <a:xfrm>
            <a:off x="2971800" y="2590800"/>
            <a:ext cx="7010400" cy="707886"/>
          </a:xfrm>
          <a:prstGeom prst="rect">
            <a:avLst/>
          </a:prstGeom>
          <a:noFill/>
        </p:spPr>
        <p:txBody>
          <a:bodyPr wrap="square">
            <a:spAutoFit/>
          </a:bodyPr>
          <a:lstStyle/>
          <a:p>
            <a:pPr marL="12700">
              <a:lnSpc>
                <a:spcPct val="100000"/>
              </a:lnSpc>
              <a:spcBef>
                <a:spcPts val="114"/>
              </a:spcBef>
            </a:pPr>
            <a:r>
              <a:rPr lang="en-IN" sz="4000" b="1" dirty="0">
                <a:solidFill>
                  <a:srgbClr val="C00000"/>
                </a:solidFill>
                <a:latin typeface="Arial"/>
                <a:cs typeface="Arial"/>
              </a:rPr>
              <a:t>Advanced</a:t>
            </a:r>
            <a:r>
              <a:rPr lang="en-IN" sz="4000" b="1" spc="-30" dirty="0">
                <a:solidFill>
                  <a:srgbClr val="C00000"/>
                </a:solidFill>
                <a:latin typeface="Arial"/>
                <a:cs typeface="Arial"/>
              </a:rPr>
              <a:t> </a:t>
            </a:r>
            <a:r>
              <a:rPr lang="en-IN" sz="4000" b="1" dirty="0">
                <a:solidFill>
                  <a:srgbClr val="C00000"/>
                </a:solidFill>
                <a:latin typeface="Arial"/>
                <a:cs typeface="Arial"/>
              </a:rPr>
              <a:t>Data</a:t>
            </a:r>
            <a:r>
              <a:rPr lang="en-IN" sz="4000" b="1" spc="-25" dirty="0">
                <a:solidFill>
                  <a:srgbClr val="C00000"/>
                </a:solidFill>
                <a:latin typeface="Arial"/>
                <a:cs typeface="Arial"/>
              </a:rPr>
              <a:t> </a:t>
            </a:r>
            <a:r>
              <a:rPr lang="en-IN" sz="4000" b="1" spc="-10" dirty="0">
                <a:solidFill>
                  <a:srgbClr val="C00000"/>
                </a:solidFill>
                <a:latin typeface="Arial"/>
                <a:cs typeface="Arial"/>
              </a:rPr>
              <a:t>Exploration</a:t>
            </a:r>
            <a:endParaRPr lang="en-IN" sz="4000" b="1" dirty="0">
              <a:solidFill>
                <a:srgbClr val="C00000"/>
              </a:solidFill>
              <a:latin typeface="Arial"/>
              <a:cs typeface="Arial"/>
            </a:endParaRPr>
          </a:p>
        </p:txBody>
      </p:sp>
    </p:spTree>
    <p:extLst>
      <p:ext uri="{BB962C8B-B14F-4D97-AF65-F5344CB8AC3E}">
        <p14:creationId xmlns:p14="http://schemas.microsoft.com/office/powerpoint/2010/main" val="4038195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04A1F0-B76D-2BAB-E1A2-5F13B2D2A89B}"/>
              </a:ext>
            </a:extLst>
          </p:cNvPr>
          <p:cNvSpPr>
            <a:spLocks noGrp="1"/>
          </p:cNvSpPr>
          <p:nvPr>
            <p:ph type="sldNum" sz="quarter" idx="7"/>
          </p:nvPr>
        </p:nvSpPr>
        <p:spPr>
          <a:xfrm>
            <a:off x="8778240" y="6377940"/>
            <a:ext cx="2804160" cy="342900"/>
          </a:xfrm>
        </p:spPr>
        <p:txBody>
          <a:bodyPr wrap="square">
            <a:normAutofit/>
          </a:bodyPr>
          <a:lstStyle/>
          <a:p>
            <a:pPr>
              <a:spcAft>
                <a:spcPts val="600"/>
              </a:spcAft>
            </a:pPr>
            <a:fld id="{B6F15528-21DE-4FAA-801E-634DDDAF4B2B}" type="slidenum">
              <a:rPr lang="en-IN" smtClean="0"/>
              <a:pPr>
                <a:spcAft>
                  <a:spcPts val="600"/>
                </a:spcAft>
              </a:pPr>
              <a:t>99</a:t>
            </a:fld>
            <a:endParaRPr lang="en-IN"/>
          </a:p>
        </p:txBody>
      </p:sp>
      <p:graphicFrame>
        <p:nvGraphicFramePr>
          <p:cNvPr id="6" name="Table 5">
            <a:extLst>
              <a:ext uri="{FF2B5EF4-FFF2-40B4-BE49-F238E27FC236}">
                <a16:creationId xmlns:a16="http://schemas.microsoft.com/office/drawing/2014/main" id="{75E25315-B29B-EA96-9F7B-F4D83CF39213}"/>
              </a:ext>
            </a:extLst>
          </p:cNvPr>
          <p:cNvGraphicFramePr>
            <a:graphicFrameLocks noGrp="1"/>
          </p:cNvGraphicFramePr>
          <p:nvPr>
            <p:extLst>
              <p:ext uri="{D42A27DB-BD31-4B8C-83A1-F6EECF244321}">
                <p14:modId xmlns:p14="http://schemas.microsoft.com/office/powerpoint/2010/main" val="3431234694"/>
              </p:ext>
            </p:extLst>
          </p:nvPr>
        </p:nvGraphicFramePr>
        <p:xfrm>
          <a:off x="533400" y="533400"/>
          <a:ext cx="10562185" cy="5826022"/>
        </p:xfrm>
        <a:graphic>
          <a:graphicData uri="http://schemas.openxmlformats.org/drawingml/2006/table">
            <a:tbl>
              <a:tblPr firstRow="1" bandRow="1">
                <a:tableStyleId>{2D5ABB26-0587-4C30-8999-92F81FD0307C}</a:tableStyleId>
              </a:tblPr>
              <a:tblGrid>
                <a:gridCol w="595689">
                  <a:extLst>
                    <a:ext uri="{9D8B030D-6E8A-4147-A177-3AD203B41FA5}">
                      <a16:colId xmlns:a16="http://schemas.microsoft.com/office/drawing/2014/main" val="977947776"/>
                    </a:ext>
                  </a:extLst>
                </a:gridCol>
                <a:gridCol w="1431819">
                  <a:extLst>
                    <a:ext uri="{9D8B030D-6E8A-4147-A177-3AD203B41FA5}">
                      <a16:colId xmlns:a16="http://schemas.microsoft.com/office/drawing/2014/main" val="2565799883"/>
                    </a:ext>
                  </a:extLst>
                </a:gridCol>
                <a:gridCol w="1190220">
                  <a:extLst>
                    <a:ext uri="{9D8B030D-6E8A-4147-A177-3AD203B41FA5}">
                      <a16:colId xmlns:a16="http://schemas.microsoft.com/office/drawing/2014/main" val="2356034313"/>
                    </a:ext>
                  </a:extLst>
                </a:gridCol>
                <a:gridCol w="1256729">
                  <a:extLst>
                    <a:ext uri="{9D8B030D-6E8A-4147-A177-3AD203B41FA5}">
                      <a16:colId xmlns:a16="http://schemas.microsoft.com/office/drawing/2014/main" val="413423443"/>
                    </a:ext>
                  </a:extLst>
                </a:gridCol>
                <a:gridCol w="1599104">
                  <a:extLst>
                    <a:ext uri="{9D8B030D-6E8A-4147-A177-3AD203B41FA5}">
                      <a16:colId xmlns:a16="http://schemas.microsoft.com/office/drawing/2014/main" val="2849460156"/>
                    </a:ext>
                  </a:extLst>
                </a:gridCol>
                <a:gridCol w="788421">
                  <a:extLst>
                    <a:ext uri="{9D8B030D-6E8A-4147-A177-3AD203B41FA5}">
                      <a16:colId xmlns:a16="http://schemas.microsoft.com/office/drawing/2014/main" val="188769113"/>
                    </a:ext>
                  </a:extLst>
                </a:gridCol>
                <a:gridCol w="2224719">
                  <a:extLst>
                    <a:ext uri="{9D8B030D-6E8A-4147-A177-3AD203B41FA5}">
                      <a16:colId xmlns:a16="http://schemas.microsoft.com/office/drawing/2014/main" val="2956144604"/>
                    </a:ext>
                  </a:extLst>
                </a:gridCol>
                <a:gridCol w="1475484">
                  <a:extLst>
                    <a:ext uri="{9D8B030D-6E8A-4147-A177-3AD203B41FA5}">
                      <a16:colId xmlns:a16="http://schemas.microsoft.com/office/drawing/2014/main" val="1220520973"/>
                    </a:ext>
                  </a:extLst>
                </a:gridCol>
              </a:tblGrid>
              <a:tr h="373770">
                <a:tc>
                  <a:txBody>
                    <a:bodyPr/>
                    <a:lstStyle/>
                    <a:p>
                      <a:pPr algn="ctr">
                        <a:lnSpc>
                          <a:spcPct val="100000"/>
                        </a:lnSpc>
                        <a:spcBef>
                          <a:spcPts val="680"/>
                        </a:spcBef>
                      </a:pPr>
                      <a:r>
                        <a:rPr lang="en-IN" sz="1400" b="1" spc="-25" dirty="0">
                          <a:latin typeface="Arial"/>
                          <a:cs typeface="Arial"/>
                        </a:rPr>
                        <a:t>ID</a:t>
                      </a:r>
                      <a:endParaRPr lang="en-IN" sz="1400" b="1" dirty="0">
                        <a:latin typeface="Arial"/>
                        <a:cs typeface="Arial"/>
                      </a:endParaRPr>
                    </a:p>
                  </a:txBody>
                  <a:tcPr marL="0" marR="0" marT="97210" marB="0">
                    <a:lnT w="6350">
                      <a:solidFill>
                        <a:srgbClr val="000000"/>
                      </a:solidFill>
                      <a:prstDash val="solid"/>
                    </a:lnT>
                    <a:lnB w="6350">
                      <a:solidFill>
                        <a:srgbClr val="000000"/>
                      </a:solidFill>
                      <a:prstDash val="solid"/>
                    </a:lnB>
                  </a:tcPr>
                </a:tc>
                <a:tc>
                  <a:txBody>
                    <a:bodyPr/>
                    <a:lstStyle/>
                    <a:p>
                      <a:pPr algn="ctr">
                        <a:lnSpc>
                          <a:spcPct val="100000"/>
                        </a:lnSpc>
                        <a:spcBef>
                          <a:spcPts val="680"/>
                        </a:spcBef>
                      </a:pPr>
                      <a:r>
                        <a:rPr lang="en-IN" sz="1400" b="1" cap="small" spc="30" dirty="0">
                          <a:latin typeface="Arial"/>
                          <a:cs typeface="Arial"/>
                        </a:rPr>
                        <a:t>Positio</a:t>
                      </a:r>
                      <a:r>
                        <a:rPr lang="en-IN" sz="1400" b="1" cap="small" dirty="0">
                          <a:latin typeface="Arial"/>
                          <a:cs typeface="Arial"/>
                        </a:rPr>
                        <a:t>n</a:t>
                      </a:r>
                      <a:endParaRPr lang="en-IN" sz="1400" b="1" dirty="0">
                        <a:latin typeface="Arial"/>
                        <a:cs typeface="Arial"/>
                      </a:endParaRPr>
                    </a:p>
                  </a:txBody>
                  <a:tcPr marL="0" marR="0" marT="97210" marB="0">
                    <a:lnT w="6350">
                      <a:solidFill>
                        <a:srgbClr val="000000"/>
                      </a:solidFill>
                      <a:prstDash val="solid"/>
                    </a:lnT>
                    <a:lnB w="6350">
                      <a:solidFill>
                        <a:srgbClr val="000000"/>
                      </a:solidFill>
                      <a:prstDash val="solid"/>
                    </a:lnB>
                  </a:tcPr>
                </a:tc>
                <a:tc>
                  <a:txBody>
                    <a:bodyPr/>
                    <a:lstStyle/>
                    <a:p>
                      <a:pPr algn="ctr">
                        <a:lnSpc>
                          <a:spcPct val="100000"/>
                        </a:lnSpc>
                        <a:spcBef>
                          <a:spcPts val="680"/>
                        </a:spcBef>
                      </a:pPr>
                      <a:r>
                        <a:rPr lang="en-IN" sz="1400" b="1" cap="small" spc="30" dirty="0">
                          <a:latin typeface="Arial"/>
                          <a:cs typeface="Arial"/>
                        </a:rPr>
                        <a:t>Heigh</a:t>
                      </a:r>
                      <a:r>
                        <a:rPr lang="en-IN" sz="1400" b="1" cap="small" dirty="0">
                          <a:latin typeface="Arial"/>
                          <a:cs typeface="Arial"/>
                        </a:rPr>
                        <a:t>t</a:t>
                      </a:r>
                      <a:endParaRPr lang="en-IN" sz="1400" b="1" dirty="0">
                        <a:latin typeface="Arial"/>
                        <a:cs typeface="Arial"/>
                      </a:endParaRPr>
                    </a:p>
                  </a:txBody>
                  <a:tcPr marL="0" marR="0" marT="97210" marB="0">
                    <a:lnT w="6350">
                      <a:solidFill>
                        <a:srgbClr val="000000"/>
                      </a:solidFill>
                      <a:prstDash val="solid"/>
                    </a:lnT>
                    <a:lnB w="6350">
                      <a:solidFill>
                        <a:srgbClr val="000000"/>
                      </a:solidFill>
                      <a:prstDash val="solid"/>
                    </a:lnB>
                  </a:tcPr>
                </a:tc>
                <a:tc>
                  <a:txBody>
                    <a:bodyPr/>
                    <a:lstStyle/>
                    <a:p>
                      <a:pPr marL="635" algn="ctr">
                        <a:lnSpc>
                          <a:spcPct val="100000"/>
                        </a:lnSpc>
                        <a:spcBef>
                          <a:spcPts val="680"/>
                        </a:spcBef>
                      </a:pPr>
                      <a:r>
                        <a:rPr lang="en-IN" sz="1400" b="1" cap="small" spc="30" dirty="0">
                          <a:latin typeface="Arial"/>
                          <a:cs typeface="Arial"/>
                        </a:rPr>
                        <a:t>Weigh</a:t>
                      </a:r>
                      <a:r>
                        <a:rPr lang="en-IN" sz="1400" b="1" cap="small" dirty="0">
                          <a:latin typeface="Arial"/>
                          <a:cs typeface="Arial"/>
                        </a:rPr>
                        <a:t>t</a:t>
                      </a:r>
                      <a:endParaRPr lang="en-IN" sz="1400" b="1" dirty="0">
                        <a:latin typeface="Arial"/>
                        <a:cs typeface="Arial"/>
                      </a:endParaRPr>
                    </a:p>
                  </a:txBody>
                  <a:tcPr marL="0" marR="0" marT="97210" marB="0">
                    <a:lnT w="6350">
                      <a:solidFill>
                        <a:srgbClr val="000000"/>
                      </a:solidFill>
                      <a:prstDash val="solid"/>
                    </a:lnT>
                    <a:lnB w="6350">
                      <a:solidFill>
                        <a:srgbClr val="000000"/>
                      </a:solidFill>
                      <a:prstDash val="solid"/>
                    </a:lnB>
                  </a:tcPr>
                </a:tc>
                <a:tc>
                  <a:txBody>
                    <a:bodyPr/>
                    <a:lstStyle/>
                    <a:p>
                      <a:pPr marL="127000">
                        <a:lnSpc>
                          <a:spcPts val="685"/>
                        </a:lnSpc>
                      </a:pPr>
                      <a:endParaRPr lang="en-IN" sz="1400" b="1" cap="small" spc="30" dirty="0">
                        <a:latin typeface="Arial"/>
                        <a:cs typeface="Arial"/>
                      </a:endParaRPr>
                    </a:p>
                    <a:p>
                      <a:pPr marL="127000">
                        <a:lnSpc>
                          <a:spcPts val="685"/>
                        </a:lnSpc>
                      </a:pPr>
                      <a:r>
                        <a:rPr lang="en-IN" sz="1400" b="1" cap="small" spc="30" dirty="0">
                          <a:latin typeface="Arial"/>
                          <a:cs typeface="Arial"/>
                        </a:rPr>
                        <a:t>Caree</a:t>
                      </a:r>
                      <a:r>
                        <a:rPr lang="en-IN" sz="1400" b="1" cap="small" dirty="0">
                          <a:latin typeface="Arial"/>
                          <a:cs typeface="Arial"/>
                        </a:rPr>
                        <a:t>r</a:t>
                      </a:r>
                      <a:endParaRPr lang="en-IN" sz="1400" b="1" dirty="0">
                        <a:latin typeface="Arial"/>
                        <a:cs typeface="Arial"/>
                      </a:endParaRPr>
                    </a:p>
                    <a:p>
                      <a:pPr marL="160020">
                        <a:lnSpc>
                          <a:spcPts val="775"/>
                        </a:lnSpc>
                      </a:pPr>
                      <a:r>
                        <a:rPr lang="en-IN" sz="1400" b="1" cap="small" spc="30" dirty="0">
                          <a:latin typeface="Arial"/>
                          <a:cs typeface="Arial"/>
                        </a:rPr>
                        <a:t>S</a:t>
                      </a:r>
                      <a:r>
                        <a:rPr lang="en-IN" sz="1400" b="1" cap="small" spc="-20" dirty="0">
                          <a:latin typeface="Arial"/>
                          <a:cs typeface="Arial"/>
                        </a:rPr>
                        <a:t>t</a:t>
                      </a:r>
                      <a:r>
                        <a:rPr lang="en-IN" sz="1400" b="1" cap="small" spc="5" dirty="0">
                          <a:latin typeface="Arial"/>
                          <a:cs typeface="Arial"/>
                        </a:rPr>
                        <a:t>a</a:t>
                      </a:r>
                      <a:r>
                        <a:rPr lang="en-IN" sz="1400" b="1" cap="small" spc="30" dirty="0">
                          <a:latin typeface="Arial"/>
                          <a:cs typeface="Arial"/>
                        </a:rPr>
                        <a:t>g</a:t>
                      </a:r>
                      <a:r>
                        <a:rPr lang="en-IN" sz="1400" b="1" cap="small" dirty="0">
                          <a:latin typeface="Arial"/>
                          <a:cs typeface="Arial"/>
                        </a:rPr>
                        <a:t>e</a:t>
                      </a:r>
                      <a:endParaRPr lang="en-IN" sz="1400" b="1" dirty="0">
                        <a:latin typeface="Arial"/>
                        <a:cs typeface="Arial"/>
                      </a:endParaRPr>
                    </a:p>
                  </a:txBody>
                  <a:tcPr marL="0" marR="0" marT="0" marB="0">
                    <a:lnT w="6350">
                      <a:solidFill>
                        <a:srgbClr val="000000"/>
                      </a:solidFill>
                      <a:prstDash val="solid"/>
                    </a:lnT>
                    <a:lnB w="6350">
                      <a:solidFill>
                        <a:srgbClr val="000000"/>
                      </a:solidFill>
                      <a:prstDash val="solid"/>
                    </a:lnB>
                  </a:tcPr>
                </a:tc>
                <a:tc>
                  <a:txBody>
                    <a:bodyPr/>
                    <a:lstStyle/>
                    <a:p>
                      <a:pPr algn="ctr">
                        <a:lnSpc>
                          <a:spcPct val="100000"/>
                        </a:lnSpc>
                        <a:spcBef>
                          <a:spcPts val="680"/>
                        </a:spcBef>
                      </a:pPr>
                      <a:r>
                        <a:rPr lang="en-IN" sz="1400" b="1" cap="small" dirty="0">
                          <a:latin typeface="Arial"/>
                          <a:cs typeface="Arial"/>
                        </a:rPr>
                        <a:t>A</a:t>
                      </a:r>
                      <a:r>
                        <a:rPr lang="en-IN" sz="1400" b="1" cap="small" spc="30" dirty="0">
                          <a:latin typeface="Arial"/>
                          <a:cs typeface="Arial"/>
                        </a:rPr>
                        <a:t>g</a:t>
                      </a:r>
                      <a:r>
                        <a:rPr lang="en-IN" sz="1400" b="1" cap="small" dirty="0">
                          <a:latin typeface="Arial"/>
                          <a:cs typeface="Arial"/>
                        </a:rPr>
                        <a:t>e</a:t>
                      </a:r>
                      <a:endParaRPr lang="en-IN" sz="1400" b="1" dirty="0">
                        <a:latin typeface="Arial"/>
                        <a:cs typeface="Arial"/>
                      </a:endParaRPr>
                    </a:p>
                  </a:txBody>
                  <a:tcPr marL="0" marR="0" marT="97210" marB="0">
                    <a:lnT w="6350">
                      <a:solidFill>
                        <a:srgbClr val="000000"/>
                      </a:solidFill>
                      <a:prstDash val="solid"/>
                    </a:lnT>
                    <a:lnB w="6350">
                      <a:solidFill>
                        <a:srgbClr val="000000"/>
                      </a:solidFill>
                      <a:prstDash val="solid"/>
                    </a:lnB>
                  </a:tcPr>
                </a:tc>
                <a:tc>
                  <a:txBody>
                    <a:bodyPr/>
                    <a:lstStyle/>
                    <a:p>
                      <a:pPr marR="78740" algn="r">
                        <a:lnSpc>
                          <a:spcPts val="685"/>
                        </a:lnSpc>
                      </a:pPr>
                      <a:endParaRPr lang="en-IN" sz="1400" b="1" cap="small" spc="30" dirty="0">
                        <a:latin typeface="Arial"/>
                        <a:cs typeface="Arial"/>
                      </a:endParaRPr>
                    </a:p>
                    <a:p>
                      <a:pPr marR="78740" algn="r">
                        <a:lnSpc>
                          <a:spcPts val="685"/>
                        </a:lnSpc>
                      </a:pPr>
                      <a:r>
                        <a:rPr lang="en-IN" sz="1400" b="1" cap="small" spc="30" dirty="0">
                          <a:latin typeface="Arial"/>
                          <a:cs typeface="Arial"/>
                        </a:rPr>
                        <a:t>Sponsorshi</a:t>
                      </a:r>
                      <a:r>
                        <a:rPr lang="en-IN" sz="1400" b="1" cap="small" dirty="0">
                          <a:latin typeface="Arial"/>
                          <a:cs typeface="Arial"/>
                        </a:rPr>
                        <a:t>p</a:t>
                      </a:r>
                      <a:endParaRPr lang="en-IN" sz="1400" b="1" dirty="0">
                        <a:latin typeface="Arial"/>
                        <a:cs typeface="Arial"/>
                      </a:endParaRPr>
                    </a:p>
                    <a:p>
                      <a:pPr marR="78740" algn="r">
                        <a:lnSpc>
                          <a:spcPts val="775"/>
                        </a:lnSpc>
                      </a:pPr>
                      <a:r>
                        <a:rPr lang="en-IN" sz="1400" b="1" cap="small" spc="30" dirty="0">
                          <a:latin typeface="Arial"/>
                          <a:cs typeface="Arial"/>
                        </a:rPr>
                        <a:t>Earning</a:t>
                      </a:r>
                      <a:r>
                        <a:rPr lang="en-IN" sz="1400" b="1" cap="small" dirty="0">
                          <a:latin typeface="Arial"/>
                          <a:cs typeface="Arial"/>
                        </a:rPr>
                        <a:t>s</a:t>
                      </a:r>
                      <a:endParaRPr lang="en-IN" sz="1400" b="1" dirty="0">
                        <a:latin typeface="Arial"/>
                        <a:cs typeface="Arial"/>
                      </a:endParaRPr>
                    </a:p>
                  </a:txBody>
                  <a:tcPr marL="0" marR="0" marT="0" marB="0">
                    <a:lnT w="6350">
                      <a:solidFill>
                        <a:srgbClr val="000000"/>
                      </a:solidFill>
                      <a:prstDash val="solid"/>
                    </a:lnT>
                    <a:lnB w="6350">
                      <a:solidFill>
                        <a:srgbClr val="000000"/>
                      </a:solidFill>
                      <a:prstDash val="solid"/>
                    </a:lnB>
                  </a:tcPr>
                </a:tc>
                <a:tc>
                  <a:txBody>
                    <a:bodyPr/>
                    <a:lstStyle/>
                    <a:p>
                      <a:pPr algn="ctr">
                        <a:lnSpc>
                          <a:spcPts val="685"/>
                        </a:lnSpc>
                      </a:pPr>
                      <a:endParaRPr lang="en-IN" sz="1400" b="1" cap="small" spc="30" dirty="0">
                        <a:latin typeface="Arial"/>
                        <a:cs typeface="Arial"/>
                      </a:endParaRPr>
                    </a:p>
                    <a:p>
                      <a:pPr algn="ctr">
                        <a:lnSpc>
                          <a:spcPts val="685"/>
                        </a:lnSpc>
                      </a:pPr>
                      <a:r>
                        <a:rPr lang="en-IN" sz="1400" b="1" cap="small" spc="30" dirty="0">
                          <a:latin typeface="Arial"/>
                          <a:cs typeface="Arial"/>
                        </a:rPr>
                        <a:t>Sho</a:t>
                      </a:r>
                      <a:r>
                        <a:rPr lang="en-IN" sz="1400" b="1" cap="small" dirty="0">
                          <a:latin typeface="Arial"/>
                          <a:cs typeface="Arial"/>
                        </a:rPr>
                        <a:t>e</a:t>
                      </a:r>
                      <a:endParaRPr lang="en-IN" sz="1400" b="1" dirty="0">
                        <a:latin typeface="Arial"/>
                        <a:cs typeface="Arial"/>
                      </a:endParaRPr>
                    </a:p>
                    <a:p>
                      <a:pPr algn="ctr">
                        <a:lnSpc>
                          <a:spcPts val="775"/>
                        </a:lnSpc>
                      </a:pPr>
                      <a:r>
                        <a:rPr lang="en-IN" sz="1400" b="1" cap="small" spc="30" dirty="0">
                          <a:latin typeface="Arial"/>
                          <a:cs typeface="Arial"/>
                        </a:rPr>
                        <a:t>Sponso</a:t>
                      </a:r>
                      <a:r>
                        <a:rPr lang="en-IN" sz="1400" b="1" cap="small" dirty="0">
                          <a:latin typeface="Arial"/>
                          <a:cs typeface="Arial"/>
                        </a:rPr>
                        <a:t>r</a:t>
                      </a:r>
                      <a:endParaRPr lang="en-IN" sz="1400" b="1" dirty="0">
                        <a:latin typeface="Arial"/>
                        <a:cs typeface="Arial"/>
                      </a:endParaRPr>
                    </a:p>
                  </a:txBody>
                  <a:tcPr marL="0" marR="0" marT="0" marB="0">
                    <a:lnT w="6350">
                      <a:solidFill>
                        <a:srgbClr val="000000"/>
                      </a:solidFill>
                      <a:prstDash val="solid"/>
                    </a:lnT>
                    <a:lnB w="6350">
                      <a:solidFill>
                        <a:srgbClr val="000000"/>
                      </a:solidFill>
                      <a:prstDash val="solid"/>
                    </a:lnB>
                  </a:tcPr>
                </a:tc>
                <a:extLst>
                  <a:ext uri="{0D108BD9-81ED-4DB2-BD59-A6C34878D82A}">
                    <a16:rowId xmlns:a16="http://schemas.microsoft.com/office/drawing/2014/main" val="3138086610"/>
                  </a:ext>
                </a:extLst>
              </a:tr>
              <a:tr h="248576">
                <a:tc>
                  <a:txBody>
                    <a:bodyPr/>
                    <a:lstStyle/>
                    <a:p>
                      <a:pPr algn="ctr">
                        <a:lnSpc>
                          <a:spcPts val="625"/>
                        </a:lnSpc>
                      </a:pPr>
                      <a:endParaRPr lang="en-IN" sz="1400" dirty="0">
                        <a:latin typeface="Arial"/>
                        <a:cs typeface="Arial"/>
                      </a:endParaRPr>
                    </a:p>
                    <a:p>
                      <a:pPr algn="ctr">
                        <a:lnSpc>
                          <a:spcPts val="625"/>
                        </a:lnSpc>
                      </a:pPr>
                      <a:r>
                        <a:rPr lang="en-IN" sz="1400" dirty="0">
                          <a:latin typeface="Arial"/>
                          <a:cs typeface="Arial"/>
                        </a:rPr>
                        <a:t>1</a:t>
                      </a:r>
                    </a:p>
                  </a:txBody>
                  <a:tcPr marL="0" marR="0" marT="0" marB="0">
                    <a:lnT w="6350">
                      <a:solidFill>
                        <a:srgbClr val="000000"/>
                      </a:solidFill>
                      <a:prstDash val="solid"/>
                    </a:lnT>
                  </a:tcPr>
                </a:tc>
                <a:tc>
                  <a:txBody>
                    <a:bodyPr/>
                    <a:lstStyle/>
                    <a:p>
                      <a:pPr algn="ctr">
                        <a:lnSpc>
                          <a:spcPts val="625"/>
                        </a:lnSpc>
                      </a:pPr>
                      <a:endParaRPr lang="en-IN" sz="1400" spc="-10" dirty="0">
                        <a:latin typeface="Arial"/>
                        <a:cs typeface="Arial"/>
                      </a:endParaRPr>
                    </a:p>
                    <a:p>
                      <a:pPr algn="ctr">
                        <a:lnSpc>
                          <a:spcPts val="625"/>
                        </a:lnSpc>
                      </a:pPr>
                      <a:r>
                        <a:rPr lang="en-IN" sz="1400" spc="-10" dirty="0">
                          <a:latin typeface="Arial"/>
                          <a:cs typeface="Arial"/>
                        </a:rPr>
                        <a:t>forward</a:t>
                      </a:r>
                      <a:endParaRPr lang="en-IN" sz="1400" dirty="0">
                        <a:latin typeface="Arial"/>
                        <a:cs typeface="Arial"/>
                      </a:endParaRPr>
                    </a:p>
                  </a:txBody>
                  <a:tcPr marL="0" marR="0" marT="0" marB="0">
                    <a:lnT w="6350">
                      <a:solidFill>
                        <a:srgbClr val="000000"/>
                      </a:solidFill>
                      <a:prstDash val="solid"/>
                    </a:lnT>
                  </a:tcPr>
                </a:tc>
                <a:tc>
                  <a:txBody>
                    <a:bodyPr/>
                    <a:lstStyle/>
                    <a:p>
                      <a:pPr algn="ctr">
                        <a:lnSpc>
                          <a:spcPts val="625"/>
                        </a:lnSpc>
                      </a:pPr>
                      <a:endParaRPr lang="en-IN" sz="1400" spc="-25" dirty="0">
                        <a:latin typeface="Arial"/>
                        <a:cs typeface="Arial"/>
                      </a:endParaRPr>
                    </a:p>
                    <a:p>
                      <a:pPr algn="ctr">
                        <a:lnSpc>
                          <a:spcPts val="625"/>
                        </a:lnSpc>
                      </a:pPr>
                      <a:r>
                        <a:rPr lang="en-IN" sz="1400" spc="-25" dirty="0">
                          <a:latin typeface="Arial"/>
                          <a:cs typeface="Arial"/>
                        </a:rPr>
                        <a:t>192</a:t>
                      </a:r>
                      <a:endParaRPr lang="en-IN" sz="1400" dirty="0">
                        <a:latin typeface="Arial"/>
                        <a:cs typeface="Arial"/>
                      </a:endParaRPr>
                    </a:p>
                  </a:txBody>
                  <a:tcPr marL="0" marR="0" marT="0" marB="0">
                    <a:lnT w="6350">
                      <a:solidFill>
                        <a:srgbClr val="000000"/>
                      </a:solidFill>
                      <a:prstDash val="solid"/>
                    </a:lnT>
                  </a:tcPr>
                </a:tc>
                <a:tc>
                  <a:txBody>
                    <a:bodyPr/>
                    <a:lstStyle/>
                    <a:p>
                      <a:pPr marL="635" algn="ctr">
                        <a:lnSpc>
                          <a:spcPts val="625"/>
                        </a:lnSpc>
                      </a:pPr>
                      <a:endParaRPr lang="en-IN" sz="1400" spc="-25" dirty="0">
                        <a:latin typeface="Arial"/>
                        <a:cs typeface="Arial"/>
                      </a:endParaRPr>
                    </a:p>
                    <a:p>
                      <a:pPr marL="635" algn="ctr">
                        <a:lnSpc>
                          <a:spcPts val="625"/>
                        </a:lnSpc>
                      </a:pPr>
                      <a:r>
                        <a:rPr lang="en-IN" sz="1400" spc="-25" dirty="0">
                          <a:latin typeface="Arial"/>
                          <a:cs typeface="Arial"/>
                        </a:rPr>
                        <a:t>218</a:t>
                      </a:r>
                      <a:endParaRPr lang="en-IN" sz="1400" dirty="0">
                        <a:latin typeface="Arial"/>
                        <a:cs typeface="Arial"/>
                      </a:endParaRPr>
                    </a:p>
                  </a:txBody>
                  <a:tcPr marL="0" marR="0" marT="0" marB="0">
                    <a:lnT w="6350">
                      <a:solidFill>
                        <a:srgbClr val="000000"/>
                      </a:solidFill>
                      <a:prstDash val="solid"/>
                    </a:lnT>
                  </a:tcPr>
                </a:tc>
                <a:tc>
                  <a:txBody>
                    <a:bodyPr/>
                    <a:lstStyle/>
                    <a:p>
                      <a:pPr algn="ctr">
                        <a:lnSpc>
                          <a:spcPts val="625"/>
                        </a:lnSpc>
                      </a:pPr>
                      <a:endParaRPr lang="en-IN" sz="1400" spc="-10" dirty="0">
                        <a:latin typeface="Arial"/>
                        <a:cs typeface="Arial"/>
                      </a:endParaRPr>
                    </a:p>
                    <a:p>
                      <a:pPr algn="ctr">
                        <a:lnSpc>
                          <a:spcPts val="625"/>
                        </a:lnSpc>
                      </a:pPr>
                      <a:endParaRPr lang="en-IN" sz="1400" spc="-10" dirty="0">
                        <a:latin typeface="Arial"/>
                        <a:cs typeface="Arial"/>
                      </a:endParaRPr>
                    </a:p>
                    <a:p>
                      <a:pPr algn="ctr">
                        <a:lnSpc>
                          <a:spcPts val="625"/>
                        </a:lnSpc>
                      </a:pPr>
                      <a:r>
                        <a:rPr lang="en-IN" sz="1400" spc="-10" dirty="0">
                          <a:latin typeface="Arial"/>
                          <a:cs typeface="Arial"/>
                        </a:rPr>
                        <a:t>veteran</a:t>
                      </a:r>
                      <a:endParaRPr lang="en-IN" sz="1400" dirty="0">
                        <a:latin typeface="Arial"/>
                        <a:cs typeface="Arial"/>
                      </a:endParaRPr>
                    </a:p>
                  </a:txBody>
                  <a:tcPr marL="0" marR="0" marT="0" marB="0">
                    <a:lnT w="6350">
                      <a:solidFill>
                        <a:srgbClr val="000000"/>
                      </a:solidFill>
                      <a:prstDash val="solid"/>
                    </a:lnT>
                  </a:tcPr>
                </a:tc>
                <a:tc>
                  <a:txBody>
                    <a:bodyPr/>
                    <a:lstStyle/>
                    <a:p>
                      <a:pPr algn="ctr">
                        <a:lnSpc>
                          <a:spcPts val="625"/>
                        </a:lnSpc>
                      </a:pPr>
                      <a:endParaRPr lang="en-IN" sz="1400" spc="-25" dirty="0">
                        <a:latin typeface="Arial"/>
                        <a:cs typeface="Arial"/>
                      </a:endParaRPr>
                    </a:p>
                    <a:p>
                      <a:pPr algn="ctr">
                        <a:lnSpc>
                          <a:spcPts val="625"/>
                        </a:lnSpc>
                      </a:pPr>
                      <a:r>
                        <a:rPr lang="en-IN" sz="1400" spc="-25" dirty="0">
                          <a:latin typeface="Arial"/>
                          <a:cs typeface="Arial"/>
                        </a:rPr>
                        <a:t>29</a:t>
                      </a:r>
                      <a:endParaRPr lang="en-IN" sz="1400" dirty="0">
                        <a:latin typeface="Arial"/>
                        <a:cs typeface="Arial"/>
                      </a:endParaRPr>
                    </a:p>
                  </a:txBody>
                  <a:tcPr marL="0" marR="0" marT="0" marB="0">
                    <a:lnT w="6350">
                      <a:solidFill>
                        <a:srgbClr val="000000"/>
                      </a:solidFill>
                      <a:prstDash val="solid"/>
                    </a:lnT>
                  </a:tcPr>
                </a:tc>
                <a:tc>
                  <a:txBody>
                    <a:bodyPr/>
                    <a:lstStyle/>
                    <a:p>
                      <a:pPr marR="76835" algn="r">
                        <a:lnSpc>
                          <a:spcPts val="625"/>
                        </a:lnSpc>
                      </a:pPr>
                      <a:endParaRPr lang="en-IN" sz="1400" spc="-25" dirty="0">
                        <a:latin typeface="Arial"/>
                        <a:cs typeface="Arial"/>
                      </a:endParaRPr>
                    </a:p>
                    <a:p>
                      <a:pPr marR="76835" algn="r">
                        <a:lnSpc>
                          <a:spcPts val="625"/>
                        </a:lnSpc>
                      </a:pPr>
                      <a:r>
                        <a:rPr lang="en-IN" sz="1400" spc="-25" dirty="0">
                          <a:latin typeface="Arial"/>
                          <a:cs typeface="Arial"/>
                        </a:rPr>
                        <a:t>561</a:t>
                      </a:r>
                      <a:endParaRPr lang="en-IN" sz="1400" dirty="0">
                        <a:latin typeface="Arial"/>
                        <a:cs typeface="Arial"/>
                      </a:endParaRPr>
                    </a:p>
                  </a:txBody>
                  <a:tcPr marL="0" marR="0" marT="0" marB="0">
                    <a:lnT w="6350">
                      <a:solidFill>
                        <a:srgbClr val="000000"/>
                      </a:solidFill>
                      <a:prstDash val="solid"/>
                    </a:lnT>
                  </a:tcPr>
                </a:tc>
                <a:tc>
                  <a:txBody>
                    <a:bodyPr/>
                    <a:lstStyle/>
                    <a:p>
                      <a:pPr marL="205740">
                        <a:lnSpc>
                          <a:spcPts val="625"/>
                        </a:lnSpc>
                      </a:pPr>
                      <a:endParaRPr lang="en-IN" sz="1400" spc="-25" dirty="0">
                        <a:latin typeface="Arial"/>
                        <a:cs typeface="Arial"/>
                      </a:endParaRPr>
                    </a:p>
                    <a:p>
                      <a:pPr marL="205740">
                        <a:lnSpc>
                          <a:spcPts val="625"/>
                        </a:lnSpc>
                      </a:pPr>
                      <a:r>
                        <a:rPr lang="en-IN" sz="1400" spc="-25" dirty="0">
                          <a:latin typeface="Arial"/>
                          <a:cs typeface="Arial"/>
                        </a:rPr>
                        <a:t>yes</a:t>
                      </a:r>
                      <a:endParaRPr lang="en-IN" sz="1400" dirty="0">
                        <a:latin typeface="Arial"/>
                        <a:cs typeface="Arial"/>
                      </a:endParaRPr>
                    </a:p>
                  </a:txBody>
                  <a:tcPr marL="0" marR="0" marT="0" marB="0">
                    <a:lnT w="6350">
                      <a:solidFill>
                        <a:srgbClr val="000000"/>
                      </a:solidFill>
                      <a:prstDash val="solid"/>
                    </a:lnT>
                  </a:tcPr>
                </a:tc>
                <a:extLst>
                  <a:ext uri="{0D108BD9-81ED-4DB2-BD59-A6C34878D82A}">
                    <a16:rowId xmlns:a16="http://schemas.microsoft.com/office/drawing/2014/main" val="298000163"/>
                  </a:ext>
                </a:extLst>
              </a:tr>
              <a:tr h="179388">
                <a:tc>
                  <a:txBody>
                    <a:bodyPr/>
                    <a:lstStyle/>
                    <a:p>
                      <a:pPr algn="ctr">
                        <a:lnSpc>
                          <a:spcPts val="670"/>
                        </a:lnSpc>
                      </a:pPr>
                      <a:r>
                        <a:rPr lang="en-IN" sz="1400">
                          <a:latin typeface="Arial"/>
                          <a:cs typeface="Arial"/>
                        </a:rPr>
                        <a:t>2</a:t>
                      </a:r>
                    </a:p>
                  </a:txBody>
                  <a:tcPr marL="0" marR="0" marT="0" marB="0"/>
                </a:tc>
                <a:tc>
                  <a:txBody>
                    <a:bodyPr/>
                    <a:lstStyle/>
                    <a:p>
                      <a:pPr algn="ctr">
                        <a:lnSpc>
                          <a:spcPts val="670"/>
                        </a:lnSpc>
                      </a:pPr>
                      <a:r>
                        <a:rPr lang="en-IN" sz="1400" spc="-10">
                          <a:latin typeface="Arial"/>
                          <a:cs typeface="Arial"/>
                        </a:rPr>
                        <a:t>center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218</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251</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35</a:t>
                      </a:r>
                      <a:endParaRPr lang="en-IN" sz="1400">
                        <a:latin typeface="Arial"/>
                        <a:cs typeface="Arial"/>
                      </a:endParaRPr>
                    </a:p>
                  </a:txBody>
                  <a:tcPr marL="0" marR="0" marT="0" marB="0"/>
                </a:tc>
                <a:tc>
                  <a:txBody>
                    <a:bodyPr/>
                    <a:lstStyle/>
                    <a:p>
                      <a:pPr marR="76835" algn="r">
                        <a:lnSpc>
                          <a:spcPts val="670"/>
                        </a:lnSpc>
                      </a:pPr>
                      <a:r>
                        <a:rPr lang="en-IN" sz="1400" spc="-25" dirty="0">
                          <a:latin typeface="Arial"/>
                          <a:cs typeface="Arial"/>
                        </a:rPr>
                        <a:t>60</a:t>
                      </a:r>
                      <a:endParaRPr lang="en-IN" sz="1400" dirty="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1237800254"/>
                  </a:ext>
                </a:extLst>
              </a:tr>
              <a:tr h="179388">
                <a:tc>
                  <a:txBody>
                    <a:bodyPr/>
                    <a:lstStyle/>
                    <a:p>
                      <a:pPr algn="ctr">
                        <a:lnSpc>
                          <a:spcPts val="670"/>
                        </a:lnSpc>
                      </a:pPr>
                      <a:r>
                        <a:rPr lang="en-IN" sz="1400">
                          <a:latin typeface="Arial"/>
                          <a:cs typeface="Arial"/>
                        </a:rPr>
                        <a:t>3</a:t>
                      </a: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197</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221</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22</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1,312</a:t>
                      </a:r>
                      <a:endParaRPr lang="en-IN" sz="140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2848538822"/>
                  </a:ext>
                </a:extLst>
              </a:tr>
              <a:tr h="179388">
                <a:tc>
                  <a:txBody>
                    <a:bodyPr/>
                    <a:lstStyle/>
                    <a:p>
                      <a:pPr algn="ctr">
                        <a:lnSpc>
                          <a:spcPts val="670"/>
                        </a:lnSpc>
                      </a:pPr>
                      <a:r>
                        <a:rPr lang="en-IN" sz="1400">
                          <a:latin typeface="Arial"/>
                          <a:cs typeface="Arial"/>
                        </a:rPr>
                        <a:t>4</a:t>
                      </a: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192</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219</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22</a:t>
                      </a:r>
                      <a:endParaRPr lang="en-IN" sz="1400">
                        <a:latin typeface="Arial"/>
                        <a:cs typeface="Arial"/>
                      </a:endParaRPr>
                    </a:p>
                  </a:txBody>
                  <a:tcPr marL="0" marR="0" marT="0" marB="0"/>
                </a:tc>
                <a:tc>
                  <a:txBody>
                    <a:bodyPr/>
                    <a:lstStyle/>
                    <a:p>
                      <a:pPr marR="76835" algn="r">
                        <a:lnSpc>
                          <a:spcPts val="670"/>
                        </a:lnSpc>
                      </a:pPr>
                      <a:r>
                        <a:rPr lang="en-IN" sz="1400" spc="-10" dirty="0">
                          <a:latin typeface="Arial"/>
                          <a:cs typeface="Arial"/>
                        </a:rPr>
                        <a:t>1,359</a:t>
                      </a:r>
                      <a:endParaRPr lang="en-IN" sz="1400" dirty="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4098557201"/>
                  </a:ext>
                </a:extLst>
              </a:tr>
              <a:tr h="179388">
                <a:tc>
                  <a:txBody>
                    <a:bodyPr/>
                    <a:lstStyle/>
                    <a:p>
                      <a:pPr algn="ctr">
                        <a:lnSpc>
                          <a:spcPts val="670"/>
                        </a:lnSpc>
                      </a:pPr>
                      <a:r>
                        <a:rPr lang="en-IN" sz="1400">
                          <a:latin typeface="Arial"/>
                          <a:cs typeface="Arial"/>
                        </a:rPr>
                        <a:t>5</a:t>
                      </a: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198</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223</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veteran</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29</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362</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2587609901"/>
                  </a:ext>
                </a:extLst>
              </a:tr>
              <a:tr h="179388">
                <a:tc>
                  <a:txBody>
                    <a:bodyPr/>
                    <a:lstStyle/>
                    <a:p>
                      <a:pPr algn="ctr">
                        <a:lnSpc>
                          <a:spcPts val="670"/>
                        </a:lnSpc>
                      </a:pPr>
                      <a:r>
                        <a:rPr lang="en-IN" sz="1400">
                          <a:latin typeface="Arial"/>
                          <a:cs typeface="Arial"/>
                        </a:rPr>
                        <a:t>6</a:t>
                      </a: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166</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188</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21</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1,536</a:t>
                      </a:r>
                      <a:endParaRPr lang="en-IN" sz="1400">
                        <a:latin typeface="Arial"/>
                        <a:cs typeface="Arial"/>
                      </a:endParaRPr>
                    </a:p>
                  </a:txBody>
                  <a:tcPr marL="0" marR="0" marT="0" marB="0"/>
                </a:tc>
                <a:tc>
                  <a:txBody>
                    <a:bodyPr/>
                    <a:lstStyle/>
                    <a:p>
                      <a:pPr marL="205740">
                        <a:lnSpc>
                          <a:spcPts val="670"/>
                        </a:lnSpc>
                      </a:pPr>
                      <a:r>
                        <a:rPr lang="en-IN" sz="1400" spc="-25" dirty="0">
                          <a:latin typeface="Arial"/>
                          <a:cs typeface="Arial"/>
                        </a:rPr>
                        <a:t>yes</a:t>
                      </a:r>
                      <a:endParaRPr lang="en-IN" sz="1400" dirty="0">
                        <a:latin typeface="Arial"/>
                        <a:cs typeface="Arial"/>
                      </a:endParaRPr>
                    </a:p>
                  </a:txBody>
                  <a:tcPr marL="0" marR="0" marT="0" marB="0"/>
                </a:tc>
                <a:extLst>
                  <a:ext uri="{0D108BD9-81ED-4DB2-BD59-A6C34878D82A}">
                    <a16:rowId xmlns:a16="http://schemas.microsoft.com/office/drawing/2014/main" val="786572472"/>
                  </a:ext>
                </a:extLst>
              </a:tr>
              <a:tr h="179388">
                <a:tc>
                  <a:txBody>
                    <a:bodyPr/>
                    <a:lstStyle/>
                    <a:p>
                      <a:pPr algn="ctr">
                        <a:lnSpc>
                          <a:spcPts val="670"/>
                        </a:lnSpc>
                      </a:pPr>
                      <a:r>
                        <a:rPr lang="en-IN" sz="1400">
                          <a:latin typeface="Arial"/>
                          <a:cs typeface="Arial"/>
                        </a:rPr>
                        <a:t>7</a:t>
                      </a: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221</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veteran</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25</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694</a:t>
                      </a:r>
                      <a:endParaRPr lang="en-IN" sz="140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757276962"/>
                  </a:ext>
                </a:extLst>
              </a:tr>
              <a:tr h="179388">
                <a:tc>
                  <a:txBody>
                    <a:bodyPr/>
                    <a:lstStyle/>
                    <a:p>
                      <a:pPr algn="ctr">
                        <a:lnSpc>
                          <a:spcPts val="670"/>
                        </a:lnSpc>
                      </a:pPr>
                      <a:r>
                        <a:rPr lang="en-IN" sz="1400">
                          <a:latin typeface="Arial"/>
                          <a:cs typeface="Arial"/>
                        </a:rPr>
                        <a:t>8</a:t>
                      </a: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182</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199</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21</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1,678</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582374096"/>
                  </a:ext>
                </a:extLst>
              </a:tr>
              <a:tr h="179388">
                <a:tc>
                  <a:txBody>
                    <a:bodyPr/>
                    <a:lstStyle/>
                    <a:p>
                      <a:pPr algn="ctr">
                        <a:lnSpc>
                          <a:spcPts val="670"/>
                        </a:lnSpc>
                      </a:pPr>
                      <a:r>
                        <a:rPr lang="en-IN" sz="1400">
                          <a:latin typeface="Arial"/>
                          <a:cs typeface="Arial"/>
                        </a:rPr>
                        <a:t>9</a:t>
                      </a: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189</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199</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27</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385</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72128490"/>
                  </a:ext>
                </a:extLst>
              </a:tr>
              <a:tr h="179388">
                <a:tc>
                  <a:txBody>
                    <a:bodyPr/>
                    <a:lstStyle/>
                    <a:p>
                      <a:pPr algn="ctr">
                        <a:lnSpc>
                          <a:spcPts val="670"/>
                        </a:lnSpc>
                      </a:pPr>
                      <a:r>
                        <a:rPr lang="en-IN" sz="1400" spc="-25">
                          <a:latin typeface="Arial"/>
                          <a:cs typeface="Arial"/>
                        </a:rPr>
                        <a:t>10</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205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232</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24</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1,416</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2963280654"/>
                  </a:ext>
                </a:extLst>
              </a:tr>
              <a:tr h="179388">
                <a:tc>
                  <a:txBody>
                    <a:bodyPr/>
                    <a:lstStyle/>
                    <a:p>
                      <a:pPr algn="ctr">
                        <a:lnSpc>
                          <a:spcPts val="670"/>
                        </a:lnSpc>
                      </a:pPr>
                      <a:r>
                        <a:rPr lang="en-IN" sz="1400" spc="-25">
                          <a:latin typeface="Arial"/>
                          <a:cs typeface="Arial"/>
                        </a:rPr>
                        <a:t>11</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center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206</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246</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29</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314</a:t>
                      </a:r>
                      <a:endParaRPr lang="en-IN" sz="140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4150203724"/>
                  </a:ext>
                </a:extLst>
              </a:tr>
              <a:tr h="179388">
                <a:tc>
                  <a:txBody>
                    <a:bodyPr/>
                    <a:lstStyle/>
                    <a:p>
                      <a:pPr algn="ctr">
                        <a:lnSpc>
                          <a:spcPts val="670"/>
                        </a:lnSpc>
                      </a:pPr>
                      <a:r>
                        <a:rPr lang="en-IN" sz="1400" spc="-25">
                          <a:latin typeface="Arial"/>
                          <a:cs typeface="Arial"/>
                        </a:rPr>
                        <a:t>12</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185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207</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23</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1,497</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3158244646"/>
                  </a:ext>
                </a:extLst>
              </a:tr>
              <a:tr h="179388">
                <a:tc>
                  <a:txBody>
                    <a:bodyPr/>
                    <a:lstStyle/>
                    <a:p>
                      <a:pPr algn="ctr">
                        <a:lnSpc>
                          <a:spcPts val="670"/>
                        </a:lnSpc>
                      </a:pPr>
                      <a:r>
                        <a:rPr lang="en-IN" sz="1400" spc="-25">
                          <a:latin typeface="Arial"/>
                          <a:cs typeface="Arial"/>
                        </a:rPr>
                        <a:t>13</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172</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183</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24</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1,383</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791863197"/>
                  </a:ext>
                </a:extLst>
              </a:tr>
              <a:tr h="179388">
                <a:tc>
                  <a:txBody>
                    <a:bodyPr/>
                    <a:lstStyle/>
                    <a:p>
                      <a:pPr algn="ctr">
                        <a:lnSpc>
                          <a:spcPts val="670"/>
                        </a:lnSpc>
                      </a:pPr>
                      <a:r>
                        <a:rPr lang="en-IN" sz="1400" spc="-25">
                          <a:latin typeface="Arial"/>
                          <a:cs typeface="Arial"/>
                        </a:rPr>
                        <a:t>14</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169</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183</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24</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1,034</a:t>
                      </a:r>
                      <a:endParaRPr lang="en-IN" sz="1400">
                        <a:latin typeface="Arial"/>
                        <a:cs typeface="Arial"/>
                      </a:endParaRPr>
                    </a:p>
                  </a:txBody>
                  <a:tcPr marL="0" marR="0" marT="0" marB="0"/>
                </a:tc>
                <a:tc>
                  <a:txBody>
                    <a:bodyPr/>
                    <a:lstStyle/>
                    <a:p>
                      <a:pPr marL="205740">
                        <a:lnSpc>
                          <a:spcPts val="670"/>
                        </a:lnSpc>
                      </a:pPr>
                      <a:r>
                        <a:rPr lang="en-IN" sz="1400" spc="-25" dirty="0">
                          <a:latin typeface="Arial"/>
                          <a:cs typeface="Arial"/>
                        </a:rPr>
                        <a:t>yes</a:t>
                      </a:r>
                      <a:endParaRPr lang="en-IN" sz="1400" dirty="0">
                        <a:latin typeface="Arial"/>
                        <a:cs typeface="Arial"/>
                      </a:endParaRPr>
                    </a:p>
                  </a:txBody>
                  <a:tcPr marL="0" marR="0" marT="0" marB="0"/>
                </a:tc>
                <a:extLst>
                  <a:ext uri="{0D108BD9-81ED-4DB2-BD59-A6C34878D82A}">
                    <a16:rowId xmlns:a16="http://schemas.microsoft.com/office/drawing/2014/main" val="3717986598"/>
                  </a:ext>
                </a:extLst>
              </a:tr>
              <a:tr h="179388">
                <a:tc>
                  <a:txBody>
                    <a:bodyPr/>
                    <a:lstStyle/>
                    <a:p>
                      <a:pPr algn="ctr">
                        <a:lnSpc>
                          <a:spcPts val="670"/>
                        </a:lnSpc>
                      </a:pPr>
                      <a:r>
                        <a:rPr lang="en-IN" sz="1400" spc="-25">
                          <a:latin typeface="Arial"/>
                          <a:cs typeface="Arial"/>
                        </a:rPr>
                        <a:t>15</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185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197</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29</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178</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1151662620"/>
                  </a:ext>
                </a:extLst>
              </a:tr>
              <a:tr h="179388">
                <a:tc>
                  <a:txBody>
                    <a:bodyPr/>
                    <a:lstStyle/>
                    <a:p>
                      <a:pPr algn="ctr">
                        <a:lnSpc>
                          <a:spcPts val="670"/>
                        </a:lnSpc>
                      </a:pPr>
                      <a:r>
                        <a:rPr lang="en-IN" sz="1400" spc="-25">
                          <a:latin typeface="Arial"/>
                          <a:cs typeface="Arial"/>
                        </a:rPr>
                        <a:t>16</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215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232</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30</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434</a:t>
                      </a:r>
                      <a:endParaRPr lang="en-IN" sz="140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1388294952"/>
                  </a:ext>
                </a:extLst>
              </a:tr>
              <a:tr h="179388">
                <a:tc>
                  <a:txBody>
                    <a:bodyPr/>
                    <a:lstStyle/>
                    <a:p>
                      <a:pPr algn="ctr">
                        <a:lnSpc>
                          <a:spcPts val="670"/>
                        </a:lnSpc>
                      </a:pPr>
                      <a:r>
                        <a:rPr lang="en-IN" sz="1400" spc="-25">
                          <a:latin typeface="Arial"/>
                          <a:cs typeface="Arial"/>
                        </a:rPr>
                        <a:t>17</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158</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184</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veteran</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29</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162</a:t>
                      </a:r>
                      <a:endParaRPr lang="en-IN" sz="1400">
                        <a:latin typeface="Arial"/>
                        <a:cs typeface="Arial"/>
                      </a:endParaRPr>
                    </a:p>
                  </a:txBody>
                  <a:tcPr marL="0" marR="0" marT="0" marB="0"/>
                </a:tc>
                <a:tc>
                  <a:txBody>
                    <a:bodyPr/>
                    <a:lstStyle/>
                    <a:p>
                      <a:pPr marL="205740">
                        <a:lnSpc>
                          <a:spcPts val="670"/>
                        </a:lnSpc>
                      </a:pPr>
                      <a:r>
                        <a:rPr lang="en-IN" sz="1400" spc="-25" dirty="0">
                          <a:latin typeface="Arial"/>
                          <a:cs typeface="Arial"/>
                        </a:rPr>
                        <a:t>yes</a:t>
                      </a:r>
                      <a:endParaRPr lang="en-IN" sz="1400" dirty="0">
                        <a:latin typeface="Arial"/>
                        <a:cs typeface="Arial"/>
                      </a:endParaRPr>
                    </a:p>
                  </a:txBody>
                  <a:tcPr marL="0" marR="0" marT="0" marB="0"/>
                </a:tc>
                <a:extLst>
                  <a:ext uri="{0D108BD9-81ED-4DB2-BD59-A6C34878D82A}">
                    <a16:rowId xmlns:a16="http://schemas.microsoft.com/office/drawing/2014/main" val="4166192239"/>
                  </a:ext>
                </a:extLst>
              </a:tr>
              <a:tr h="179388">
                <a:tc>
                  <a:txBody>
                    <a:bodyPr/>
                    <a:lstStyle/>
                    <a:p>
                      <a:pPr algn="ctr">
                        <a:lnSpc>
                          <a:spcPts val="670"/>
                        </a:lnSpc>
                      </a:pPr>
                      <a:r>
                        <a:rPr lang="en-IN" sz="1400" spc="-25">
                          <a:latin typeface="Arial"/>
                          <a:cs typeface="Arial"/>
                        </a:rPr>
                        <a:t>18</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190</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207</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27</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648</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3078506015"/>
                  </a:ext>
                </a:extLst>
              </a:tr>
              <a:tr h="179388">
                <a:tc>
                  <a:txBody>
                    <a:bodyPr/>
                    <a:lstStyle/>
                    <a:p>
                      <a:pPr algn="ctr">
                        <a:lnSpc>
                          <a:spcPts val="670"/>
                        </a:lnSpc>
                      </a:pPr>
                      <a:r>
                        <a:rPr lang="en-IN" sz="1400" spc="-25">
                          <a:latin typeface="Arial"/>
                          <a:cs typeface="Arial"/>
                        </a:rPr>
                        <a:t>19</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center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235</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28</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481</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1065455940"/>
                  </a:ext>
                </a:extLst>
              </a:tr>
              <a:tr h="179388">
                <a:tc>
                  <a:txBody>
                    <a:bodyPr/>
                    <a:lstStyle/>
                    <a:p>
                      <a:pPr algn="ctr">
                        <a:lnSpc>
                          <a:spcPts val="670"/>
                        </a:lnSpc>
                      </a:pPr>
                      <a:r>
                        <a:rPr lang="en-IN" sz="1400" spc="-25">
                          <a:latin typeface="Arial"/>
                          <a:cs typeface="Arial"/>
                        </a:rPr>
                        <a:t>20</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192</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200</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32</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427</a:t>
                      </a:r>
                      <a:endParaRPr lang="en-IN" sz="1400">
                        <a:latin typeface="Arial"/>
                        <a:cs typeface="Arial"/>
                      </a:endParaRPr>
                    </a:p>
                  </a:txBody>
                  <a:tcPr marL="0" marR="0" marT="0" marB="0"/>
                </a:tc>
                <a:tc>
                  <a:txBody>
                    <a:bodyPr/>
                    <a:lstStyle/>
                    <a:p>
                      <a:pPr marL="205740">
                        <a:lnSpc>
                          <a:spcPts val="670"/>
                        </a:lnSpc>
                      </a:pPr>
                      <a:r>
                        <a:rPr lang="en-IN" sz="1400" spc="-25">
                          <a:latin typeface="Arial"/>
                          <a:cs typeface="Arial"/>
                        </a:rPr>
                        <a:t>yes</a:t>
                      </a:r>
                      <a:endParaRPr lang="en-IN" sz="1400">
                        <a:latin typeface="Arial"/>
                        <a:cs typeface="Arial"/>
                      </a:endParaRPr>
                    </a:p>
                  </a:txBody>
                  <a:tcPr marL="0" marR="0" marT="0" marB="0"/>
                </a:tc>
                <a:extLst>
                  <a:ext uri="{0D108BD9-81ED-4DB2-BD59-A6C34878D82A}">
                    <a16:rowId xmlns:a16="http://schemas.microsoft.com/office/drawing/2014/main" val="3019742830"/>
                  </a:ext>
                </a:extLst>
              </a:tr>
              <a:tr h="179388">
                <a:tc>
                  <a:txBody>
                    <a:bodyPr/>
                    <a:lstStyle/>
                    <a:p>
                      <a:pPr algn="ctr">
                        <a:lnSpc>
                          <a:spcPts val="670"/>
                        </a:lnSpc>
                      </a:pPr>
                      <a:r>
                        <a:rPr lang="en-IN" sz="1400" spc="-25">
                          <a:latin typeface="Arial"/>
                          <a:cs typeface="Arial"/>
                        </a:rPr>
                        <a:t>21</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202</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220</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31</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542</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1278783091"/>
                  </a:ext>
                </a:extLst>
              </a:tr>
              <a:tr h="179388">
                <a:tc>
                  <a:txBody>
                    <a:bodyPr/>
                    <a:lstStyle/>
                    <a:p>
                      <a:pPr algn="ctr">
                        <a:lnSpc>
                          <a:spcPts val="670"/>
                        </a:lnSpc>
                      </a:pPr>
                      <a:r>
                        <a:rPr lang="en-IN" sz="1400" spc="-25">
                          <a:latin typeface="Arial"/>
                          <a:cs typeface="Arial"/>
                        </a:rPr>
                        <a:t>22</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184</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213</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32</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12</a:t>
                      </a:r>
                      <a:endParaRPr lang="en-IN" sz="1400">
                        <a:latin typeface="Arial"/>
                        <a:cs typeface="Arial"/>
                      </a:endParaRPr>
                    </a:p>
                  </a:txBody>
                  <a:tcPr marL="0" marR="0" marT="0" marB="0"/>
                </a:tc>
                <a:tc>
                  <a:txBody>
                    <a:bodyPr/>
                    <a:lstStyle/>
                    <a:p>
                      <a:pPr marL="223520">
                        <a:lnSpc>
                          <a:spcPts val="670"/>
                        </a:lnSpc>
                      </a:pPr>
                      <a:r>
                        <a:rPr lang="en-IN" sz="1400" spc="-25">
                          <a:latin typeface="Arial"/>
                          <a:cs typeface="Arial"/>
                        </a:rPr>
                        <a:t>no</a:t>
                      </a:r>
                      <a:endParaRPr lang="en-IN" sz="1400">
                        <a:latin typeface="Arial"/>
                        <a:cs typeface="Arial"/>
                      </a:endParaRPr>
                    </a:p>
                  </a:txBody>
                  <a:tcPr marL="0" marR="0" marT="0" marB="0"/>
                </a:tc>
                <a:extLst>
                  <a:ext uri="{0D108BD9-81ED-4DB2-BD59-A6C34878D82A}">
                    <a16:rowId xmlns:a16="http://schemas.microsoft.com/office/drawing/2014/main" val="4148663407"/>
                  </a:ext>
                </a:extLst>
              </a:tr>
              <a:tr h="179388">
                <a:tc>
                  <a:txBody>
                    <a:bodyPr/>
                    <a:lstStyle/>
                    <a:p>
                      <a:pPr algn="ctr">
                        <a:lnSpc>
                          <a:spcPts val="670"/>
                        </a:lnSpc>
                      </a:pPr>
                      <a:r>
                        <a:rPr lang="en-IN" sz="1400" spc="-25">
                          <a:latin typeface="Arial"/>
                          <a:cs typeface="Arial"/>
                        </a:rPr>
                        <a:t>23</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190</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215</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22</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1,179</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2605658557"/>
                  </a:ext>
                </a:extLst>
              </a:tr>
              <a:tr h="179388">
                <a:tc>
                  <a:txBody>
                    <a:bodyPr/>
                    <a:lstStyle/>
                    <a:p>
                      <a:pPr algn="ctr">
                        <a:lnSpc>
                          <a:spcPts val="670"/>
                        </a:lnSpc>
                      </a:pPr>
                      <a:r>
                        <a:rPr lang="en-IN" sz="1400" spc="-25">
                          <a:latin typeface="Arial"/>
                          <a:cs typeface="Arial"/>
                        </a:rPr>
                        <a:t>24</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178</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193</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21</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1,078</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3705945765"/>
                  </a:ext>
                </a:extLst>
              </a:tr>
              <a:tr h="179388">
                <a:tc>
                  <a:txBody>
                    <a:bodyPr/>
                    <a:lstStyle/>
                    <a:p>
                      <a:pPr algn="ctr">
                        <a:lnSpc>
                          <a:spcPts val="670"/>
                        </a:lnSpc>
                      </a:pPr>
                      <a:r>
                        <a:rPr lang="en-IN" sz="1400" spc="-25">
                          <a:latin typeface="Arial"/>
                          <a:cs typeface="Arial"/>
                        </a:rPr>
                        <a:t>25</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guard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185</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200</a:t>
                      </a:r>
                      <a:endParaRPr lang="en-IN" sz="1400">
                        <a:latin typeface="Arial"/>
                        <a:cs typeface="Arial"/>
                      </a:endParaRPr>
                    </a:p>
                  </a:txBody>
                  <a:tcPr marL="0" marR="0" marT="0" marB="0"/>
                </a:tc>
                <a:tc>
                  <a:txBody>
                    <a:bodyPr/>
                    <a:lstStyle/>
                    <a:p>
                      <a:pPr algn="ctr">
                        <a:lnSpc>
                          <a:spcPts val="670"/>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31</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213</a:t>
                      </a:r>
                      <a:endParaRPr lang="en-IN" sz="1400">
                        <a:latin typeface="Arial"/>
                        <a:cs typeface="Arial"/>
                      </a:endParaRPr>
                    </a:p>
                  </a:txBody>
                  <a:tcPr marL="0" marR="0" marT="0" marB="0"/>
                </a:tc>
                <a:tc>
                  <a:txBody>
                    <a:bodyPr/>
                    <a:lstStyle/>
                    <a:p>
                      <a:pPr marL="205740">
                        <a:lnSpc>
                          <a:spcPts val="670"/>
                        </a:lnSpc>
                      </a:pPr>
                      <a:r>
                        <a:rPr lang="en-IN" sz="1400" spc="-25" dirty="0">
                          <a:latin typeface="Arial"/>
                          <a:cs typeface="Arial"/>
                        </a:rPr>
                        <a:t>yes</a:t>
                      </a:r>
                      <a:endParaRPr lang="en-IN" sz="1400" dirty="0">
                        <a:latin typeface="Arial"/>
                        <a:cs typeface="Arial"/>
                      </a:endParaRPr>
                    </a:p>
                  </a:txBody>
                  <a:tcPr marL="0" marR="0" marT="0" marB="0"/>
                </a:tc>
                <a:extLst>
                  <a:ext uri="{0D108BD9-81ED-4DB2-BD59-A6C34878D82A}">
                    <a16:rowId xmlns:a16="http://schemas.microsoft.com/office/drawing/2014/main" val="3040343964"/>
                  </a:ext>
                </a:extLst>
              </a:tr>
              <a:tr h="179388">
                <a:tc>
                  <a:txBody>
                    <a:bodyPr/>
                    <a:lstStyle/>
                    <a:p>
                      <a:pPr algn="ctr">
                        <a:lnSpc>
                          <a:spcPts val="670"/>
                        </a:lnSpc>
                      </a:pPr>
                      <a:r>
                        <a:rPr lang="en-IN" sz="1400" spc="-25">
                          <a:latin typeface="Arial"/>
                          <a:cs typeface="Arial"/>
                        </a:rPr>
                        <a:t>26</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191</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218</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1,855</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4137635882"/>
                  </a:ext>
                </a:extLst>
              </a:tr>
              <a:tr h="179388">
                <a:tc>
                  <a:txBody>
                    <a:bodyPr/>
                    <a:lstStyle/>
                    <a:p>
                      <a:pPr algn="ctr">
                        <a:lnSpc>
                          <a:spcPts val="670"/>
                        </a:lnSpc>
                      </a:pPr>
                      <a:r>
                        <a:rPr lang="en-IN" sz="1400" spc="-25">
                          <a:latin typeface="Arial"/>
                          <a:cs typeface="Arial"/>
                        </a:rPr>
                        <a:t>27</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center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196</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235</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veteran</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32</a:t>
                      </a:r>
                      <a:endParaRPr lang="en-IN" sz="1400">
                        <a:latin typeface="Arial"/>
                        <a:cs typeface="Arial"/>
                      </a:endParaRPr>
                    </a:p>
                  </a:txBody>
                  <a:tcPr marL="0" marR="0" marT="0" marB="0"/>
                </a:tc>
                <a:tc>
                  <a:txBody>
                    <a:bodyPr/>
                    <a:lstStyle/>
                    <a:p>
                      <a:pPr marR="76835" algn="r">
                        <a:lnSpc>
                          <a:spcPts val="670"/>
                        </a:lnSpc>
                      </a:pPr>
                      <a:r>
                        <a:rPr lang="en-IN" sz="1400" spc="-25">
                          <a:latin typeface="Arial"/>
                          <a:cs typeface="Arial"/>
                        </a:rPr>
                        <a:t>47</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1173193001"/>
                  </a:ext>
                </a:extLst>
              </a:tr>
              <a:tr h="179388">
                <a:tc>
                  <a:txBody>
                    <a:bodyPr/>
                    <a:lstStyle/>
                    <a:p>
                      <a:pPr algn="ctr">
                        <a:lnSpc>
                          <a:spcPts val="670"/>
                        </a:lnSpc>
                      </a:pPr>
                      <a:r>
                        <a:rPr lang="en-IN" sz="1400" spc="-25">
                          <a:latin typeface="Arial"/>
                          <a:cs typeface="Arial"/>
                        </a:rPr>
                        <a:t>28</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forward</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198</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221</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rookie</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22</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1,409</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4050355811"/>
                  </a:ext>
                </a:extLst>
              </a:tr>
              <a:tr h="179388">
                <a:tc>
                  <a:txBody>
                    <a:bodyPr/>
                    <a:lstStyle/>
                    <a:p>
                      <a:pPr algn="ctr">
                        <a:lnSpc>
                          <a:spcPts val="670"/>
                        </a:lnSpc>
                      </a:pPr>
                      <a:r>
                        <a:rPr lang="en-IN" sz="1400" spc="-25">
                          <a:latin typeface="Arial"/>
                          <a:cs typeface="Arial"/>
                        </a:rPr>
                        <a:t>29</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center</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207</a:t>
                      </a:r>
                      <a:endParaRPr lang="en-IN" sz="1400">
                        <a:latin typeface="Arial"/>
                        <a:cs typeface="Arial"/>
                      </a:endParaRPr>
                    </a:p>
                  </a:txBody>
                  <a:tcPr marL="0" marR="0" marT="0" marB="0"/>
                </a:tc>
                <a:tc>
                  <a:txBody>
                    <a:bodyPr/>
                    <a:lstStyle/>
                    <a:p>
                      <a:pPr marL="635" algn="ctr">
                        <a:lnSpc>
                          <a:spcPts val="670"/>
                        </a:lnSpc>
                      </a:pPr>
                      <a:r>
                        <a:rPr lang="en-IN" sz="1400" spc="-25">
                          <a:latin typeface="Arial"/>
                          <a:cs typeface="Arial"/>
                        </a:rPr>
                        <a:t>247</a:t>
                      </a:r>
                      <a:endParaRPr lang="en-IN" sz="1400">
                        <a:latin typeface="Arial"/>
                        <a:cs typeface="Arial"/>
                      </a:endParaRPr>
                    </a:p>
                  </a:txBody>
                  <a:tcPr marL="0" marR="0" marT="0" marB="0"/>
                </a:tc>
                <a:tc>
                  <a:txBody>
                    <a:bodyPr/>
                    <a:lstStyle/>
                    <a:p>
                      <a:pPr algn="ctr">
                        <a:lnSpc>
                          <a:spcPts val="670"/>
                        </a:lnSpc>
                      </a:pPr>
                      <a:r>
                        <a:rPr lang="en-IN" sz="1400" spc="-10">
                          <a:latin typeface="Arial"/>
                          <a:cs typeface="Arial"/>
                        </a:rPr>
                        <a:t>veteran</a:t>
                      </a:r>
                      <a:endParaRPr lang="en-IN" sz="1400">
                        <a:latin typeface="Arial"/>
                        <a:cs typeface="Arial"/>
                      </a:endParaRPr>
                    </a:p>
                  </a:txBody>
                  <a:tcPr marL="0" marR="0" marT="0" marB="0"/>
                </a:tc>
                <a:tc>
                  <a:txBody>
                    <a:bodyPr/>
                    <a:lstStyle/>
                    <a:p>
                      <a:pPr algn="ctr">
                        <a:lnSpc>
                          <a:spcPts val="670"/>
                        </a:lnSpc>
                      </a:pPr>
                      <a:r>
                        <a:rPr lang="en-IN" sz="1400" spc="-25">
                          <a:latin typeface="Arial"/>
                          <a:cs typeface="Arial"/>
                        </a:rPr>
                        <a:t>27</a:t>
                      </a:r>
                      <a:endParaRPr lang="en-IN" sz="1400">
                        <a:latin typeface="Arial"/>
                        <a:cs typeface="Arial"/>
                      </a:endParaRPr>
                    </a:p>
                  </a:txBody>
                  <a:tcPr marL="0" marR="0" marT="0" marB="0"/>
                </a:tc>
                <a:tc>
                  <a:txBody>
                    <a:bodyPr/>
                    <a:lstStyle/>
                    <a:p>
                      <a:pPr marR="76835" algn="r">
                        <a:lnSpc>
                          <a:spcPts val="670"/>
                        </a:lnSpc>
                      </a:pPr>
                      <a:r>
                        <a:rPr lang="en-IN" sz="1400" spc="-10">
                          <a:latin typeface="Arial"/>
                          <a:cs typeface="Arial"/>
                        </a:rPr>
                        <a:t>1,065</a:t>
                      </a:r>
                      <a:endParaRPr lang="en-IN" sz="1400">
                        <a:latin typeface="Arial"/>
                        <a:cs typeface="Arial"/>
                      </a:endParaRPr>
                    </a:p>
                  </a:txBody>
                  <a:tcPr marL="0" marR="0" marT="0" marB="0"/>
                </a:tc>
                <a:tc>
                  <a:txBody>
                    <a:bodyPr/>
                    <a:lstStyle/>
                    <a:p>
                      <a:pPr marL="223520">
                        <a:lnSpc>
                          <a:spcPts val="670"/>
                        </a:lnSpc>
                      </a:pPr>
                      <a:r>
                        <a:rPr lang="en-IN" sz="1400" spc="-25" dirty="0">
                          <a:latin typeface="Arial"/>
                          <a:cs typeface="Arial"/>
                        </a:rPr>
                        <a:t>no</a:t>
                      </a:r>
                      <a:endParaRPr lang="en-IN" sz="1400" dirty="0">
                        <a:latin typeface="Arial"/>
                        <a:cs typeface="Arial"/>
                      </a:endParaRPr>
                    </a:p>
                  </a:txBody>
                  <a:tcPr marL="0" marR="0" marT="0" marB="0"/>
                </a:tc>
                <a:extLst>
                  <a:ext uri="{0D108BD9-81ED-4DB2-BD59-A6C34878D82A}">
                    <a16:rowId xmlns:a16="http://schemas.microsoft.com/office/drawing/2014/main" val="1590870568"/>
                  </a:ext>
                </a:extLst>
              </a:tr>
              <a:tr h="179388">
                <a:tc>
                  <a:txBody>
                    <a:bodyPr/>
                    <a:lstStyle/>
                    <a:p>
                      <a:pPr algn="ctr">
                        <a:lnSpc>
                          <a:spcPts val="735"/>
                        </a:lnSpc>
                      </a:pPr>
                      <a:r>
                        <a:rPr lang="en-IN" sz="1400" spc="-25">
                          <a:latin typeface="Arial"/>
                          <a:cs typeface="Arial"/>
                        </a:rPr>
                        <a:t>30</a:t>
                      </a:r>
                      <a:endParaRPr lang="en-IN" sz="1400">
                        <a:latin typeface="Arial"/>
                        <a:cs typeface="Arial"/>
                      </a:endParaRPr>
                    </a:p>
                  </a:txBody>
                  <a:tcPr marL="0" marR="0" marT="0" marB="0">
                    <a:lnB w="6350">
                      <a:solidFill>
                        <a:srgbClr val="000000"/>
                      </a:solidFill>
                      <a:prstDash val="solid"/>
                    </a:lnB>
                  </a:tcPr>
                </a:tc>
                <a:tc>
                  <a:txBody>
                    <a:bodyPr/>
                    <a:lstStyle/>
                    <a:p>
                      <a:pPr algn="ctr">
                        <a:lnSpc>
                          <a:spcPts val="735"/>
                        </a:lnSpc>
                      </a:pPr>
                      <a:r>
                        <a:rPr lang="en-IN" sz="1400" spc="-10">
                          <a:latin typeface="Arial"/>
                          <a:cs typeface="Arial"/>
                        </a:rPr>
                        <a:t>center</a:t>
                      </a:r>
                      <a:endParaRPr lang="en-IN" sz="1400">
                        <a:latin typeface="Arial"/>
                        <a:cs typeface="Arial"/>
                      </a:endParaRPr>
                    </a:p>
                  </a:txBody>
                  <a:tcPr marL="0" marR="0" marT="0" marB="0">
                    <a:lnB w="6350">
                      <a:solidFill>
                        <a:srgbClr val="000000"/>
                      </a:solidFill>
                      <a:prstDash val="solid"/>
                    </a:lnB>
                  </a:tcPr>
                </a:tc>
                <a:tc>
                  <a:txBody>
                    <a:bodyPr/>
                    <a:lstStyle/>
                    <a:p>
                      <a:pPr algn="ctr">
                        <a:lnSpc>
                          <a:spcPts val="735"/>
                        </a:lnSpc>
                      </a:pPr>
                      <a:r>
                        <a:rPr lang="en-IN" sz="1400" spc="-25">
                          <a:latin typeface="Arial"/>
                          <a:cs typeface="Arial"/>
                        </a:rPr>
                        <a:t>201</a:t>
                      </a:r>
                      <a:endParaRPr lang="en-IN" sz="1400">
                        <a:latin typeface="Arial"/>
                        <a:cs typeface="Arial"/>
                      </a:endParaRPr>
                    </a:p>
                  </a:txBody>
                  <a:tcPr marL="0" marR="0" marT="0" marB="0">
                    <a:lnB w="6350">
                      <a:solidFill>
                        <a:srgbClr val="000000"/>
                      </a:solidFill>
                      <a:prstDash val="solid"/>
                    </a:lnB>
                  </a:tcPr>
                </a:tc>
                <a:tc>
                  <a:txBody>
                    <a:bodyPr/>
                    <a:lstStyle/>
                    <a:p>
                      <a:pPr marL="635" algn="ctr">
                        <a:lnSpc>
                          <a:spcPts val="735"/>
                        </a:lnSpc>
                      </a:pPr>
                      <a:r>
                        <a:rPr lang="en-IN" sz="1400" spc="-25">
                          <a:latin typeface="Arial"/>
                          <a:cs typeface="Arial"/>
                        </a:rPr>
                        <a:t>244</a:t>
                      </a:r>
                      <a:endParaRPr lang="en-IN" sz="1400">
                        <a:latin typeface="Arial"/>
                        <a:cs typeface="Arial"/>
                      </a:endParaRPr>
                    </a:p>
                  </a:txBody>
                  <a:tcPr marL="0" marR="0" marT="0" marB="0">
                    <a:lnB w="6350">
                      <a:solidFill>
                        <a:srgbClr val="000000"/>
                      </a:solidFill>
                      <a:prstDash val="solid"/>
                    </a:lnB>
                  </a:tcPr>
                </a:tc>
                <a:tc>
                  <a:txBody>
                    <a:bodyPr/>
                    <a:lstStyle/>
                    <a:p>
                      <a:pPr algn="ctr">
                        <a:lnSpc>
                          <a:spcPts val="735"/>
                        </a:lnSpc>
                      </a:pPr>
                      <a:r>
                        <a:rPr lang="en-IN" sz="1400">
                          <a:latin typeface="Arial"/>
                          <a:cs typeface="Arial"/>
                        </a:rPr>
                        <a:t>mid-</a:t>
                      </a:r>
                      <a:r>
                        <a:rPr lang="en-IN" sz="1400" spc="-10">
                          <a:latin typeface="Arial"/>
                          <a:cs typeface="Arial"/>
                        </a:rPr>
                        <a:t>career</a:t>
                      </a:r>
                      <a:endParaRPr lang="en-IN" sz="1400">
                        <a:latin typeface="Arial"/>
                        <a:cs typeface="Arial"/>
                      </a:endParaRPr>
                    </a:p>
                  </a:txBody>
                  <a:tcPr marL="0" marR="0" marT="0" marB="0">
                    <a:lnB w="6350">
                      <a:solidFill>
                        <a:srgbClr val="000000"/>
                      </a:solidFill>
                      <a:prstDash val="solid"/>
                    </a:lnB>
                  </a:tcPr>
                </a:tc>
                <a:tc>
                  <a:txBody>
                    <a:bodyPr/>
                    <a:lstStyle/>
                    <a:p>
                      <a:pPr algn="ctr">
                        <a:lnSpc>
                          <a:spcPts val="735"/>
                        </a:lnSpc>
                      </a:pPr>
                      <a:r>
                        <a:rPr lang="en-IN" sz="1400" spc="-25">
                          <a:latin typeface="Arial"/>
                          <a:cs typeface="Arial"/>
                        </a:rPr>
                        <a:t>25</a:t>
                      </a:r>
                      <a:endParaRPr lang="en-IN" sz="1400">
                        <a:latin typeface="Arial"/>
                        <a:cs typeface="Arial"/>
                      </a:endParaRPr>
                    </a:p>
                  </a:txBody>
                  <a:tcPr marL="0" marR="0" marT="0" marB="0">
                    <a:lnB w="6350">
                      <a:solidFill>
                        <a:srgbClr val="000000"/>
                      </a:solidFill>
                      <a:prstDash val="solid"/>
                    </a:lnB>
                  </a:tcPr>
                </a:tc>
                <a:tc>
                  <a:txBody>
                    <a:bodyPr/>
                    <a:lstStyle/>
                    <a:p>
                      <a:pPr marR="76835" algn="r">
                        <a:lnSpc>
                          <a:spcPts val="735"/>
                        </a:lnSpc>
                      </a:pPr>
                      <a:r>
                        <a:rPr lang="en-IN" sz="1400" spc="-10">
                          <a:latin typeface="Arial"/>
                          <a:cs typeface="Arial"/>
                        </a:rPr>
                        <a:t>1,111</a:t>
                      </a:r>
                      <a:endParaRPr lang="en-IN" sz="1400">
                        <a:latin typeface="Arial"/>
                        <a:cs typeface="Arial"/>
                      </a:endParaRPr>
                    </a:p>
                  </a:txBody>
                  <a:tcPr marL="0" marR="0" marT="0" marB="0">
                    <a:lnB w="6350">
                      <a:solidFill>
                        <a:srgbClr val="000000"/>
                      </a:solidFill>
                      <a:prstDash val="solid"/>
                    </a:lnB>
                  </a:tcPr>
                </a:tc>
                <a:tc>
                  <a:txBody>
                    <a:bodyPr/>
                    <a:lstStyle/>
                    <a:p>
                      <a:pPr marL="205740">
                        <a:lnSpc>
                          <a:spcPts val="735"/>
                        </a:lnSpc>
                      </a:pPr>
                      <a:r>
                        <a:rPr lang="en-IN" sz="1400" spc="-25" dirty="0">
                          <a:latin typeface="Arial"/>
                          <a:cs typeface="Arial"/>
                        </a:rPr>
                        <a:t>yes</a:t>
                      </a:r>
                      <a:endParaRPr lang="en-IN" sz="1400" dirty="0">
                        <a:latin typeface="Arial"/>
                        <a:cs typeface="Arial"/>
                      </a:endParaRPr>
                    </a:p>
                  </a:txBody>
                  <a:tcPr marL="0" marR="0" marT="0" marB="0">
                    <a:lnB w="6350">
                      <a:solidFill>
                        <a:srgbClr val="000000"/>
                      </a:solidFill>
                      <a:prstDash val="solid"/>
                    </a:lnB>
                  </a:tcPr>
                </a:tc>
                <a:extLst>
                  <a:ext uri="{0D108BD9-81ED-4DB2-BD59-A6C34878D82A}">
                    <a16:rowId xmlns:a16="http://schemas.microsoft.com/office/drawing/2014/main" val="2422468356"/>
                  </a:ext>
                </a:extLst>
              </a:tr>
            </a:tbl>
          </a:graphicData>
        </a:graphic>
      </p:graphicFrame>
      <p:sp>
        <p:nvSpPr>
          <p:cNvPr id="8" name="TextBox 7">
            <a:extLst>
              <a:ext uri="{FF2B5EF4-FFF2-40B4-BE49-F238E27FC236}">
                <a16:creationId xmlns:a16="http://schemas.microsoft.com/office/drawing/2014/main" id="{225F854B-0A53-E5E0-E8BF-1E03B09FCB81}"/>
              </a:ext>
            </a:extLst>
          </p:cNvPr>
          <p:cNvSpPr txBox="1"/>
          <p:nvPr/>
        </p:nvSpPr>
        <p:spPr>
          <a:xfrm>
            <a:off x="1981200" y="71735"/>
            <a:ext cx="6553200" cy="461665"/>
          </a:xfrm>
          <a:prstGeom prst="rect">
            <a:avLst/>
          </a:prstGeom>
          <a:noFill/>
        </p:spPr>
        <p:txBody>
          <a:bodyPr wrap="square" rtlCol="0">
            <a:spAutoFit/>
          </a:bodyPr>
          <a:lstStyle/>
          <a:p>
            <a:r>
              <a:rPr lang="en-US" sz="2400" b="1" dirty="0">
                <a:solidFill>
                  <a:srgbClr val="C00000"/>
                </a:solidFill>
                <a:highlight>
                  <a:srgbClr val="FFFF00"/>
                </a:highlight>
              </a:rPr>
              <a:t>The details of a professional basketball teams</a:t>
            </a:r>
            <a:endParaRPr lang="en-IN" sz="2400" b="1" dirty="0">
              <a:solidFill>
                <a:srgbClr val="C00000"/>
              </a:solidFill>
              <a:highlight>
                <a:srgbClr val="FFFF00"/>
              </a:highlight>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4195714-FEC3-C279-141D-8F0B9F23BE99}"/>
                  </a:ext>
                </a:extLst>
              </p14:cNvPr>
              <p14:cNvContentPartPr/>
              <p14:nvPr/>
            </p14:nvContentPartPr>
            <p14:xfrm>
              <a:off x="2552400" y="483120"/>
              <a:ext cx="9500040" cy="4997520"/>
            </p14:xfrm>
          </p:contentPart>
        </mc:Choice>
        <mc:Fallback>
          <p:pic>
            <p:nvPicPr>
              <p:cNvPr id="2" name="Ink 1">
                <a:extLst>
                  <a:ext uri="{FF2B5EF4-FFF2-40B4-BE49-F238E27FC236}">
                    <a16:creationId xmlns:a16="http://schemas.microsoft.com/office/drawing/2014/main" id="{D4195714-FEC3-C279-141D-8F0B9F23BE99}"/>
                  </a:ext>
                </a:extLst>
              </p:cNvPr>
              <p:cNvPicPr/>
              <p:nvPr/>
            </p:nvPicPr>
            <p:blipFill>
              <a:blip r:embed="rId3"/>
              <a:stretch>
                <a:fillRect/>
              </a:stretch>
            </p:blipFill>
            <p:spPr>
              <a:xfrm>
                <a:off x="2543040" y="473760"/>
                <a:ext cx="9518760" cy="5016240"/>
              </a:xfrm>
              <a:prstGeom prst="rect">
                <a:avLst/>
              </a:prstGeom>
            </p:spPr>
          </p:pic>
        </mc:Fallback>
      </mc:AlternateContent>
    </p:spTree>
    <p:extLst>
      <p:ext uri="{BB962C8B-B14F-4D97-AF65-F5344CB8AC3E}">
        <p14:creationId xmlns:p14="http://schemas.microsoft.com/office/powerpoint/2010/main" val="24016490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10667</TotalTime>
  <Words>7788</Words>
  <Application>Microsoft Office PowerPoint</Application>
  <PresentationFormat>Widescreen</PresentationFormat>
  <Paragraphs>1112</Paragraphs>
  <Slides>140</Slides>
  <Notes>3</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140</vt:i4>
      </vt:variant>
    </vt:vector>
  </HeadingPairs>
  <TitlesOfParts>
    <vt:vector size="162" baseType="lpstr">
      <vt:lpstr>Arial</vt:lpstr>
      <vt:lpstr>Arial MT</vt:lpstr>
      <vt:lpstr>AvenirNext LT Pro Regular</vt:lpstr>
      <vt:lpstr>Calibri</vt:lpstr>
      <vt:lpstr>Cambria Math</vt:lpstr>
      <vt:lpstr>Georgia</vt:lpstr>
      <vt:lpstr>Helvetica</vt:lpstr>
      <vt:lpstr>KaTeX_Main</vt:lpstr>
      <vt:lpstr>Lato</vt:lpstr>
      <vt:lpstr>Lora</vt:lpstr>
      <vt:lpstr>Microsoft Sans Serif</vt:lpstr>
      <vt:lpstr>Ottawa</vt:lpstr>
      <vt:lpstr>proxima-nova</vt:lpstr>
      <vt:lpstr>proxima-nova</vt:lpstr>
      <vt:lpstr>Roboto</vt:lpstr>
      <vt:lpstr>sohne</vt:lpstr>
      <vt:lpstr>source-serif-pro</vt:lpstr>
      <vt:lpstr>Tahoma</vt:lpstr>
      <vt:lpstr>Times New Roman</vt:lpstr>
      <vt:lpstr>Wingdings</vt:lpstr>
      <vt:lpstr>Office Theme</vt:lpstr>
      <vt:lpstr>Equation</vt:lpstr>
      <vt:lpstr>PowerPoint Presentation</vt:lpstr>
      <vt:lpstr>Data is Core to AI/ML/DM/DS Algorithms </vt:lpstr>
      <vt:lpstr>What is Data? </vt:lpstr>
      <vt:lpstr>Data As you Know It</vt:lpstr>
      <vt:lpstr>PowerPoint Presentation</vt:lpstr>
      <vt:lpstr>Computer Science perspective</vt:lpstr>
      <vt:lpstr>Acquiring Data</vt:lpstr>
      <vt:lpstr>PowerPoint Presentation</vt:lpstr>
      <vt:lpstr>PowerPoint Presentation</vt:lpstr>
      <vt:lpstr>PowerPoint Presentation</vt:lpstr>
      <vt:lpstr>Why do we bother with a taxonomy of data types?</vt:lpstr>
      <vt:lpstr>Key Take Away</vt:lpstr>
      <vt:lpstr>How the actual data look Like…</vt:lpstr>
      <vt:lpstr>More Examples</vt:lpstr>
      <vt:lpstr>More Examples</vt:lpstr>
      <vt:lpstr>More Examples</vt:lpstr>
      <vt:lpstr>More Examples</vt:lpstr>
      <vt:lpstr>PowerPoint Presentation</vt:lpstr>
      <vt:lpstr>More Examples</vt:lpstr>
      <vt:lpstr>Rectangular Data/ Analytics Base Table (ABT)</vt:lpstr>
      <vt:lpstr>Data Exploration</vt:lpstr>
      <vt:lpstr>Data Exploration-Goals</vt:lpstr>
      <vt:lpstr>Data Quality Report</vt:lpstr>
      <vt:lpstr>Data Quality Report - Continuous Features </vt:lpstr>
      <vt:lpstr>Data Quality Report - Categorical Features </vt:lpstr>
      <vt:lpstr>Data Quality Report - continuous features &amp; categorical features </vt:lpstr>
      <vt:lpstr>PowerPoint Presentation</vt:lpstr>
      <vt:lpstr>Central Tendency</vt:lpstr>
      <vt:lpstr>PowerPoint Presentation</vt:lpstr>
      <vt:lpstr>PowerPoint Presentation</vt:lpstr>
      <vt:lpstr>Contd..</vt:lpstr>
      <vt:lpstr>PowerPoint Presentation</vt:lpstr>
      <vt:lpstr>PowerPoint Presentation</vt:lpstr>
      <vt:lpstr>PowerPoint Presentation</vt:lpstr>
      <vt:lpstr>PowerPoint Presentation</vt:lpstr>
      <vt:lpstr>Variance</vt:lpstr>
      <vt:lpstr>PowerPoint Presentation</vt:lpstr>
      <vt:lpstr>PowerPoint Presentation</vt:lpstr>
      <vt:lpstr>Percentiles –another measure of variation </vt:lpstr>
      <vt:lpstr>PowerPoint Presentation</vt:lpstr>
      <vt:lpstr>PowerPoint Presentation</vt:lpstr>
      <vt:lpstr>Key Ideas</vt:lpstr>
      <vt:lpstr>PowerPoint Presentation</vt:lpstr>
      <vt:lpstr>Mode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points-Box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Quality issues</vt:lpstr>
      <vt:lpstr>Missing Data</vt:lpstr>
      <vt:lpstr>Missing Values</vt:lpstr>
      <vt:lpstr>Missing Values Handling</vt:lpstr>
      <vt:lpstr>Irregular cardinality</vt:lpstr>
      <vt:lpstr>Handle Outliers</vt:lpstr>
      <vt:lpstr>PowerPoint Presentation</vt:lpstr>
      <vt:lpstr>PowerPoint Presentation</vt:lpstr>
      <vt:lpstr>Example 1 </vt:lpstr>
      <vt:lpstr>Example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Pearson’s Coefficient of Skewness</vt:lpstr>
      <vt:lpstr>PowerPoint Presentation</vt:lpstr>
      <vt:lpstr>Interpretation </vt:lpstr>
      <vt:lpstr>Caution</vt:lpstr>
      <vt:lpstr>Kurtosis</vt:lpstr>
      <vt:lpstr>PowerPoint Presentation</vt:lpstr>
      <vt:lpstr>Kurtosis</vt:lpstr>
      <vt:lpstr>Kurtosis</vt:lpstr>
      <vt:lpstr>PowerPoint Presentation</vt:lpstr>
      <vt:lpstr>PowerPoint Presentation</vt:lpstr>
      <vt:lpstr>PowerPoint Presentation</vt:lpstr>
      <vt:lpstr>PowerPoint Presentation</vt:lpstr>
      <vt:lpstr>PowerPoint Presentation</vt:lpstr>
      <vt:lpstr>Note</vt:lpstr>
      <vt:lpstr>PowerPoint Presentation</vt:lpstr>
      <vt:lpstr>A feature characterized by a  multimodal distribution has two  or more very commonly occurring  ranges of values that are clearly separated.  </vt:lpstr>
      <vt:lpstr>PowerPoint Presentation</vt:lpstr>
      <vt:lpstr>PowerPoint Presentation</vt:lpstr>
      <vt:lpstr>scatter plot</vt:lpstr>
      <vt:lpstr>PowerPoint Presentation</vt:lpstr>
      <vt:lpstr>PowerPoint Presentation</vt:lpstr>
      <vt:lpstr>PowerPoint Presentation</vt:lpstr>
      <vt:lpstr>Scatter Plot Matrix (SPLOM)</vt:lpstr>
      <vt:lpstr>PowerPoint Presentation</vt:lpstr>
      <vt:lpstr>PowerPoint Presentation</vt:lpstr>
      <vt:lpstr>PowerPoint Presentation</vt:lpstr>
      <vt:lpstr>Visualizing a Categorical Feature and a Continuous Feature </vt:lpstr>
      <vt:lpstr>PowerPoint Presentation</vt:lpstr>
      <vt:lpstr>PowerPoint Presentation</vt:lpstr>
      <vt:lpstr>PowerPoint Presentation</vt:lpstr>
      <vt:lpstr>PowerPoint Presentation</vt:lpstr>
      <vt:lpstr>PowerPoint Presentation</vt:lpstr>
      <vt:lpstr>covariance and correlation.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 </vt:lpstr>
      <vt:lpstr>PowerPoint Presentation</vt:lpstr>
      <vt:lpstr>Example: Correlation between Ice cream sales and sunglasses sold.</vt:lpstr>
      <vt:lpstr>PowerPoint Presentation</vt:lpstr>
      <vt:lpstr>Consider Underlying Factors Before Conclusion </vt:lpstr>
      <vt:lpstr>PowerPoint Presentation</vt:lpstr>
      <vt:lpstr>PowerPoint Presentation</vt:lpstr>
      <vt:lpstr>What is Normalization</vt:lpstr>
      <vt:lpstr>Min-Max Normalization </vt:lpstr>
      <vt:lpstr>Min-Max Normalization: Example</vt:lpstr>
      <vt:lpstr>z-score Normalization </vt:lpstr>
      <vt:lpstr>z-score Normalization : Example</vt:lpstr>
      <vt:lpstr>The Big Question – Normalize or Standardize? </vt:lpstr>
      <vt:lpstr>Normalization by decimal scaling</vt:lpstr>
      <vt:lpstr>Why Should we Use Feature Scaling?</vt:lpstr>
      <vt:lpstr>Links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Geetha M</dc:creator>
  <cp:lastModifiedBy>Dr. Deepa Gupta</cp:lastModifiedBy>
  <cp:revision>254</cp:revision>
  <dcterms:created xsi:type="dcterms:W3CDTF">2022-06-15T08:50:22Z</dcterms:created>
  <dcterms:modified xsi:type="dcterms:W3CDTF">2022-12-02T10:42:48Z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2022-02-24T00:00:00Z</vt:filetime>
  </property>
  <property fmtid="{D5CDD505-2E9C-101B-9397-08002B2CF9AE}" pid="3" name="Creator">
    <vt:lpwstr>Microsoft® PowerPoint® for Microsoft 365</vt:lpwstr>
  </property>
  <property fmtid="{D5CDD505-2E9C-101B-9397-08002B2CF9AE}" pid="4" name="LastSaved">
    <vt:filetime>2022-06-15T00:00:00Z</vt:filetime>
  </property>
</Properties>
</file>